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16"/>
  </p:notesMasterIdLst>
  <p:sldIdLst>
    <p:sldId id="256" r:id="rId2"/>
    <p:sldId id="261" r:id="rId3"/>
    <p:sldId id="257" r:id="rId4"/>
    <p:sldId id="260" r:id="rId5"/>
    <p:sldId id="276" r:id="rId6"/>
    <p:sldId id="270" r:id="rId7"/>
    <p:sldId id="271" r:id="rId8"/>
    <p:sldId id="282" r:id="rId9"/>
    <p:sldId id="281" r:id="rId10"/>
    <p:sldId id="277" r:id="rId11"/>
    <p:sldId id="278" r:id="rId12"/>
    <p:sldId id="279" r:id="rId13"/>
    <p:sldId id="280" r:id="rId14"/>
    <p:sldId id="274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EC2026-C65D-4ABD-8631-39DC4FEF71E5}">
  <a:tblStyle styleId="{05EC2026-C65D-4ABD-8631-39DC4FEF71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6" name="Google Shape;83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7" name="Google Shape;83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7" name="Google Shape;9137;g1e41576c66f_0_33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8" name="Google Shape;9138;g1e41576c66f_0_33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9" name="Google Shape;8569;g1e41576c66f_0_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0" name="Google Shape;8570;g1e41576c66f_0_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5" name="Google Shape;9125;g1e41576c66f_0_32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6" name="Google Shape;9126;g1e41576c66f_0_32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04139" y="344005"/>
            <a:ext cx="8335709" cy="4455498"/>
            <a:chOff x="496775" y="1096100"/>
            <a:chExt cx="6654725" cy="3557000"/>
          </a:xfrm>
        </p:grpSpPr>
        <p:sp>
          <p:nvSpPr>
            <p:cNvPr id="10" name="Google Shape;10;p2"/>
            <p:cNvSpPr/>
            <p:nvPr/>
          </p:nvSpPr>
          <p:spPr>
            <a:xfrm>
              <a:off x="496775" y="10996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25975" y="10996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955175" y="10996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183775" y="10996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412950" y="1099675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0"/>
                  </a:moveTo>
                  <a:cubicBezTo>
                    <a:pt x="299" y="0"/>
                    <a:pt x="1" y="310"/>
                    <a:pt x="1" y="679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0"/>
                    <a:pt x="1382" y="679"/>
                  </a:cubicBezTo>
                  <a:cubicBezTo>
                    <a:pt x="1382" y="298"/>
                    <a:pt x="1084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42450" y="10996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71350" y="1099675"/>
              <a:ext cx="34550" cy="34250"/>
            </a:xfrm>
            <a:custGeom>
              <a:avLst/>
              <a:gdLst/>
              <a:ahLst/>
              <a:cxnLst/>
              <a:rect l="l" t="t" r="r" b="b"/>
              <a:pathLst>
                <a:path w="1382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72"/>
                    <a:pt x="298" y="1370"/>
                    <a:pt x="691" y="1370"/>
                  </a:cubicBezTo>
                  <a:cubicBezTo>
                    <a:pt x="1084" y="1370"/>
                    <a:pt x="1382" y="1060"/>
                    <a:pt x="1382" y="679"/>
                  </a:cubicBezTo>
                  <a:cubicBezTo>
                    <a:pt x="1382" y="298"/>
                    <a:pt x="1084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100250" y="10996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29450" y="10996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558650" y="10996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72"/>
                    <a:pt x="298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787825" y="10996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299" y="0"/>
                    <a:pt x="1" y="310"/>
                    <a:pt x="1" y="679"/>
                  </a:cubicBezTo>
                  <a:cubicBezTo>
                    <a:pt x="1" y="1072"/>
                    <a:pt x="299" y="1370"/>
                    <a:pt x="692" y="1370"/>
                  </a:cubicBezTo>
                  <a:cubicBezTo>
                    <a:pt x="1073" y="1370"/>
                    <a:pt x="1370" y="1060"/>
                    <a:pt x="1370" y="679"/>
                  </a:cubicBezTo>
                  <a:cubicBezTo>
                    <a:pt x="1370" y="298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97075" y="13369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25975" y="13369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55175" y="13369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184350" y="13369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1"/>
                  </a:moveTo>
                  <a:cubicBezTo>
                    <a:pt x="299" y="1"/>
                    <a:pt x="1" y="310"/>
                    <a:pt x="1" y="691"/>
                  </a:cubicBezTo>
                  <a:cubicBezTo>
                    <a:pt x="1" y="1072"/>
                    <a:pt x="299" y="1370"/>
                    <a:pt x="680" y="1370"/>
                  </a:cubicBezTo>
                  <a:cubicBezTo>
                    <a:pt x="1061" y="1370"/>
                    <a:pt x="1370" y="1072"/>
                    <a:pt x="1370" y="691"/>
                  </a:cubicBezTo>
                  <a:cubicBezTo>
                    <a:pt x="1370" y="310"/>
                    <a:pt x="1061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12950" y="1337200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0"/>
                  </a:moveTo>
                  <a:cubicBezTo>
                    <a:pt x="299" y="0"/>
                    <a:pt x="1" y="298"/>
                    <a:pt x="1" y="679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48"/>
                    <a:pt x="1382" y="679"/>
                  </a:cubicBezTo>
                  <a:cubicBezTo>
                    <a:pt x="1382" y="310"/>
                    <a:pt x="1084" y="12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642450" y="133690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871650" y="13369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100850" y="13369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329750" y="13369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558650" y="13369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787825" y="13369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1"/>
                  </a:moveTo>
                  <a:cubicBezTo>
                    <a:pt x="311" y="1"/>
                    <a:pt x="1" y="310"/>
                    <a:pt x="1" y="691"/>
                  </a:cubicBezTo>
                  <a:cubicBezTo>
                    <a:pt x="1" y="1072"/>
                    <a:pt x="311" y="1370"/>
                    <a:pt x="692" y="1370"/>
                  </a:cubicBezTo>
                  <a:cubicBezTo>
                    <a:pt x="1073" y="1370"/>
                    <a:pt x="1370" y="1072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97075" y="1574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25975" y="1574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55175" y="1574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184350" y="15747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1"/>
                  </a:moveTo>
                  <a:cubicBezTo>
                    <a:pt x="299" y="1"/>
                    <a:pt x="1" y="310"/>
                    <a:pt x="1" y="691"/>
                  </a:cubicBezTo>
                  <a:cubicBezTo>
                    <a:pt x="1" y="1072"/>
                    <a:pt x="299" y="1370"/>
                    <a:pt x="680" y="1370"/>
                  </a:cubicBezTo>
                  <a:cubicBezTo>
                    <a:pt x="1061" y="1370"/>
                    <a:pt x="1370" y="1072"/>
                    <a:pt x="1370" y="691"/>
                  </a:cubicBezTo>
                  <a:cubicBezTo>
                    <a:pt x="1370" y="310"/>
                    <a:pt x="1061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412950" y="1574725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1"/>
                  </a:moveTo>
                  <a:cubicBezTo>
                    <a:pt x="299" y="1"/>
                    <a:pt x="1" y="298"/>
                    <a:pt x="1" y="691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0"/>
                    <a:pt x="1382" y="691"/>
                  </a:cubicBezTo>
                  <a:cubicBezTo>
                    <a:pt x="1382" y="298"/>
                    <a:pt x="1084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642450" y="157472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871650" y="1574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100850" y="1574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329750" y="1574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558650" y="1574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87825" y="15747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1"/>
                  </a:moveTo>
                  <a:cubicBezTo>
                    <a:pt x="311" y="1"/>
                    <a:pt x="1" y="310"/>
                    <a:pt x="1" y="691"/>
                  </a:cubicBezTo>
                  <a:cubicBezTo>
                    <a:pt x="1" y="1072"/>
                    <a:pt x="311" y="1370"/>
                    <a:pt x="692" y="1370"/>
                  </a:cubicBezTo>
                  <a:cubicBezTo>
                    <a:pt x="1073" y="1370"/>
                    <a:pt x="1370" y="1072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97075" y="1812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5975" y="1812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955175" y="1812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184350" y="181225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0" y="1"/>
                  </a:moveTo>
                  <a:cubicBezTo>
                    <a:pt x="299" y="1"/>
                    <a:pt x="1" y="298"/>
                    <a:pt x="1" y="679"/>
                  </a:cubicBezTo>
                  <a:cubicBezTo>
                    <a:pt x="1" y="1060"/>
                    <a:pt x="299" y="1370"/>
                    <a:pt x="680" y="1370"/>
                  </a:cubicBezTo>
                  <a:cubicBezTo>
                    <a:pt x="1061" y="1370"/>
                    <a:pt x="1370" y="1060"/>
                    <a:pt x="1370" y="679"/>
                  </a:cubicBezTo>
                  <a:cubicBezTo>
                    <a:pt x="1370" y="298"/>
                    <a:pt x="1061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412950" y="1812250"/>
              <a:ext cx="34575" cy="34275"/>
            </a:xfrm>
            <a:custGeom>
              <a:avLst/>
              <a:gdLst/>
              <a:ahLst/>
              <a:cxnLst/>
              <a:rect l="l" t="t" r="r" b="b"/>
              <a:pathLst>
                <a:path w="1383" h="1371" extrusionOk="0">
                  <a:moveTo>
                    <a:pt x="692" y="1"/>
                  </a:moveTo>
                  <a:cubicBezTo>
                    <a:pt x="299" y="1"/>
                    <a:pt x="1" y="310"/>
                    <a:pt x="1" y="679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0"/>
                    <a:pt x="1382" y="679"/>
                  </a:cubicBezTo>
                  <a:cubicBezTo>
                    <a:pt x="1382" y="310"/>
                    <a:pt x="1084" y="13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642450" y="1812250"/>
              <a:ext cx="33950" cy="34275"/>
            </a:xfrm>
            <a:custGeom>
              <a:avLst/>
              <a:gdLst/>
              <a:ahLst/>
              <a:cxnLst/>
              <a:rect l="l" t="t" r="r" b="b"/>
              <a:pathLst>
                <a:path w="1358" h="1371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79"/>
                  </a:cubicBezTo>
                  <a:cubicBezTo>
                    <a:pt x="1358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1650" y="1812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100850" y="1812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329750" y="1812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58650" y="1812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87825" y="181225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1"/>
                  </a:moveTo>
                  <a:cubicBezTo>
                    <a:pt x="311" y="1"/>
                    <a:pt x="1" y="298"/>
                    <a:pt x="1" y="679"/>
                  </a:cubicBezTo>
                  <a:cubicBezTo>
                    <a:pt x="1" y="1060"/>
                    <a:pt x="311" y="1370"/>
                    <a:pt x="692" y="1370"/>
                  </a:cubicBezTo>
                  <a:cubicBezTo>
                    <a:pt x="1073" y="1370"/>
                    <a:pt x="1370" y="1060"/>
                    <a:pt x="1370" y="679"/>
                  </a:cubicBezTo>
                  <a:cubicBezTo>
                    <a:pt x="1370" y="298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97075" y="20352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58"/>
                    <a:pt x="679" y="1358"/>
                  </a:cubicBezTo>
                  <a:cubicBezTo>
                    <a:pt x="1060" y="1358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25975" y="20352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58"/>
                    <a:pt x="679" y="1358"/>
                  </a:cubicBezTo>
                  <a:cubicBezTo>
                    <a:pt x="1060" y="1358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55175" y="20352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58"/>
                    <a:pt x="679" y="1358"/>
                  </a:cubicBezTo>
                  <a:cubicBezTo>
                    <a:pt x="1060" y="1358"/>
                    <a:pt x="1369" y="1060"/>
                    <a:pt x="1369" y="679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84350" y="2035200"/>
              <a:ext cx="34275" cy="33950"/>
            </a:xfrm>
            <a:custGeom>
              <a:avLst/>
              <a:gdLst/>
              <a:ahLst/>
              <a:cxnLst/>
              <a:rect l="l" t="t" r="r" b="b"/>
              <a:pathLst>
                <a:path w="1371" h="1358" extrusionOk="0">
                  <a:moveTo>
                    <a:pt x="680" y="1"/>
                  </a:moveTo>
                  <a:cubicBezTo>
                    <a:pt x="299" y="1"/>
                    <a:pt x="1" y="298"/>
                    <a:pt x="1" y="679"/>
                  </a:cubicBezTo>
                  <a:cubicBezTo>
                    <a:pt x="1" y="1060"/>
                    <a:pt x="299" y="1358"/>
                    <a:pt x="680" y="1358"/>
                  </a:cubicBezTo>
                  <a:cubicBezTo>
                    <a:pt x="1061" y="1358"/>
                    <a:pt x="1370" y="1060"/>
                    <a:pt x="1370" y="679"/>
                  </a:cubicBezTo>
                  <a:cubicBezTo>
                    <a:pt x="1370" y="298"/>
                    <a:pt x="1061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12950" y="2034900"/>
              <a:ext cx="34575" cy="34550"/>
            </a:xfrm>
            <a:custGeom>
              <a:avLst/>
              <a:gdLst/>
              <a:ahLst/>
              <a:cxnLst/>
              <a:rect l="l" t="t" r="r" b="b"/>
              <a:pathLst>
                <a:path w="1383" h="1382" extrusionOk="0">
                  <a:moveTo>
                    <a:pt x="692" y="1"/>
                  </a:moveTo>
                  <a:cubicBezTo>
                    <a:pt x="299" y="1"/>
                    <a:pt x="1" y="298"/>
                    <a:pt x="1" y="691"/>
                  </a:cubicBezTo>
                  <a:cubicBezTo>
                    <a:pt x="1" y="1084"/>
                    <a:pt x="322" y="1382"/>
                    <a:pt x="692" y="1382"/>
                  </a:cubicBezTo>
                  <a:cubicBezTo>
                    <a:pt x="1084" y="1382"/>
                    <a:pt x="1382" y="1060"/>
                    <a:pt x="1382" y="691"/>
                  </a:cubicBezTo>
                  <a:cubicBezTo>
                    <a:pt x="1382" y="322"/>
                    <a:pt x="1084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642450" y="2035200"/>
              <a:ext cx="33950" cy="33950"/>
            </a:xfrm>
            <a:custGeom>
              <a:avLst/>
              <a:gdLst/>
              <a:ahLst/>
              <a:cxnLst/>
              <a:rect l="l" t="t" r="r" b="b"/>
              <a:pathLst>
                <a:path w="1358" h="1358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58"/>
                    <a:pt x="679" y="1358"/>
                  </a:cubicBezTo>
                  <a:cubicBezTo>
                    <a:pt x="1060" y="1358"/>
                    <a:pt x="1358" y="1060"/>
                    <a:pt x="1358" y="679"/>
                  </a:cubicBezTo>
                  <a:cubicBezTo>
                    <a:pt x="1358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871650" y="20352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58"/>
                    <a:pt x="679" y="1358"/>
                  </a:cubicBezTo>
                  <a:cubicBezTo>
                    <a:pt x="1060" y="1358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100850" y="20352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58"/>
                    <a:pt x="679" y="1358"/>
                  </a:cubicBezTo>
                  <a:cubicBezTo>
                    <a:pt x="1060" y="1358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29750" y="20352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58"/>
                    <a:pt x="691" y="1358"/>
                  </a:cubicBezTo>
                  <a:cubicBezTo>
                    <a:pt x="1072" y="1358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58650" y="20352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58"/>
                    <a:pt x="691" y="1358"/>
                  </a:cubicBezTo>
                  <a:cubicBezTo>
                    <a:pt x="1072" y="1358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787825" y="2035200"/>
              <a:ext cx="34275" cy="33950"/>
            </a:xfrm>
            <a:custGeom>
              <a:avLst/>
              <a:gdLst/>
              <a:ahLst/>
              <a:cxnLst/>
              <a:rect l="l" t="t" r="r" b="b"/>
              <a:pathLst>
                <a:path w="1371" h="1358" extrusionOk="0">
                  <a:moveTo>
                    <a:pt x="692" y="1"/>
                  </a:moveTo>
                  <a:cubicBezTo>
                    <a:pt x="311" y="1"/>
                    <a:pt x="1" y="298"/>
                    <a:pt x="1" y="679"/>
                  </a:cubicBezTo>
                  <a:cubicBezTo>
                    <a:pt x="1" y="1060"/>
                    <a:pt x="311" y="1358"/>
                    <a:pt x="692" y="1358"/>
                  </a:cubicBezTo>
                  <a:cubicBezTo>
                    <a:pt x="1073" y="1358"/>
                    <a:pt x="1370" y="1060"/>
                    <a:pt x="1370" y="679"/>
                  </a:cubicBezTo>
                  <a:cubicBezTo>
                    <a:pt x="1370" y="298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96775" y="2272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298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25975" y="2272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298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55175" y="2272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183775" y="2272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412950" y="2272725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1"/>
                  </a:moveTo>
                  <a:cubicBezTo>
                    <a:pt x="299" y="1"/>
                    <a:pt x="1" y="322"/>
                    <a:pt x="1" y="691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0"/>
                    <a:pt x="1382" y="691"/>
                  </a:cubicBezTo>
                  <a:cubicBezTo>
                    <a:pt x="1382" y="298"/>
                    <a:pt x="1084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642450" y="2272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298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871350" y="2272725"/>
              <a:ext cx="34550" cy="34250"/>
            </a:xfrm>
            <a:custGeom>
              <a:avLst/>
              <a:gdLst/>
              <a:ahLst/>
              <a:cxnLst/>
              <a:rect l="l" t="t" r="r" b="b"/>
              <a:pathLst>
                <a:path w="1382" h="1370" extrusionOk="0">
                  <a:moveTo>
                    <a:pt x="691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72"/>
                    <a:pt x="298" y="1370"/>
                    <a:pt x="691" y="1370"/>
                  </a:cubicBezTo>
                  <a:cubicBezTo>
                    <a:pt x="1084" y="1370"/>
                    <a:pt x="1382" y="1060"/>
                    <a:pt x="1382" y="691"/>
                  </a:cubicBezTo>
                  <a:cubicBezTo>
                    <a:pt x="1382" y="298"/>
                    <a:pt x="1084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100250" y="2272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329450" y="2272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558650" y="2272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72"/>
                    <a:pt x="298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787825" y="22727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1"/>
                  </a:moveTo>
                  <a:cubicBezTo>
                    <a:pt x="299" y="1"/>
                    <a:pt x="1" y="322"/>
                    <a:pt x="1" y="691"/>
                  </a:cubicBezTo>
                  <a:cubicBezTo>
                    <a:pt x="1" y="1072"/>
                    <a:pt x="299" y="1370"/>
                    <a:pt x="692" y="1370"/>
                  </a:cubicBezTo>
                  <a:cubicBezTo>
                    <a:pt x="1073" y="1370"/>
                    <a:pt x="1370" y="1060"/>
                    <a:pt x="1370" y="691"/>
                  </a:cubicBezTo>
                  <a:cubicBezTo>
                    <a:pt x="1370" y="298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97075" y="2510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70"/>
                    <a:pt x="679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25975" y="2510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55175" y="2510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69" y="1061"/>
                    <a:pt x="1369" y="680"/>
                  </a:cubicBezTo>
                  <a:cubicBezTo>
                    <a:pt x="1369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84350" y="251025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0" y="1"/>
                  </a:moveTo>
                  <a:cubicBezTo>
                    <a:pt x="299" y="1"/>
                    <a:pt x="1" y="299"/>
                    <a:pt x="1" y="680"/>
                  </a:cubicBezTo>
                  <a:cubicBezTo>
                    <a:pt x="1" y="1061"/>
                    <a:pt x="299" y="1370"/>
                    <a:pt x="680" y="1370"/>
                  </a:cubicBezTo>
                  <a:cubicBezTo>
                    <a:pt x="1061" y="1370"/>
                    <a:pt x="1370" y="1061"/>
                    <a:pt x="1370" y="680"/>
                  </a:cubicBezTo>
                  <a:cubicBezTo>
                    <a:pt x="1370" y="299"/>
                    <a:pt x="1061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412950" y="2510250"/>
              <a:ext cx="34575" cy="34275"/>
            </a:xfrm>
            <a:custGeom>
              <a:avLst/>
              <a:gdLst/>
              <a:ahLst/>
              <a:cxnLst/>
              <a:rect l="l" t="t" r="r" b="b"/>
              <a:pathLst>
                <a:path w="1383" h="1371" extrusionOk="0">
                  <a:moveTo>
                    <a:pt x="692" y="1"/>
                  </a:moveTo>
                  <a:cubicBezTo>
                    <a:pt x="299" y="1"/>
                    <a:pt x="1" y="310"/>
                    <a:pt x="1" y="680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1"/>
                    <a:pt x="1382" y="680"/>
                  </a:cubicBezTo>
                  <a:cubicBezTo>
                    <a:pt x="1382" y="310"/>
                    <a:pt x="1084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642450" y="2510250"/>
              <a:ext cx="33950" cy="34275"/>
            </a:xfrm>
            <a:custGeom>
              <a:avLst/>
              <a:gdLst/>
              <a:ahLst/>
              <a:cxnLst/>
              <a:rect l="l" t="t" r="r" b="b"/>
              <a:pathLst>
                <a:path w="1358" h="1371" extrusionOk="0">
                  <a:moveTo>
                    <a:pt x="679" y="1"/>
                  </a:moveTo>
                  <a:cubicBezTo>
                    <a:pt x="298" y="1"/>
                    <a:pt x="1" y="299"/>
                    <a:pt x="1" y="680"/>
                  </a:cubicBezTo>
                  <a:cubicBezTo>
                    <a:pt x="1" y="1061"/>
                    <a:pt x="298" y="1370"/>
                    <a:pt x="679" y="1370"/>
                  </a:cubicBezTo>
                  <a:cubicBezTo>
                    <a:pt x="1060" y="1370"/>
                    <a:pt x="1358" y="1061"/>
                    <a:pt x="1358" y="680"/>
                  </a:cubicBezTo>
                  <a:cubicBezTo>
                    <a:pt x="1358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871650" y="2510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299"/>
                    <a:pt x="1" y="680"/>
                  </a:cubicBezTo>
                  <a:cubicBezTo>
                    <a:pt x="1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100850" y="2510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329750" y="2510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72" y="1370"/>
                    <a:pt x="1369" y="1061"/>
                    <a:pt x="1369" y="680"/>
                  </a:cubicBezTo>
                  <a:cubicBezTo>
                    <a:pt x="1369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558650" y="2510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72" y="1370"/>
                    <a:pt x="1369" y="1061"/>
                    <a:pt x="1369" y="680"/>
                  </a:cubicBezTo>
                  <a:cubicBezTo>
                    <a:pt x="1369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787825" y="251025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1"/>
                  </a:moveTo>
                  <a:cubicBezTo>
                    <a:pt x="311" y="1"/>
                    <a:pt x="1" y="299"/>
                    <a:pt x="1" y="680"/>
                  </a:cubicBezTo>
                  <a:cubicBezTo>
                    <a:pt x="1" y="1061"/>
                    <a:pt x="311" y="1370"/>
                    <a:pt x="692" y="1370"/>
                  </a:cubicBezTo>
                  <a:cubicBezTo>
                    <a:pt x="1073" y="1370"/>
                    <a:pt x="1370" y="1061"/>
                    <a:pt x="1370" y="680"/>
                  </a:cubicBezTo>
                  <a:cubicBezTo>
                    <a:pt x="1370" y="299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97075" y="27478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25975" y="27478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955175" y="27478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69" y="1072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84350" y="27478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0"/>
                  </a:moveTo>
                  <a:cubicBezTo>
                    <a:pt x="299" y="0"/>
                    <a:pt x="1" y="310"/>
                    <a:pt x="1" y="691"/>
                  </a:cubicBezTo>
                  <a:cubicBezTo>
                    <a:pt x="1" y="1072"/>
                    <a:pt x="299" y="1369"/>
                    <a:pt x="680" y="1369"/>
                  </a:cubicBezTo>
                  <a:cubicBezTo>
                    <a:pt x="1061" y="1369"/>
                    <a:pt x="1370" y="1072"/>
                    <a:pt x="1370" y="691"/>
                  </a:cubicBezTo>
                  <a:cubicBezTo>
                    <a:pt x="1370" y="310"/>
                    <a:pt x="1061" y="0"/>
                    <a:pt x="680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412950" y="2748075"/>
              <a:ext cx="34575" cy="34275"/>
            </a:xfrm>
            <a:custGeom>
              <a:avLst/>
              <a:gdLst/>
              <a:ahLst/>
              <a:cxnLst/>
              <a:rect l="l" t="t" r="r" b="b"/>
              <a:pathLst>
                <a:path w="1383" h="1371" extrusionOk="0">
                  <a:moveTo>
                    <a:pt x="692" y="1"/>
                  </a:moveTo>
                  <a:cubicBezTo>
                    <a:pt x="299" y="1"/>
                    <a:pt x="1" y="299"/>
                    <a:pt x="1" y="680"/>
                  </a:cubicBezTo>
                  <a:cubicBezTo>
                    <a:pt x="1" y="1073"/>
                    <a:pt x="322" y="1370"/>
                    <a:pt x="692" y="1370"/>
                  </a:cubicBezTo>
                  <a:cubicBezTo>
                    <a:pt x="1084" y="1370"/>
                    <a:pt x="1382" y="1049"/>
                    <a:pt x="1382" y="680"/>
                  </a:cubicBezTo>
                  <a:cubicBezTo>
                    <a:pt x="1382" y="299"/>
                    <a:pt x="1084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642450" y="274780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69"/>
                    <a:pt x="679" y="1369"/>
                  </a:cubicBezTo>
                  <a:cubicBezTo>
                    <a:pt x="1060" y="1369"/>
                    <a:pt x="1358" y="1072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871650" y="27478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100850" y="27478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329750" y="27478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72" y="1369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558650" y="27478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72" y="1369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787825" y="27478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310"/>
                    <a:pt x="1" y="691"/>
                  </a:cubicBezTo>
                  <a:cubicBezTo>
                    <a:pt x="1" y="1072"/>
                    <a:pt x="311" y="1369"/>
                    <a:pt x="692" y="1369"/>
                  </a:cubicBezTo>
                  <a:cubicBezTo>
                    <a:pt x="1073" y="1369"/>
                    <a:pt x="1370" y="1072"/>
                    <a:pt x="1370" y="691"/>
                  </a:cubicBezTo>
                  <a:cubicBezTo>
                    <a:pt x="1370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497075" y="29704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61"/>
                    <a:pt x="310" y="1370"/>
                    <a:pt x="679" y="1370"/>
                  </a:cubicBezTo>
                  <a:cubicBezTo>
                    <a:pt x="1060" y="1370"/>
                    <a:pt x="1370" y="1061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25975" y="29704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55175" y="29704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69" y="1061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184350" y="29704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0" y="1"/>
                  </a:moveTo>
                  <a:cubicBezTo>
                    <a:pt x="299" y="1"/>
                    <a:pt x="1" y="310"/>
                    <a:pt x="1" y="691"/>
                  </a:cubicBezTo>
                  <a:cubicBezTo>
                    <a:pt x="1" y="1061"/>
                    <a:pt x="299" y="1370"/>
                    <a:pt x="680" y="1370"/>
                  </a:cubicBezTo>
                  <a:cubicBezTo>
                    <a:pt x="1061" y="1370"/>
                    <a:pt x="1370" y="1061"/>
                    <a:pt x="1370" y="691"/>
                  </a:cubicBezTo>
                  <a:cubicBezTo>
                    <a:pt x="1370" y="310"/>
                    <a:pt x="1061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412950" y="2970425"/>
              <a:ext cx="34575" cy="34275"/>
            </a:xfrm>
            <a:custGeom>
              <a:avLst/>
              <a:gdLst/>
              <a:ahLst/>
              <a:cxnLst/>
              <a:rect l="l" t="t" r="r" b="b"/>
              <a:pathLst>
                <a:path w="1383" h="1371" extrusionOk="0">
                  <a:moveTo>
                    <a:pt x="692" y="1"/>
                  </a:moveTo>
                  <a:cubicBezTo>
                    <a:pt x="299" y="1"/>
                    <a:pt x="1" y="299"/>
                    <a:pt x="1" y="691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1"/>
                    <a:pt x="1382" y="691"/>
                  </a:cubicBezTo>
                  <a:cubicBezTo>
                    <a:pt x="1382" y="310"/>
                    <a:pt x="1084" y="13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642450" y="2970425"/>
              <a:ext cx="33950" cy="34275"/>
            </a:xfrm>
            <a:custGeom>
              <a:avLst/>
              <a:gdLst/>
              <a:ahLst/>
              <a:cxnLst/>
              <a:rect l="l" t="t" r="r" b="b"/>
              <a:pathLst>
                <a:path w="1358" h="1371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61"/>
                    <a:pt x="298" y="1370"/>
                    <a:pt x="679" y="1370"/>
                  </a:cubicBezTo>
                  <a:cubicBezTo>
                    <a:pt x="1060" y="1370"/>
                    <a:pt x="1358" y="1061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871650" y="29704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00850" y="29704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329750" y="29704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72" y="1370"/>
                    <a:pt x="1369" y="1061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558650" y="29704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72" y="1370"/>
                    <a:pt x="1369" y="1061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787825" y="29704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1"/>
                  </a:moveTo>
                  <a:cubicBezTo>
                    <a:pt x="311" y="1"/>
                    <a:pt x="1" y="310"/>
                    <a:pt x="1" y="691"/>
                  </a:cubicBezTo>
                  <a:cubicBezTo>
                    <a:pt x="1" y="1061"/>
                    <a:pt x="311" y="1370"/>
                    <a:pt x="692" y="1370"/>
                  </a:cubicBezTo>
                  <a:cubicBezTo>
                    <a:pt x="1073" y="1370"/>
                    <a:pt x="1370" y="1061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96775" y="3208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298" y="1370"/>
                    <a:pt x="679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1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725975" y="3208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310" y="1370"/>
                    <a:pt x="679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1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55175" y="3208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310" y="1370"/>
                    <a:pt x="679" y="1370"/>
                  </a:cubicBezTo>
                  <a:cubicBezTo>
                    <a:pt x="1072" y="1370"/>
                    <a:pt x="1369" y="1049"/>
                    <a:pt x="1369" y="680"/>
                  </a:cubicBezTo>
                  <a:cubicBezTo>
                    <a:pt x="1369" y="311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83775" y="3208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322" y="1370"/>
                    <a:pt x="691" y="1370"/>
                  </a:cubicBezTo>
                  <a:cubicBezTo>
                    <a:pt x="1072" y="1370"/>
                    <a:pt x="1369" y="1049"/>
                    <a:pt x="1369" y="680"/>
                  </a:cubicBezTo>
                  <a:cubicBezTo>
                    <a:pt x="1369" y="311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412950" y="3208250"/>
              <a:ext cx="34575" cy="34275"/>
            </a:xfrm>
            <a:custGeom>
              <a:avLst/>
              <a:gdLst/>
              <a:ahLst/>
              <a:cxnLst/>
              <a:rect l="l" t="t" r="r" b="b"/>
              <a:pathLst>
                <a:path w="1383" h="1371" extrusionOk="0">
                  <a:moveTo>
                    <a:pt x="692" y="1"/>
                  </a:moveTo>
                  <a:cubicBezTo>
                    <a:pt x="299" y="1"/>
                    <a:pt x="1" y="311"/>
                    <a:pt x="1" y="680"/>
                  </a:cubicBezTo>
                  <a:cubicBezTo>
                    <a:pt x="1" y="1073"/>
                    <a:pt x="322" y="1370"/>
                    <a:pt x="692" y="1370"/>
                  </a:cubicBezTo>
                  <a:cubicBezTo>
                    <a:pt x="1084" y="1370"/>
                    <a:pt x="1382" y="1049"/>
                    <a:pt x="1382" y="680"/>
                  </a:cubicBezTo>
                  <a:cubicBezTo>
                    <a:pt x="1382" y="311"/>
                    <a:pt x="1084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642450" y="3208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310" y="1370"/>
                    <a:pt x="679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1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871350" y="3208250"/>
              <a:ext cx="34550" cy="34275"/>
            </a:xfrm>
            <a:custGeom>
              <a:avLst/>
              <a:gdLst/>
              <a:ahLst/>
              <a:cxnLst/>
              <a:rect l="l" t="t" r="r" b="b"/>
              <a:pathLst>
                <a:path w="1382" h="1371" extrusionOk="0">
                  <a:moveTo>
                    <a:pt x="691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298" y="1370"/>
                    <a:pt x="691" y="1370"/>
                  </a:cubicBezTo>
                  <a:cubicBezTo>
                    <a:pt x="1084" y="1370"/>
                    <a:pt x="1382" y="1049"/>
                    <a:pt x="1382" y="680"/>
                  </a:cubicBezTo>
                  <a:cubicBezTo>
                    <a:pt x="1382" y="311"/>
                    <a:pt x="1084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100250" y="3208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322" y="1370"/>
                    <a:pt x="691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1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29450" y="3208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310" y="1370"/>
                    <a:pt x="691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1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558650" y="3208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298" y="1370"/>
                    <a:pt x="691" y="1370"/>
                  </a:cubicBezTo>
                  <a:cubicBezTo>
                    <a:pt x="1072" y="1370"/>
                    <a:pt x="1369" y="1049"/>
                    <a:pt x="1369" y="680"/>
                  </a:cubicBezTo>
                  <a:cubicBezTo>
                    <a:pt x="1369" y="311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787825" y="320825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1"/>
                  </a:moveTo>
                  <a:cubicBezTo>
                    <a:pt x="299" y="1"/>
                    <a:pt x="1" y="311"/>
                    <a:pt x="1" y="680"/>
                  </a:cubicBezTo>
                  <a:cubicBezTo>
                    <a:pt x="1" y="1073"/>
                    <a:pt x="299" y="1370"/>
                    <a:pt x="692" y="1370"/>
                  </a:cubicBezTo>
                  <a:cubicBezTo>
                    <a:pt x="1073" y="1370"/>
                    <a:pt x="1370" y="1049"/>
                    <a:pt x="1370" y="680"/>
                  </a:cubicBezTo>
                  <a:cubicBezTo>
                    <a:pt x="1370" y="311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497075" y="3445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725975" y="3445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955175" y="3445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69" y="1072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184350" y="34455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0"/>
                  </a:moveTo>
                  <a:cubicBezTo>
                    <a:pt x="299" y="0"/>
                    <a:pt x="1" y="310"/>
                    <a:pt x="1" y="691"/>
                  </a:cubicBezTo>
                  <a:cubicBezTo>
                    <a:pt x="1" y="1072"/>
                    <a:pt x="299" y="1369"/>
                    <a:pt x="680" y="1369"/>
                  </a:cubicBezTo>
                  <a:cubicBezTo>
                    <a:pt x="1061" y="1369"/>
                    <a:pt x="1370" y="1072"/>
                    <a:pt x="1370" y="691"/>
                  </a:cubicBezTo>
                  <a:cubicBezTo>
                    <a:pt x="1370" y="310"/>
                    <a:pt x="1061" y="0"/>
                    <a:pt x="680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412950" y="3445500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0"/>
                  </a:moveTo>
                  <a:cubicBezTo>
                    <a:pt x="299" y="0"/>
                    <a:pt x="1" y="298"/>
                    <a:pt x="1" y="691"/>
                  </a:cubicBezTo>
                  <a:cubicBezTo>
                    <a:pt x="1" y="1072"/>
                    <a:pt x="322" y="1369"/>
                    <a:pt x="692" y="1369"/>
                  </a:cubicBezTo>
                  <a:cubicBezTo>
                    <a:pt x="1084" y="1369"/>
                    <a:pt x="1382" y="1060"/>
                    <a:pt x="1382" y="691"/>
                  </a:cubicBezTo>
                  <a:cubicBezTo>
                    <a:pt x="1382" y="322"/>
                    <a:pt x="1084" y="24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642450" y="344550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69"/>
                    <a:pt x="679" y="1369"/>
                  </a:cubicBezTo>
                  <a:cubicBezTo>
                    <a:pt x="1060" y="1369"/>
                    <a:pt x="1358" y="1072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871650" y="3445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100850" y="3445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329750" y="3445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72" y="1369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558650" y="3445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72" y="1369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787825" y="34455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310"/>
                    <a:pt x="1" y="691"/>
                  </a:cubicBezTo>
                  <a:cubicBezTo>
                    <a:pt x="1" y="1072"/>
                    <a:pt x="311" y="1369"/>
                    <a:pt x="692" y="1369"/>
                  </a:cubicBezTo>
                  <a:cubicBezTo>
                    <a:pt x="1073" y="1369"/>
                    <a:pt x="1370" y="1072"/>
                    <a:pt x="1370" y="691"/>
                  </a:cubicBezTo>
                  <a:cubicBezTo>
                    <a:pt x="1370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97075" y="3683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25975" y="3683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955175" y="3683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184350" y="36833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0"/>
                  </a:moveTo>
                  <a:cubicBezTo>
                    <a:pt x="299" y="0"/>
                    <a:pt x="1" y="310"/>
                    <a:pt x="1" y="691"/>
                  </a:cubicBezTo>
                  <a:cubicBezTo>
                    <a:pt x="1" y="1060"/>
                    <a:pt x="299" y="1370"/>
                    <a:pt x="680" y="1370"/>
                  </a:cubicBezTo>
                  <a:cubicBezTo>
                    <a:pt x="1061" y="1370"/>
                    <a:pt x="1370" y="1060"/>
                    <a:pt x="1370" y="691"/>
                  </a:cubicBezTo>
                  <a:cubicBezTo>
                    <a:pt x="1370" y="310"/>
                    <a:pt x="1061" y="0"/>
                    <a:pt x="680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412950" y="3683325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0"/>
                  </a:moveTo>
                  <a:cubicBezTo>
                    <a:pt x="299" y="0"/>
                    <a:pt x="1" y="298"/>
                    <a:pt x="1" y="691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0"/>
                    <a:pt x="1382" y="691"/>
                  </a:cubicBezTo>
                  <a:cubicBezTo>
                    <a:pt x="1382" y="310"/>
                    <a:pt x="1084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642450" y="368332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871650" y="3683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2100850" y="3683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2329750" y="3683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2558650" y="3683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2787825" y="36833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310"/>
                    <a:pt x="1" y="691"/>
                  </a:cubicBezTo>
                  <a:cubicBezTo>
                    <a:pt x="1" y="1060"/>
                    <a:pt x="311" y="1370"/>
                    <a:pt x="692" y="1370"/>
                  </a:cubicBezTo>
                  <a:cubicBezTo>
                    <a:pt x="1073" y="1370"/>
                    <a:pt x="1370" y="1060"/>
                    <a:pt x="1370" y="691"/>
                  </a:cubicBezTo>
                  <a:cubicBezTo>
                    <a:pt x="1370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497075" y="3906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69"/>
                    <a:pt x="679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725975" y="3906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955175" y="3906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69" y="1060"/>
                    <a:pt x="1369" y="679"/>
                  </a:cubicBezTo>
                  <a:cubicBezTo>
                    <a:pt x="1369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184350" y="39062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0"/>
                  </a:moveTo>
                  <a:cubicBezTo>
                    <a:pt x="299" y="0"/>
                    <a:pt x="1" y="298"/>
                    <a:pt x="1" y="679"/>
                  </a:cubicBezTo>
                  <a:cubicBezTo>
                    <a:pt x="1" y="1060"/>
                    <a:pt x="299" y="1369"/>
                    <a:pt x="680" y="1369"/>
                  </a:cubicBezTo>
                  <a:cubicBezTo>
                    <a:pt x="1061" y="1369"/>
                    <a:pt x="1370" y="1060"/>
                    <a:pt x="1370" y="679"/>
                  </a:cubicBezTo>
                  <a:cubicBezTo>
                    <a:pt x="1370" y="298"/>
                    <a:pt x="1061" y="0"/>
                    <a:pt x="680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12950" y="3906275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0"/>
                  </a:moveTo>
                  <a:cubicBezTo>
                    <a:pt x="299" y="0"/>
                    <a:pt x="1" y="298"/>
                    <a:pt x="1" y="679"/>
                  </a:cubicBezTo>
                  <a:cubicBezTo>
                    <a:pt x="1" y="1072"/>
                    <a:pt x="322" y="1369"/>
                    <a:pt x="692" y="1369"/>
                  </a:cubicBezTo>
                  <a:cubicBezTo>
                    <a:pt x="1084" y="1369"/>
                    <a:pt x="1382" y="1060"/>
                    <a:pt x="1382" y="679"/>
                  </a:cubicBezTo>
                  <a:cubicBezTo>
                    <a:pt x="1382" y="310"/>
                    <a:pt x="1084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42450" y="390627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79"/>
                  </a:cubicBezTo>
                  <a:cubicBezTo>
                    <a:pt x="1" y="1060"/>
                    <a:pt x="298" y="1369"/>
                    <a:pt x="679" y="1369"/>
                  </a:cubicBezTo>
                  <a:cubicBezTo>
                    <a:pt x="1060" y="1369"/>
                    <a:pt x="1358" y="1060"/>
                    <a:pt x="1358" y="679"/>
                  </a:cubicBezTo>
                  <a:cubicBezTo>
                    <a:pt x="1358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871650" y="3906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79"/>
                  </a:cubicBezTo>
                  <a:cubicBezTo>
                    <a:pt x="1" y="1060"/>
                    <a:pt x="298" y="1369"/>
                    <a:pt x="679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2100850" y="3906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329750" y="3906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72" y="1369"/>
                    <a:pt x="1369" y="1060"/>
                    <a:pt x="1369" y="679"/>
                  </a:cubicBezTo>
                  <a:cubicBezTo>
                    <a:pt x="1369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558650" y="3906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72" y="1369"/>
                    <a:pt x="1369" y="1060"/>
                    <a:pt x="1369" y="679"/>
                  </a:cubicBezTo>
                  <a:cubicBezTo>
                    <a:pt x="1369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2787825" y="39062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298"/>
                    <a:pt x="1" y="679"/>
                  </a:cubicBezTo>
                  <a:cubicBezTo>
                    <a:pt x="1" y="1060"/>
                    <a:pt x="311" y="1369"/>
                    <a:pt x="692" y="1369"/>
                  </a:cubicBezTo>
                  <a:cubicBezTo>
                    <a:pt x="1073" y="1369"/>
                    <a:pt x="1370" y="1060"/>
                    <a:pt x="1370" y="679"/>
                  </a:cubicBezTo>
                  <a:cubicBezTo>
                    <a:pt x="1370" y="298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497075" y="4143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725975" y="4143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955175" y="4143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184350" y="41435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0"/>
                  </a:moveTo>
                  <a:cubicBezTo>
                    <a:pt x="299" y="0"/>
                    <a:pt x="1" y="310"/>
                    <a:pt x="1" y="691"/>
                  </a:cubicBezTo>
                  <a:cubicBezTo>
                    <a:pt x="1" y="1072"/>
                    <a:pt x="299" y="1370"/>
                    <a:pt x="680" y="1370"/>
                  </a:cubicBezTo>
                  <a:cubicBezTo>
                    <a:pt x="1061" y="1370"/>
                    <a:pt x="1370" y="1072"/>
                    <a:pt x="1370" y="691"/>
                  </a:cubicBezTo>
                  <a:cubicBezTo>
                    <a:pt x="1370" y="310"/>
                    <a:pt x="1061" y="0"/>
                    <a:pt x="680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12950" y="4143500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0"/>
                  </a:moveTo>
                  <a:cubicBezTo>
                    <a:pt x="299" y="0"/>
                    <a:pt x="1" y="298"/>
                    <a:pt x="1" y="691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0"/>
                    <a:pt x="1382" y="691"/>
                  </a:cubicBezTo>
                  <a:cubicBezTo>
                    <a:pt x="1382" y="322"/>
                    <a:pt x="1084" y="24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642450" y="414350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871650" y="4143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100850" y="4143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2329750" y="4143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558650" y="4143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2787825" y="41435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310"/>
                    <a:pt x="1" y="691"/>
                  </a:cubicBezTo>
                  <a:cubicBezTo>
                    <a:pt x="1" y="1072"/>
                    <a:pt x="311" y="1370"/>
                    <a:pt x="692" y="1370"/>
                  </a:cubicBezTo>
                  <a:cubicBezTo>
                    <a:pt x="1073" y="1370"/>
                    <a:pt x="1370" y="1072"/>
                    <a:pt x="1370" y="691"/>
                  </a:cubicBezTo>
                  <a:cubicBezTo>
                    <a:pt x="1370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496775" y="4381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725975" y="4381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955175" y="4381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183775" y="4381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12950" y="4381325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0"/>
                  </a:moveTo>
                  <a:cubicBezTo>
                    <a:pt x="299" y="0"/>
                    <a:pt x="1" y="310"/>
                    <a:pt x="1" y="691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0"/>
                    <a:pt x="1382" y="691"/>
                  </a:cubicBezTo>
                  <a:cubicBezTo>
                    <a:pt x="1382" y="310"/>
                    <a:pt x="1084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642450" y="4381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871350" y="4381325"/>
              <a:ext cx="34550" cy="34250"/>
            </a:xfrm>
            <a:custGeom>
              <a:avLst/>
              <a:gdLst/>
              <a:ahLst/>
              <a:cxnLst/>
              <a:rect l="l" t="t" r="r" b="b"/>
              <a:pathLst>
                <a:path w="1382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70"/>
                    <a:pt x="691" y="1370"/>
                  </a:cubicBezTo>
                  <a:cubicBezTo>
                    <a:pt x="1084" y="1370"/>
                    <a:pt x="1382" y="1060"/>
                    <a:pt x="1382" y="691"/>
                  </a:cubicBezTo>
                  <a:cubicBezTo>
                    <a:pt x="1382" y="310"/>
                    <a:pt x="1084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100250" y="4381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329450" y="4381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558650" y="4381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2787825" y="43813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299" y="0"/>
                    <a:pt x="1" y="310"/>
                    <a:pt x="1" y="691"/>
                  </a:cubicBezTo>
                  <a:cubicBezTo>
                    <a:pt x="1" y="1072"/>
                    <a:pt x="299" y="1370"/>
                    <a:pt x="692" y="1370"/>
                  </a:cubicBezTo>
                  <a:cubicBezTo>
                    <a:pt x="1073" y="1370"/>
                    <a:pt x="1370" y="1060"/>
                    <a:pt x="1370" y="691"/>
                  </a:cubicBezTo>
                  <a:cubicBezTo>
                    <a:pt x="1370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497075" y="46188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725975" y="46188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955175" y="46188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184350" y="46188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1"/>
                  </a:moveTo>
                  <a:cubicBezTo>
                    <a:pt x="299" y="1"/>
                    <a:pt x="1" y="298"/>
                    <a:pt x="1" y="679"/>
                  </a:cubicBezTo>
                  <a:cubicBezTo>
                    <a:pt x="1" y="1060"/>
                    <a:pt x="299" y="1370"/>
                    <a:pt x="680" y="1370"/>
                  </a:cubicBezTo>
                  <a:cubicBezTo>
                    <a:pt x="1061" y="1370"/>
                    <a:pt x="1370" y="1060"/>
                    <a:pt x="1370" y="679"/>
                  </a:cubicBezTo>
                  <a:cubicBezTo>
                    <a:pt x="1370" y="298"/>
                    <a:pt x="1061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412950" y="4618850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1"/>
                  </a:moveTo>
                  <a:cubicBezTo>
                    <a:pt x="299" y="1"/>
                    <a:pt x="1" y="298"/>
                    <a:pt x="1" y="679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48"/>
                    <a:pt x="1382" y="679"/>
                  </a:cubicBezTo>
                  <a:cubicBezTo>
                    <a:pt x="1382" y="310"/>
                    <a:pt x="1084" y="12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642450" y="461885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79"/>
                  </a:cubicBezTo>
                  <a:cubicBezTo>
                    <a:pt x="1358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871650" y="46188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00850" y="46188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329750" y="46188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558650" y="46188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2787825" y="46188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1"/>
                  </a:moveTo>
                  <a:cubicBezTo>
                    <a:pt x="311" y="1"/>
                    <a:pt x="1" y="298"/>
                    <a:pt x="1" y="679"/>
                  </a:cubicBezTo>
                  <a:cubicBezTo>
                    <a:pt x="1" y="1060"/>
                    <a:pt x="311" y="1370"/>
                    <a:pt x="692" y="1370"/>
                  </a:cubicBezTo>
                  <a:cubicBezTo>
                    <a:pt x="1073" y="1370"/>
                    <a:pt x="1370" y="1060"/>
                    <a:pt x="1370" y="679"/>
                  </a:cubicBezTo>
                  <a:cubicBezTo>
                    <a:pt x="1370" y="298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3015850" y="1097875"/>
              <a:ext cx="34550" cy="34275"/>
            </a:xfrm>
            <a:custGeom>
              <a:avLst/>
              <a:gdLst/>
              <a:ahLst/>
              <a:cxnLst/>
              <a:rect l="l" t="t" r="r" b="b"/>
              <a:pathLst>
                <a:path w="1382" h="1371" extrusionOk="0">
                  <a:moveTo>
                    <a:pt x="691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298" y="1370"/>
                    <a:pt x="691" y="1370"/>
                  </a:cubicBezTo>
                  <a:cubicBezTo>
                    <a:pt x="1084" y="1370"/>
                    <a:pt x="1381" y="1049"/>
                    <a:pt x="1381" y="680"/>
                  </a:cubicBezTo>
                  <a:cubicBezTo>
                    <a:pt x="1381" y="310"/>
                    <a:pt x="1084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3245325" y="109787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0" y="1"/>
                  </a:moveTo>
                  <a:cubicBezTo>
                    <a:pt x="299" y="1"/>
                    <a:pt x="1" y="310"/>
                    <a:pt x="1" y="680"/>
                  </a:cubicBezTo>
                  <a:cubicBezTo>
                    <a:pt x="1" y="1072"/>
                    <a:pt x="299" y="1370"/>
                    <a:pt x="680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0"/>
                    <a:pt x="1072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3474525" y="10978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0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3703125" y="10978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932325" y="10978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4161525" y="10978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4390425" y="10978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49"/>
                    <a:pt x="1369" y="680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4619625" y="10978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49"/>
                    <a:pt x="1369" y="680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4848800" y="109787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1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5078000" y="10978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5306900" y="10978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0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3016150" y="1335700"/>
              <a:ext cx="34250" cy="33975"/>
            </a:xfrm>
            <a:custGeom>
              <a:avLst/>
              <a:gdLst/>
              <a:ahLst/>
              <a:cxnLst/>
              <a:rect l="l" t="t" r="r" b="b"/>
              <a:pathLst>
                <a:path w="1370" h="1359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58"/>
                    <a:pt x="679" y="1358"/>
                  </a:cubicBezTo>
                  <a:cubicBezTo>
                    <a:pt x="1060" y="1358"/>
                    <a:pt x="1369" y="1061"/>
                    <a:pt x="1369" y="680"/>
                  </a:cubicBezTo>
                  <a:cubicBezTo>
                    <a:pt x="1369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3245025" y="1335700"/>
              <a:ext cx="34275" cy="33975"/>
            </a:xfrm>
            <a:custGeom>
              <a:avLst/>
              <a:gdLst/>
              <a:ahLst/>
              <a:cxnLst/>
              <a:rect l="l" t="t" r="r" b="b"/>
              <a:pathLst>
                <a:path w="1371" h="1359" extrusionOk="0">
                  <a:moveTo>
                    <a:pt x="692" y="1"/>
                  </a:moveTo>
                  <a:cubicBezTo>
                    <a:pt x="311" y="1"/>
                    <a:pt x="1" y="299"/>
                    <a:pt x="1" y="680"/>
                  </a:cubicBezTo>
                  <a:cubicBezTo>
                    <a:pt x="1" y="1061"/>
                    <a:pt x="311" y="1358"/>
                    <a:pt x="692" y="1358"/>
                  </a:cubicBezTo>
                  <a:cubicBezTo>
                    <a:pt x="1073" y="1358"/>
                    <a:pt x="1370" y="1061"/>
                    <a:pt x="1370" y="680"/>
                  </a:cubicBezTo>
                  <a:cubicBezTo>
                    <a:pt x="1370" y="299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3474525" y="1335700"/>
              <a:ext cx="34250" cy="33975"/>
            </a:xfrm>
            <a:custGeom>
              <a:avLst/>
              <a:gdLst/>
              <a:ahLst/>
              <a:cxnLst/>
              <a:rect l="l" t="t" r="r" b="b"/>
              <a:pathLst>
                <a:path w="1370" h="1359" extrusionOk="0">
                  <a:moveTo>
                    <a:pt x="679" y="1"/>
                  </a:moveTo>
                  <a:cubicBezTo>
                    <a:pt x="298" y="1"/>
                    <a:pt x="1" y="299"/>
                    <a:pt x="1" y="680"/>
                  </a:cubicBezTo>
                  <a:cubicBezTo>
                    <a:pt x="1" y="1061"/>
                    <a:pt x="298" y="1358"/>
                    <a:pt x="679" y="1358"/>
                  </a:cubicBezTo>
                  <a:cubicBezTo>
                    <a:pt x="1060" y="1358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3703725" y="1335700"/>
              <a:ext cx="33950" cy="33975"/>
            </a:xfrm>
            <a:custGeom>
              <a:avLst/>
              <a:gdLst/>
              <a:ahLst/>
              <a:cxnLst/>
              <a:rect l="l" t="t" r="r" b="b"/>
              <a:pathLst>
                <a:path w="1358" h="1359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58"/>
                    <a:pt x="679" y="1358"/>
                  </a:cubicBezTo>
                  <a:cubicBezTo>
                    <a:pt x="1060" y="1358"/>
                    <a:pt x="1358" y="1061"/>
                    <a:pt x="1358" y="680"/>
                  </a:cubicBezTo>
                  <a:cubicBezTo>
                    <a:pt x="1358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3932325" y="133570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4161525" y="1335700"/>
              <a:ext cx="34250" cy="33975"/>
            </a:xfrm>
            <a:custGeom>
              <a:avLst/>
              <a:gdLst/>
              <a:ahLst/>
              <a:cxnLst/>
              <a:rect l="l" t="t" r="r" b="b"/>
              <a:pathLst>
                <a:path w="1370" h="1359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58"/>
                    <a:pt x="691" y="1358"/>
                  </a:cubicBezTo>
                  <a:cubicBezTo>
                    <a:pt x="1072" y="1358"/>
                    <a:pt x="1370" y="1061"/>
                    <a:pt x="1370" y="680"/>
                  </a:cubicBezTo>
                  <a:cubicBezTo>
                    <a:pt x="1370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4390725" y="1335700"/>
              <a:ext cx="34250" cy="33975"/>
            </a:xfrm>
            <a:custGeom>
              <a:avLst/>
              <a:gdLst/>
              <a:ahLst/>
              <a:cxnLst/>
              <a:rect l="l" t="t" r="r" b="b"/>
              <a:pathLst>
                <a:path w="1370" h="1359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58"/>
                    <a:pt x="691" y="1358"/>
                  </a:cubicBezTo>
                  <a:cubicBezTo>
                    <a:pt x="1072" y="1358"/>
                    <a:pt x="1369" y="1061"/>
                    <a:pt x="1369" y="680"/>
                  </a:cubicBezTo>
                  <a:cubicBezTo>
                    <a:pt x="1369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4619900" y="1335700"/>
              <a:ext cx="34275" cy="33975"/>
            </a:xfrm>
            <a:custGeom>
              <a:avLst/>
              <a:gdLst/>
              <a:ahLst/>
              <a:cxnLst/>
              <a:rect l="l" t="t" r="r" b="b"/>
              <a:pathLst>
                <a:path w="1371" h="1359" extrusionOk="0">
                  <a:moveTo>
                    <a:pt x="691" y="1"/>
                  </a:moveTo>
                  <a:cubicBezTo>
                    <a:pt x="310" y="1"/>
                    <a:pt x="1" y="299"/>
                    <a:pt x="1" y="680"/>
                  </a:cubicBezTo>
                  <a:cubicBezTo>
                    <a:pt x="1" y="1061"/>
                    <a:pt x="310" y="1358"/>
                    <a:pt x="691" y="1358"/>
                  </a:cubicBezTo>
                  <a:cubicBezTo>
                    <a:pt x="1072" y="1358"/>
                    <a:pt x="1370" y="1061"/>
                    <a:pt x="1370" y="680"/>
                  </a:cubicBezTo>
                  <a:cubicBezTo>
                    <a:pt x="1370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4848800" y="1335700"/>
              <a:ext cx="34275" cy="33975"/>
            </a:xfrm>
            <a:custGeom>
              <a:avLst/>
              <a:gdLst/>
              <a:ahLst/>
              <a:cxnLst/>
              <a:rect l="l" t="t" r="r" b="b"/>
              <a:pathLst>
                <a:path w="1371" h="1359" extrusionOk="0">
                  <a:moveTo>
                    <a:pt x="691" y="1"/>
                  </a:moveTo>
                  <a:cubicBezTo>
                    <a:pt x="310" y="1"/>
                    <a:pt x="1" y="299"/>
                    <a:pt x="1" y="680"/>
                  </a:cubicBezTo>
                  <a:cubicBezTo>
                    <a:pt x="1" y="1061"/>
                    <a:pt x="310" y="1358"/>
                    <a:pt x="691" y="1358"/>
                  </a:cubicBezTo>
                  <a:cubicBezTo>
                    <a:pt x="1060" y="1358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5078000" y="1335700"/>
              <a:ext cx="34250" cy="33975"/>
            </a:xfrm>
            <a:custGeom>
              <a:avLst/>
              <a:gdLst/>
              <a:ahLst/>
              <a:cxnLst/>
              <a:rect l="l" t="t" r="r" b="b"/>
              <a:pathLst>
                <a:path w="1370" h="1359" extrusionOk="0">
                  <a:moveTo>
                    <a:pt x="691" y="1"/>
                  </a:moveTo>
                  <a:cubicBezTo>
                    <a:pt x="310" y="1"/>
                    <a:pt x="1" y="299"/>
                    <a:pt x="1" y="680"/>
                  </a:cubicBezTo>
                  <a:cubicBezTo>
                    <a:pt x="1" y="1061"/>
                    <a:pt x="310" y="1358"/>
                    <a:pt x="691" y="1358"/>
                  </a:cubicBezTo>
                  <a:cubicBezTo>
                    <a:pt x="1060" y="1358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5307200" y="1335700"/>
              <a:ext cx="34250" cy="33975"/>
            </a:xfrm>
            <a:custGeom>
              <a:avLst/>
              <a:gdLst/>
              <a:ahLst/>
              <a:cxnLst/>
              <a:rect l="l" t="t" r="r" b="b"/>
              <a:pathLst>
                <a:path w="1370" h="1359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58"/>
                    <a:pt x="691" y="1358"/>
                  </a:cubicBezTo>
                  <a:cubicBezTo>
                    <a:pt x="1060" y="1358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3016150" y="1572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69" y="1060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3245025" y="15729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310"/>
                    <a:pt x="1" y="691"/>
                  </a:cubicBezTo>
                  <a:cubicBezTo>
                    <a:pt x="1" y="1060"/>
                    <a:pt x="311" y="1369"/>
                    <a:pt x="692" y="1369"/>
                  </a:cubicBezTo>
                  <a:cubicBezTo>
                    <a:pt x="1073" y="1369"/>
                    <a:pt x="1370" y="1060"/>
                    <a:pt x="1370" y="691"/>
                  </a:cubicBezTo>
                  <a:cubicBezTo>
                    <a:pt x="1370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3474525" y="1572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60"/>
                    <a:pt x="298" y="1369"/>
                    <a:pt x="679" y="1369"/>
                  </a:cubicBezTo>
                  <a:cubicBezTo>
                    <a:pt x="1060" y="1369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703725" y="157295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58" y="1060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3932325" y="1572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298"/>
                    <a:pt x="0" y="691"/>
                  </a:cubicBezTo>
                  <a:cubicBezTo>
                    <a:pt x="0" y="1072"/>
                    <a:pt x="322" y="1369"/>
                    <a:pt x="691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4161525" y="1572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4390725" y="1572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72" y="1369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4619900" y="15729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60"/>
                    <a:pt x="310" y="1369"/>
                    <a:pt x="691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4848800" y="15729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60"/>
                    <a:pt x="310" y="1369"/>
                    <a:pt x="691" y="1369"/>
                  </a:cubicBezTo>
                  <a:cubicBezTo>
                    <a:pt x="1060" y="1369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5078000" y="1572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60"/>
                    <a:pt x="310" y="1369"/>
                    <a:pt x="691" y="1369"/>
                  </a:cubicBezTo>
                  <a:cubicBezTo>
                    <a:pt x="1060" y="1369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5307200" y="1572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60" y="1369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3016150" y="18107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69" y="1060"/>
                    <a:pt x="1369" y="679"/>
                  </a:cubicBezTo>
                  <a:cubicBezTo>
                    <a:pt x="1369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3245025" y="18107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298"/>
                    <a:pt x="1" y="679"/>
                  </a:cubicBezTo>
                  <a:cubicBezTo>
                    <a:pt x="1" y="1060"/>
                    <a:pt x="311" y="1369"/>
                    <a:pt x="692" y="1369"/>
                  </a:cubicBezTo>
                  <a:cubicBezTo>
                    <a:pt x="1073" y="1369"/>
                    <a:pt x="1370" y="1060"/>
                    <a:pt x="1370" y="679"/>
                  </a:cubicBezTo>
                  <a:cubicBezTo>
                    <a:pt x="1370" y="298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3474525" y="18107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79"/>
                  </a:cubicBezTo>
                  <a:cubicBezTo>
                    <a:pt x="1" y="1060"/>
                    <a:pt x="298" y="1369"/>
                    <a:pt x="679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3703725" y="181077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58" y="1060"/>
                    <a:pt x="1358" y="679"/>
                  </a:cubicBezTo>
                  <a:cubicBezTo>
                    <a:pt x="1358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3932325" y="18107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72"/>
                    <a:pt x="322" y="1369"/>
                    <a:pt x="691" y="1369"/>
                  </a:cubicBezTo>
                  <a:cubicBezTo>
                    <a:pt x="1072" y="1369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4161525" y="18107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72" y="1369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4390725" y="18107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72" y="1369"/>
                    <a:pt x="1369" y="1060"/>
                    <a:pt x="1369" y="679"/>
                  </a:cubicBezTo>
                  <a:cubicBezTo>
                    <a:pt x="1369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4619900" y="18107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69"/>
                    <a:pt x="691" y="1369"/>
                  </a:cubicBezTo>
                  <a:cubicBezTo>
                    <a:pt x="1072" y="1369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4848800" y="18107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69"/>
                    <a:pt x="691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5078000" y="18107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69"/>
                    <a:pt x="691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5307200" y="18107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3016150" y="20331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69" y="1072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3245025" y="20331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310"/>
                    <a:pt x="1" y="691"/>
                  </a:cubicBezTo>
                  <a:cubicBezTo>
                    <a:pt x="1" y="1072"/>
                    <a:pt x="311" y="1369"/>
                    <a:pt x="692" y="1369"/>
                  </a:cubicBezTo>
                  <a:cubicBezTo>
                    <a:pt x="1073" y="1369"/>
                    <a:pt x="1370" y="1072"/>
                    <a:pt x="1370" y="691"/>
                  </a:cubicBezTo>
                  <a:cubicBezTo>
                    <a:pt x="1370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3474525" y="20331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3703725" y="203312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58" y="1072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3932325" y="20331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298"/>
                    <a:pt x="0" y="691"/>
                  </a:cubicBezTo>
                  <a:cubicBezTo>
                    <a:pt x="0" y="1072"/>
                    <a:pt x="322" y="1369"/>
                    <a:pt x="691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22"/>
                    <a:pt x="1072" y="24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4161525" y="20331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72" y="1369"/>
                    <a:pt x="1370" y="1072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4390725" y="20331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72" y="1369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4619900" y="20331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69"/>
                    <a:pt x="691" y="1369"/>
                  </a:cubicBezTo>
                  <a:cubicBezTo>
                    <a:pt x="1072" y="1369"/>
                    <a:pt x="1370" y="1072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4848800" y="20331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69"/>
                    <a:pt x="691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5078000" y="20331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69"/>
                    <a:pt x="691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5307200" y="20331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3015850" y="2270950"/>
              <a:ext cx="34550" cy="34250"/>
            </a:xfrm>
            <a:custGeom>
              <a:avLst/>
              <a:gdLst/>
              <a:ahLst/>
              <a:cxnLst/>
              <a:rect l="l" t="t" r="r" b="b"/>
              <a:pathLst>
                <a:path w="1382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91" y="1370"/>
                  </a:cubicBezTo>
                  <a:cubicBezTo>
                    <a:pt x="1084" y="1370"/>
                    <a:pt x="1381" y="1060"/>
                    <a:pt x="1381" y="691"/>
                  </a:cubicBezTo>
                  <a:cubicBezTo>
                    <a:pt x="1381" y="310"/>
                    <a:pt x="1084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3245325" y="22709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0"/>
                  </a:moveTo>
                  <a:cubicBezTo>
                    <a:pt x="299" y="0"/>
                    <a:pt x="1" y="310"/>
                    <a:pt x="1" y="691"/>
                  </a:cubicBezTo>
                  <a:cubicBezTo>
                    <a:pt x="1" y="1072"/>
                    <a:pt x="299" y="1370"/>
                    <a:pt x="680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80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3474525" y="2270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3703125" y="2270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3932325" y="2270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4161525" y="2270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4390425" y="2270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4619625" y="2270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4848800" y="22709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5078000" y="2270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5306900" y="2270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3016150" y="2508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3245025" y="25084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298"/>
                    <a:pt x="1" y="679"/>
                  </a:cubicBezTo>
                  <a:cubicBezTo>
                    <a:pt x="1" y="1060"/>
                    <a:pt x="311" y="1370"/>
                    <a:pt x="692" y="1370"/>
                  </a:cubicBezTo>
                  <a:cubicBezTo>
                    <a:pt x="1073" y="1370"/>
                    <a:pt x="1370" y="1060"/>
                    <a:pt x="1370" y="679"/>
                  </a:cubicBezTo>
                  <a:cubicBezTo>
                    <a:pt x="1370" y="298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3474525" y="2508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3703725" y="250847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79"/>
                  </a:cubicBezTo>
                  <a:cubicBezTo>
                    <a:pt x="1358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3932325" y="2508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48"/>
                    <a:pt x="1370" y="679"/>
                  </a:cubicBezTo>
                  <a:cubicBezTo>
                    <a:pt x="1370" y="310"/>
                    <a:pt x="1072" y="12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4161525" y="2508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4390725" y="2508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4619900" y="25084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4848800" y="25084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5078000" y="2508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5307200" y="2508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3016150" y="2746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3245025" y="27460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1"/>
                  </a:moveTo>
                  <a:cubicBezTo>
                    <a:pt x="311" y="1"/>
                    <a:pt x="1" y="310"/>
                    <a:pt x="1" y="691"/>
                  </a:cubicBezTo>
                  <a:cubicBezTo>
                    <a:pt x="1" y="1072"/>
                    <a:pt x="311" y="1370"/>
                    <a:pt x="692" y="1370"/>
                  </a:cubicBezTo>
                  <a:cubicBezTo>
                    <a:pt x="1073" y="1370"/>
                    <a:pt x="1370" y="1072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3474525" y="2746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3703725" y="274600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3932325" y="2746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0" y="298"/>
                    <a:pt x="0" y="691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22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4161525" y="2746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4390725" y="2746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4619900" y="27460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4848800" y="27460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5078000" y="2746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5307200" y="2746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3016150" y="2968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3245025" y="29689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310"/>
                    <a:pt x="1" y="691"/>
                  </a:cubicBezTo>
                  <a:cubicBezTo>
                    <a:pt x="1" y="1060"/>
                    <a:pt x="311" y="1370"/>
                    <a:pt x="692" y="1370"/>
                  </a:cubicBezTo>
                  <a:cubicBezTo>
                    <a:pt x="1073" y="1370"/>
                    <a:pt x="1370" y="1060"/>
                    <a:pt x="1370" y="691"/>
                  </a:cubicBezTo>
                  <a:cubicBezTo>
                    <a:pt x="1370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3474525" y="2968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3703725" y="296895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3932325" y="2968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298"/>
                    <a:pt x="0" y="691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4161525" y="2968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4390725" y="2968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4619900" y="29689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4848800" y="29689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5078000" y="2968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5307200" y="2968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3015850" y="3206175"/>
              <a:ext cx="34550" cy="34550"/>
            </a:xfrm>
            <a:custGeom>
              <a:avLst/>
              <a:gdLst/>
              <a:ahLst/>
              <a:cxnLst/>
              <a:rect l="l" t="t" r="r" b="b"/>
              <a:pathLst>
                <a:path w="1382" h="1382" extrusionOk="0">
                  <a:moveTo>
                    <a:pt x="691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84"/>
                    <a:pt x="298" y="1382"/>
                    <a:pt x="691" y="1382"/>
                  </a:cubicBezTo>
                  <a:cubicBezTo>
                    <a:pt x="1084" y="1382"/>
                    <a:pt x="1381" y="1060"/>
                    <a:pt x="1381" y="691"/>
                  </a:cubicBezTo>
                  <a:cubicBezTo>
                    <a:pt x="1381" y="322"/>
                    <a:pt x="1084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3245325" y="3206175"/>
              <a:ext cx="34275" cy="34550"/>
            </a:xfrm>
            <a:custGeom>
              <a:avLst/>
              <a:gdLst/>
              <a:ahLst/>
              <a:cxnLst/>
              <a:rect l="l" t="t" r="r" b="b"/>
              <a:pathLst>
                <a:path w="1371" h="1382" extrusionOk="0">
                  <a:moveTo>
                    <a:pt x="680" y="1"/>
                  </a:moveTo>
                  <a:cubicBezTo>
                    <a:pt x="299" y="1"/>
                    <a:pt x="1" y="322"/>
                    <a:pt x="1" y="691"/>
                  </a:cubicBezTo>
                  <a:cubicBezTo>
                    <a:pt x="1" y="1084"/>
                    <a:pt x="299" y="1382"/>
                    <a:pt x="680" y="1382"/>
                  </a:cubicBezTo>
                  <a:cubicBezTo>
                    <a:pt x="1072" y="1382"/>
                    <a:pt x="1370" y="1060"/>
                    <a:pt x="1370" y="691"/>
                  </a:cubicBezTo>
                  <a:cubicBezTo>
                    <a:pt x="1370" y="322"/>
                    <a:pt x="1072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3474525" y="3206175"/>
              <a:ext cx="34250" cy="34550"/>
            </a:xfrm>
            <a:custGeom>
              <a:avLst/>
              <a:gdLst/>
              <a:ahLst/>
              <a:cxnLst/>
              <a:rect l="l" t="t" r="r" b="b"/>
              <a:pathLst>
                <a:path w="1370" h="1382" extrusionOk="0">
                  <a:moveTo>
                    <a:pt x="679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84"/>
                    <a:pt x="298" y="1382"/>
                    <a:pt x="679" y="1382"/>
                  </a:cubicBezTo>
                  <a:cubicBezTo>
                    <a:pt x="1072" y="1382"/>
                    <a:pt x="1370" y="1060"/>
                    <a:pt x="1370" y="691"/>
                  </a:cubicBezTo>
                  <a:cubicBezTo>
                    <a:pt x="1370" y="322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3703125" y="3206175"/>
              <a:ext cx="34250" cy="34550"/>
            </a:xfrm>
            <a:custGeom>
              <a:avLst/>
              <a:gdLst/>
              <a:ahLst/>
              <a:cxnLst/>
              <a:rect l="l" t="t" r="r" b="b"/>
              <a:pathLst>
                <a:path w="1370" h="1382" extrusionOk="0">
                  <a:moveTo>
                    <a:pt x="691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84"/>
                    <a:pt x="322" y="1382"/>
                    <a:pt x="691" y="1382"/>
                  </a:cubicBezTo>
                  <a:cubicBezTo>
                    <a:pt x="1072" y="1382"/>
                    <a:pt x="1370" y="1060"/>
                    <a:pt x="1370" y="691"/>
                  </a:cubicBezTo>
                  <a:cubicBezTo>
                    <a:pt x="1370" y="322"/>
                    <a:pt x="1072" y="24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3932325" y="3206175"/>
              <a:ext cx="34250" cy="34550"/>
            </a:xfrm>
            <a:custGeom>
              <a:avLst/>
              <a:gdLst/>
              <a:ahLst/>
              <a:cxnLst/>
              <a:rect l="l" t="t" r="r" b="b"/>
              <a:pathLst>
                <a:path w="1370" h="1382" extrusionOk="0">
                  <a:moveTo>
                    <a:pt x="691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84"/>
                    <a:pt x="322" y="1382"/>
                    <a:pt x="691" y="1382"/>
                  </a:cubicBezTo>
                  <a:cubicBezTo>
                    <a:pt x="1072" y="1382"/>
                    <a:pt x="1370" y="1060"/>
                    <a:pt x="1370" y="691"/>
                  </a:cubicBezTo>
                  <a:cubicBezTo>
                    <a:pt x="1370" y="322"/>
                    <a:pt x="1072" y="24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4161525" y="3206175"/>
              <a:ext cx="34250" cy="34550"/>
            </a:xfrm>
            <a:custGeom>
              <a:avLst/>
              <a:gdLst/>
              <a:ahLst/>
              <a:cxnLst/>
              <a:rect l="l" t="t" r="r" b="b"/>
              <a:pathLst>
                <a:path w="1370" h="1382" extrusionOk="0">
                  <a:moveTo>
                    <a:pt x="691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84"/>
                    <a:pt x="322" y="1382"/>
                    <a:pt x="691" y="1382"/>
                  </a:cubicBezTo>
                  <a:cubicBezTo>
                    <a:pt x="1072" y="1382"/>
                    <a:pt x="1370" y="1060"/>
                    <a:pt x="1370" y="691"/>
                  </a:cubicBezTo>
                  <a:cubicBezTo>
                    <a:pt x="1370" y="322"/>
                    <a:pt x="1060" y="24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4390425" y="3206175"/>
              <a:ext cx="34250" cy="34550"/>
            </a:xfrm>
            <a:custGeom>
              <a:avLst/>
              <a:gdLst/>
              <a:ahLst/>
              <a:cxnLst/>
              <a:rect l="l" t="t" r="r" b="b"/>
              <a:pathLst>
                <a:path w="1370" h="1382" extrusionOk="0">
                  <a:moveTo>
                    <a:pt x="691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84"/>
                    <a:pt x="310" y="1382"/>
                    <a:pt x="691" y="1382"/>
                  </a:cubicBezTo>
                  <a:cubicBezTo>
                    <a:pt x="1072" y="1382"/>
                    <a:pt x="1369" y="1060"/>
                    <a:pt x="1369" y="691"/>
                  </a:cubicBezTo>
                  <a:cubicBezTo>
                    <a:pt x="1369" y="322"/>
                    <a:pt x="1072" y="24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4619625" y="3206175"/>
              <a:ext cx="34250" cy="34550"/>
            </a:xfrm>
            <a:custGeom>
              <a:avLst/>
              <a:gdLst/>
              <a:ahLst/>
              <a:cxnLst/>
              <a:rect l="l" t="t" r="r" b="b"/>
              <a:pathLst>
                <a:path w="1370" h="1382" extrusionOk="0">
                  <a:moveTo>
                    <a:pt x="691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84"/>
                    <a:pt x="310" y="1382"/>
                    <a:pt x="691" y="1382"/>
                  </a:cubicBezTo>
                  <a:cubicBezTo>
                    <a:pt x="1072" y="1382"/>
                    <a:pt x="1369" y="1060"/>
                    <a:pt x="1369" y="691"/>
                  </a:cubicBezTo>
                  <a:cubicBezTo>
                    <a:pt x="1369" y="322"/>
                    <a:pt x="1072" y="24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4848800" y="3206175"/>
              <a:ext cx="34275" cy="34550"/>
            </a:xfrm>
            <a:custGeom>
              <a:avLst/>
              <a:gdLst/>
              <a:ahLst/>
              <a:cxnLst/>
              <a:rect l="l" t="t" r="r" b="b"/>
              <a:pathLst>
                <a:path w="1371" h="1382" extrusionOk="0">
                  <a:moveTo>
                    <a:pt x="691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84"/>
                    <a:pt x="310" y="1382"/>
                    <a:pt x="691" y="1382"/>
                  </a:cubicBezTo>
                  <a:cubicBezTo>
                    <a:pt x="1072" y="1382"/>
                    <a:pt x="1370" y="1060"/>
                    <a:pt x="1370" y="691"/>
                  </a:cubicBezTo>
                  <a:cubicBezTo>
                    <a:pt x="1370" y="322"/>
                    <a:pt x="1060" y="24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5078000" y="3206175"/>
              <a:ext cx="34250" cy="34550"/>
            </a:xfrm>
            <a:custGeom>
              <a:avLst/>
              <a:gdLst/>
              <a:ahLst/>
              <a:cxnLst/>
              <a:rect l="l" t="t" r="r" b="b"/>
              <a:pathLst>
                <a:path w="1370" h="1382" extrusionOk="0">
                  <a:moveTo>
                    <a:pt x="691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84"/>
                    <a:pt x="310" y="1382"/>
                    <a:pt x="691" y="1382"/>
                  </a:cubicBezTo>
                  <a:cubicBezTo>
                    <a:pt x="1072" y="1382"/>
                    <a:pt x="1370" y="1060"/>
                    <a:pt x="1370" y="691"/>
                  </a:cubicBezTo>
                  <a:cubicBezTo>
                    <a:pt x="1370" y="322"/>
                    <a:pt x="1060" y="24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5306900" y="3206175"/>
              <a:ext cx="34250" cy="34550"/>
            </a:xfrm>
            <a:custGeom>
              <a:avLst/>
              <a:gdLst/>
              <a:ahLst/>
              <a:cxnLst/>
              <a:rect l="l" t="t" r="r" b="b"/>
              <a:pathLst>
                <a:path w="1370" h="1382" extrusionOk="0">
                  <a:moveTo>
                    <a:pt x="679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84"/>
                    <a:pt x="310" y="1382"/>
                    <a:pt x="679" y="1382"/>
                  </a:cubicBezTo>
                  <a:cubicBezTo>
                    <a:pt x="1072" y="1382"/>
                    <a:pt x="1370" y="1060"/>
                    <a:pt x="1370" y="691"/>
                  </a:cubicBezTo>
                  <a:cubicBezTo>
                    <a:pt x="1370" y="322"/>
                    <a:pt x="1072" y="24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3016150" y="3444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3245025" y="34440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1"/>
                  </a:moveTo>
                  <a:cubicBezTo>
                    <a:pt x="311" y="1"/>
                    <a:pt x="1" y="310"/>
                    <a:pt x="1" y="691"/>
                  </a:cubicBezTo>
                  <a:cubicBezTo>
                    <a:pt x="1" y="1072"/>
                    <a:pt x="311" y="1370"/>
                    <a:pt x="692" y="1370"/>
                  </a:cubicBezTo>
                  <a:cubicBezTo>
                    <a:pt x="1073" y="1370"/>
                    <a:pt x="1370" y="1072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3474525" y="3444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3703725" y="344400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3932325" y="3444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0" y="298"/>
                    <a:pt x="0" y="691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22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4161525" y="3444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4390725" y="3444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4619900" y="34440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4848800" y="34440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5078000" y="3444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5307200" y="3444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3016150" y="3681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69" y="1061"/>
                    <a:pt x="1369" y="680"/>
                  </a:cubicBezTo>
                  <a:cubicBezTo>
                    <a:pt x="1369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3245025" y="36815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1"/>
                  </a:moveTo>
                  <a:cubicBezTo>
                    <a:pt x="311" y="1"/>
                    <a:pt x="1" y="299"/>
                    <a:pt x="1" y="680"/>
                  </a:cubicBezTo>
                  <a:cubicBezTo>
                    <a:pt x="1" y="1061"/>
                    <a:pt x="311" y="1370"/>
                    <a:pt x="692" y="1370"/>
                  </a:cubicBezTo>
                  <a:cubicBezTo>
                    <a:pt x="1073" y="1370"/>
                    <a:pt x="1370" y="1061"/>
                    <a:pt x="1370" y="680"/>
                  </a:cubicBezTo>
                  <a:cubicBezTo>
                    <a:pt x="1370" y="299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3474525" y="3681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299"/>
                    <a:pt x="1" y="680"/>
                  </a:cubicBezTo>
                  <a:cubicBezTo>
                    <a:pt x="1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3703725" y="3681525"/>
              <a:ext cx="33950" cy="34275"/>
            </a:xfrm>
            <a:custGeom>
              <a:avLst/>
              <a:gdLst/>
              <a:ahLst/>
              <a:cxnLst/>
              <a:rect l="l" t="t" r="r" b="b"/>
              <a:pathLst>
                <a:path w="1358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58" y="1061"/>
                    <a:pt x="1358" y="680"/>
                  </a:cubicBezTo>
                  <a:cubicBezTo>
                    <a:pt x="1358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3932325" y="3681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0"/>
                    <a:pt x="1072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4161525" y="3681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4390725" y="3681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72" y="1370"/>
                    <a:pt x="1369" y="1061"/>
                    <a:pt x="1369" y="680"/>
                  </a:cubicBezTo>
                  <a:cubicBezTo>
                    <a:pt x="1369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4619900" y="36815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1" y="1"/>
                  </a:moveTo>
                  <a:cubicBezTo>
                    <a:pt x="310" y="1"/>
                    <a:pt x="1" y="299"/>
                    <a:pt x="1" y="680"/>
                  </a:cubicBezTo>
                  <a:cubicBezTo>
                    <a:pt x="1" y="1061"/>
                    <a:pt x="310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4848800" y="36815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1" y="1"/>
                  </a:moveTo>
                  <a:cubicBezTo>
                    <a:pt x="310" y="1"/>
                    <a:pt x="1" y="299"/>
                    <a:pt x="1" y="680"/>
                  </a:cubicBezTo>
                  <a:cubicBezTo>
                    <a:pt x="1" y="1061"/>
                    <a:pt x="310" y="1370"/>
                    <a:pt x="691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5078000" y="3681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1" y="299"/>
                    <a:pt x="1" y="680"/>
                  </a:cubicBezTo>
                  <a:cubicBezTo>
                    <a:pt x="1" y="1061"/>
                    <a:pt x="310" y="1370"/>
                    <a:pt x="691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5307200" y="3681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3016150" y="3904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3245025" y="39044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1"/>
                  </a:moveTo>
                  <a:cubicBezTo>
                    <a:pt x="311" y="1"/>
                    <a:pt x="1" y="298"/>
                    <a:pt x="1" y="679"/>
                  </a:cubicBezTo>
                  <a:cubicBezTo>
                    <a:pt x="1" y="1060"/>
                    <a:pt x="311" y="1370"/>
                    <a:pt x="692" y="1370"/>
                  </a:cubicBezTo>
                  <a:cubicBezTo>
                    <a:pt x="1073" y="1370"/>
                    <a:pt x="1370" y="1060"/>
                    <a:pt x="1370" y="679"/>
                  </a:cubicBezTo>
                  <a:cubicBezTo>
                    <a:pt x="1370" y="298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3474525" y="3904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3703725" y="390447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79"/>
                  </a:cubicBezTo>
                  <a:cubicBezTo>
                    <a:pt x="1358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3932325" y="3904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48"/>
                    <a:pt x="1370" y="679"/>
                  </a:cubicBezTo>
                  <a:cubicBezTo>
                    <a:pt x="1370" y="310"/>
                    <a:pt x="1072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4161525" y="3904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4390725" y="3904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4619900" y="39044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1"/>
                  </a:moveTo>
                  <a:cubicBezTo>
                    <a:pt x="310" y="1"/>
                    <a:pt x="1" y="298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4848800" y="39044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1"/>
                  </a:moveTo>
                  <a:cubicBezTo>
                    <a:pt x="310" y="1"/>
                    <a:pt x="1" y="298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5078000" y="3904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1" y="298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5307200" y="3904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3016150" y="414200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3245025" y="414200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1"/>
                  </a:moveTo>
                  <a:cubicBezTo>
                    <a:pt x="311" y="1"/>
                    <a:pt x="1" y="310"/>
                    <a:pt x="1" y="691"/>
                  </a:cubicBezTo>
                  <a:cubicBezTo>
                    <a:pt x="1" y="1072"/>
                    <a:pt x="311" y="1370"/>
                    <a:pt x="692" y="1370"/>
                  </a:cubicBezTo>
                  <a:cubicBezTo>
                    <a:pt x="1073" y="1370"/>
                    <a:pt x="1370" y="1072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3474525" y="414200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3703725" y="4142000"/>
              <a:ext cx="33950" cy="34275"/>
            </a:xfrm>
            <a:custGeom>
              <a:avLst/>
              <a:gdLst/>
              <a:ahLst/>
              <a:cxnLst/>
              <a:rect l="l" t="t" r="r" b="b"/>
              <a:pathLst>
                <a:path w="1358" h="1371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3932325" y="414200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298"/>
                    <a:pt x="0" y="691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22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4161525" y="414200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4390725" y="414200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4619900" y="414200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4848800" y="414200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5078000" y="414200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5307200" y="414200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3015850" y="4379525"/>
              <a:ext cx="34550" cy="34275"/>
            </a:xfrm>
            <a:custGeom>
              <a:avLst/>
              <a:gdLst/>
              <a:ahLst/>
              <a:cxnLst/>
              <a:rect l="l" t="t" r="r" b="b"/>
              <a:pathLst>
                <a:path w="1382" h="1371" extrusionOk="0">
                  <a:moveTo>
                    <a:pt x="691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298" y="1370"/>
                    <a:pt x="691" y="1370"/>
                  </a:cubicBezTo>
                  <a:cubicBezTo>
                    <a:pt x="1084" y="1370"/>
                    <a:pt x="1381" y="1061"/>
                    <a:pt x="1381" y="680"/>
                  </a:cubicBezTo>
                  <a:cubicBezTo>
                    <a:pt x="1381" y="311"/>
                    <a:pt x="1084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3245325" y="43795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0" y="1"/>
                  </a:moveTo>
                  <a:cubicBezTo>
                    <a:pt x="299" y="1"/>
                    <a:pt x="1" y="311"/>
                    <a:pt x="1" y="680"/>
                  </a:cubicBezTo>
                  <a:cubicBezTo>
                    <a:pt x="1" y="1073"/>
                    <a:pt x="299" y="1370"/>
                    <a:pt x="680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72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3474525" y="4379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298" y="1370"/>
                    <a:pt x="679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3703125" y="4379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322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72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3932325" y="4379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322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72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4161525" y="4379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322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60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4390425" y="4379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310" y="1370"/>
                    <a:pt x="691" y="1370"/>
                  </a:cubicBezTo>
                  <a:cubicBezTo>
                    <a:pt x="1072" y="1370"/>
                    <a:pt x="1369" y="1061"/>
                    <a:pt x="1369" y="680"/>
                  </a:cubicBezTo>
                  <a:cubicBezTo>
                    <a:pt x="1369" y="311"/>
                    <a:pt x="1072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4619625" y="4379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310" y="1370"/>
                    <a:pt x="691" y="1370"/>
                  </a:cubicBezTo>
                  <a:cubicBezTo>
                    <a:pt x="1072" y="1370"/>
                    <a:pt x="1369" y="1061"/>
                    <a:pt x="1369" y="680"/>
                  </a:cubicBezTo>
                  <a:cubicBezTo>
                    <a:pt x="1369" y="311"/>
                    <a:pt x="1072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4848800" y="43795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1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310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60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5078000" y="4379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310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60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5306900" y="4379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310" y="1370"/>
                    <a:pt x="679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72" y="13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3016150" y="4617375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57"/>
                    <a:pt x="679" y="1357"/>
                  </a:cubicBezTo>
                  <a:cubicBezTo>
                    <a:pt x="1060" y="1357"/>
                    <a:pt x="1369" y="1060"/>
                    <a:pt x="1369" y="679"/>
                  </a:cubicBezTo>
                  <a:cubicBezTo>
                    <a:pt x="1369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3245025" y="4617375"/>
              <a:ext cx="34275" cy="33950"/>
            </a:xfrm>
            <a:custGeom>
              <a:avLst/>
              <a:gdLst/>
              <a:ahLst/>
              <a:cxnLst/>
              <a:rect l="l" t="t" r="r" b="b"/>
              <a:pathLst>
                <a:path w="1371" h="1358" extrusionOk="0">
                  <a:moveTo>
                    <a:pt x="692" y="0"/>
                  </a:moveTo>
                  <a:cubicBezTo>
                    <a:pt x="311" y="0"/>
                    <a:pt x="1" y="298"/>
                    <a:pt x="1" y="679"/>
                  </a:cubicBezTo>
                  <a:cubicBezTo>
                    <a:pt x="1" y="1060"/>
                    <a:pt x="311" y="1357"/>
                    <a:pt x="692" y="1357"/>
                  </a:cubicBezTo>
                  <a:cubicBezTo>
                    <a:pt x="1073" y="1357"/>
                    <a:pt x="1370" y="1060"/>
                    <a:pt x="1370" y="679"/>
                  </a:cubicBezTo>
                  <a:cubicBezTo>
                    <a:pt x="1370" y="298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3474525" y="4617375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0"/>
                  </a:moveTo>
                  <a:cubicBezTo>
                    <a:pt x="298" y="0"/>
                    <a:pt x="1" y="298"/>
                    <a:pt x="1" y="679"/>
                  </a:cubicBezTo>
                  <a:cubicBezTo>
                    <a:pt x="1" y="1060"/>
                    <a:pt x="298" y="1357"/>
                    <a:pt x="679" y="1357"/>
                  </a:cubicBezTo>
                  <a:cubicBezTo>
                    <a:pt x="1060" y="1357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3703725" y="4617375"/>
              <a:ext cx="33950" cy="33950"/>
            </a:xfrm>
            <a:custGeom>
              <a:avLst/>
              <a:gdLst/>
              <a:ahLst/>
              <a:cxnLst/>
              <a:rect l="l" t="t" r="r" b="b"/>
              <a:pathLst>
                <a:path w="1358" h="1358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57"/>
                    <a:pt x="679" y="1357"/>
                  </a:cubicBezTo>
                  <a:cubicBezTo>
                    <a:pt x="1060" y="1357"/>
                    <a:pt x="1358" y="1060"/>
                    <a:pt x="1358" y="679"/>
                  </a:cubicBezTo>
                  <a:cubicBezTo>
                    <a:pt x="1358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3932325" y="46173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72"/>
                    <a:pt x="322" y="1369"/>
                    <a:pt x="691" y="1369"/>
                  </a:cubicBezTo>
                  <a:cubicBezTo>
                    <a:pt x="1072" y="1369"/>
                    <a:pt x="1370" y="1048"/>
                    <a:pt x="1370" y="679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4161525" y="4617375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57"/>
                    <a:pt x="691" y="1357"/>
                  </a:cubicBezTo>
                  <a:cubicBezTo>
                    <a:pt x="1072" y="1357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4390725" y="4617375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57"/>
                    <a:pt x="691" y="1357"/>
                  </a:cubicBezTo>
                  <a:cubicBezTo>
                    <a:pt x="1072" y="1357"/>
                    <a:pt x="1369" y="1060"/>
                    <a:pt x="1369" y="679"/>
                  </a:cubicBezTo>
                  <a:cubicBezTo>
                    <a:pt x="1369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4619900" y="4617375"/>
              <a:ext cx="34275" cy="33950"/>
            </a:xfrm>
            <a:custGeom>
              <a:avLst/>
              <a:gdLst/>
              <a:ahLst/>
              <a:cxnLst/>
              <a:rect l="l" t="t" r="r" b="b"/>
              <a:pathLst>
                <a:path w="1371" h="1358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57"/>
                    <a:pt x="691" y="1357"/>
                  </a:cubicBezTo>
                  <a:cubicBezTo>
                    <a:pt x="1072" y="1357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4848800" y="4617375"/>
              <a:ext cx="34275" cy="33950"/>
            </a:xfrm>
            <a:custGeom>
              <a:avLst/>
              <a:gdLst/>
              <a:ahLst/>
              <a:cxnLst/>
              <a:rect l="l" t="t" r="r" b="b"/>
              <a:pathLst>
                <a:path w="1371" h="1358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57"/>
                    <a:pt x="691" y="1357"/>
                  </a:cubicBezTo>
                  <a:cubicBezTo>
                    <a:pt x="1060" y="1357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5078000" y="4617375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57"/>
                    <a:pt x="691" y="1357"/>
                  </a:cubicBezTo>
                  <a:cubicBezTo>
                    <a:pt x="1060" y="1357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5307200" y="4617375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57"/>
                    <a:pt x="691" y="1357"/>
                  </a:cubicBezTo>
                  <a:cubicBezTo>
                    <a:pt x="1060" y="1357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5513775" y="10961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310" y="1358"/>
                    <a:pt x="679" y="1358"/>
                  </a:cubicBezTo>
                  <a:cubicBezTo>
                    <a:pt x="1072" y="1358"/>
                    <a:pt x="1370" y="1048"/>
                    <a:pt x="1370" y="679"/>
                  </a:cubicBezTo>
                  <a:cubicBezTo>
                    <a:pt x="1370" y="310"/>
                    <a:pt x="1060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5742975" y="10961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310" y="1358"/>
                    <a:pt x="679" y="1358"/>
                  </a:cubicBezTo>
                  <a:cubicBezTo>
                    <a:pt x="1072" y="1358"/>
                    <a:pt x="1369" y="1048"/>
                    <a:pt x="1369" y="679"/>
                  </a:cubicBezTo>
                  <a:cubicBezTo>
                    <a:pt x="1369" y="310"/>
                    <a:pt x="1060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5971875" y="10961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310" y="1358"/>
                    <a:pt x="679" y="1358"/>
                  </a:cubicBezTo>
                  <a:cubicBezTo>
                    <a:pt x="1072" y="1358"/>
                    <a:pt x="1369" y="1048"/>
                    <a:pt x="1369" y="679"/>
                  </a:cubicBezTo>
                  <a:cubicBezTo>
                    <a:pt x="1369" y="310"/>
                    <a:pt x="1072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6201050" y="1096100"/>
              <a:ext cx="34275" cy="33950"/>
            </a:xfrm>
            <a:custGeom>
              <a:avLst/>
              <a:gdLst/>
              <a:ahLst/>
              <a:cxnLst/>
              <a:rect l="l" t="t" r="r" b="b"/>
              <a:pathLst>
                <a:path w="1371" h="1358" extrusionOk="0">
                  <a:moveTo>
                    <a:pt x="680" y="0"/>
                  </a:moveTo>
                  <a:cubicBezTo>
                    <a:pt x="299" y="0"/>
                    <a:pt x="1" y="310"/>
                    <a:pt x="1" y="679"/>
                  </a:cubicBezTo>
                  <a:cubicBezTo>
                    <a:pt x="1" y="1060"/>
                    <a:pt x="310" y="1358"/>
                    <a:pt x="680" y="1358"/>
                  </a:cubicBezTo>
                  <a:cubicBezTo>
                    <a:pt x="1072" y="1358"/>
                    <a:pt x="1370" y="1048"/>
                    <a:pt x="1370" y="679"/>
                  </a:cubicBezTo>
                  <a:cubicBezTo>
                    <a:pt x="1370" y="310"/>
                    <a:pt x="1072" y="12"/>
                    <a:pt x="680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6430250" y="10961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60"/>
                    <a:pt x="310" y="1358"/>
                    <a:pt x="679" y="1358"/>
                  </a:cubicBezTo>
                  <a:cubicBezTo>
                    <a:pt x="1072" y="1358"/>
                    <a:pt x="1370" y="1048"/>
                    <a:pt x="1370" y="679"/>
                  </a:cubicBezTo>
                  <a:cubicBezTo>
                    <a:pt x="1370" y="310"/>
                    <a:pt x="1048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6658850" y="10961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60"/>
                    <a:pt x="322" y="1358"/>
                    <a:pt x="691" y="1358"/>
                  </a:cubicBezTo>
                  <a:cubicBezTo>
                    <a:pt x="1072" y="1358"/>
                    <a:pt x="1370" y="1048"/>
                    <a:pt x="1370" y="679"/>
                  </a:cubicBezTo>
                  <a:cubicBezTo>
                    <a:pt x="1370" y="310"/>
                    <a:pt x="1072" y="12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6888050" y="10961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60"/>
                    <a:pt x="322" y="1358"/>
                    <a:pt x="691" y="1358"/>
                  </a:cubicBezTo>
                  <a:cubicBezTo>
                    <a:pt x="1072" y="1358"/>
                    <a:pt x="1370" y="1048"/>
                    <a:pt x="1370" y="679"/>
                  </a:cubicBezTo>
                  <a:cubicBezTo>
                    <a:pt x="1370" y="310"/>
                    <a:pt x="1072" y="12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7117250" y="10961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322" y="1358"/>
                    <a:pt x="691" y="1358"/>
                  </a:cubicBezTo>
                  <a:cubicBezTo>
                    <a:pt x="1072" y="1358"/>
                    <a:pt x="1370" y="1048"/>
                    <a:pt x="1370" y="679"/>
                  </a:cubicBezTo>
                  <a:cubicBezTo>
                    <a:pt x="1370" y="310"/>
                    <a:pt x="1060" y="12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5513775" y="1333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5742975" y="1333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5972175" y="1333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6200775" y="1333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6430250" y="1333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298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298"/>
                    <a:pt x="1048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6659450" y="1333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6888650" y="133362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7117250" y="1333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5513775" y="15711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5742975" y="15711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5972175" y="15711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6200775" y="15711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6430250" y="15711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310"/>
                    <a:pt x="1048" y="13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6659450" y="15711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6888650" y="157115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79"/>
                  </a:cubicBezTo>
                  <a:cubicBezTo>
                    <a:pt x="1358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7117250" y="15711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5513775" y="18089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5742975" y="18089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5972175" y="18089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6200775" y="18089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6430250" y="1808675"/>
              <a:ext cx="34250" cy="34575"/>
            </a:xfrm>
            <a:custGeom>
              <a:avLst/>
              <a:gdLst/>
              <a:ahLst/>
              <a:cxnLst/>
              <a:rect l="l" t="t" r="r" b="b"/>
              <a:pathLst>
                <a:path w="1370" h="1383" extrusionOk="0">
                  <a:moveTo>
                    <a:pt x="679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84"/>
                    <a:pt x="310" y="1382"/>
                    <a:pt x="679" y="1382"/>
                  </a:cubicBezTo>
                  <a:cubicBezTo>
                    <a:pt x="1072" y="1382"/>
                    <a:pt x="1370" y="1061"/>
                    <a:pt x="1370" y="691"/>
                  </a:cubicBezTo>
                  <a:cubicBezTo>
                    <a:pt x="1370" y="322"/>
                    <a:pt x="1048" y="13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6659450" y="18089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6888650" y="1808975"/>
              <a:ext cx="33950" cy="34275"/>
            </a:xfrm>
            <a:custGeom>
              <a:avLst/>
              <a:gdLst/>
              <a:ahLst/>
              <a:cxnLst/>
              <a:rect l="l" t="t" r="r" b="b"/>
              <a:pathLst>
                <a:path w="1358" h="1371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79"/>
                  </a:cubicBezTo>
                  <a:cubicBezTo>
                    <a:pt x="1358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7117250" y="18089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5513775" y="2031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5742975" y="2031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5972175" y="2031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6200775" y="2031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6430250" y="2031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298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298"/>
                    <a:pt x="1048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6659450" y="2031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6888650" y="203162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7117250" y="2031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5513775" y="2269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5742975" y="2269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69" y="1061"/>
                    <a:pt x="1369" y="680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5971875" y="2269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69" y="1061"/>
                    <a:pt x="1369" y="680"/>
                  </a:cubicBezTo>
                  <a:cubicBezTo>
                    <a:pt x="1369" y="310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6201050" y="226915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0" y="1"/>
                  </a:moveTo>
                  <a:cubicBezTo>
                    <a:pt x="299" y="1"/>
                    <a:pt x="1" y="310"/>
                    <a:pt x="1" y="680"/>
                  </a:cubicBezTo>
                  <a:cubicBezTo>
                    <a:pt x="1" y="1072"/>
                    <a:pt x="310" y="1370"/>
                    <a:pt x="680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0"/>
                    <a:pt x="1072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6430250" y="2269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0"/>
                    <a:pt x="1048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6658850" y="2269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6888050" y="2269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7117250" y="2269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5513775" y="25067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5742975" y="25067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69" y="1072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5972175" y="25067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69" y="1072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6200775" y="25067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72" y="1369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6430250" y="25069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299"/>
                    <a:pt x="1048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6659450" y="25067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6888650" y="250670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58" y="1072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7117250" y="25067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72" y="1369"/>
                    <a:pt x="1370" y="1072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5513775" y="2744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5742975" y="2744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69" y="1060"/>
                    <a:pt x="1369" y="679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5972175" y="2744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69" y="1060"/>
                    <a:pt x="1369" y="679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6200775" y="2744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79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72" y="1369"/>
                    <a:pt x="1369" y="1060"/>
                    <a:pt x="1369" y="679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6430250" y="2744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91"/>
                  </a:cubicBezTo>
                  <a:cubicBezTo>
                    <a:pt x="1" y="1072"/>
                    <a:pt x="310" y="1369"/>
                    <a:pt x="679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48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6659450" y="2744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60"/>
                    <a:pt x="298" y="1369"/>
                    <a:pt x="679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6888650" y="274422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58" y="1060"/>
                    <a:pt x="1358" y="679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7117250" y="2744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79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72" y="1369"/>
                    <a:pt x="1370" y="1060"/>
                    <a:pt x="1370" y="679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5513775" y="2967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5742975" y="2967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69" y="1061"/>
                    <a:pt x="1369" y="680"/>
                  </a:cubicBezTo>
                  <a:cubicBezTo>
                    <a:pt x="1369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5972175" y="2967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69" y="1061"/>
                    <a:pt x="1369" y="680"/>
                  </a:cubicBezTo>
                  <a:cubicBezTo>
                    <a:pt x="1369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6200775" y="2967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72" y="1370"/>
                    <a:pt x="1369" y="1061"/>
                    <a:pt x="1369" y="680"/>
                  </a:cubicBezTo>
                  <a:cubicBezTo>
                    <a:pt x="1369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6430250" y="2967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299"/>
                    <a:pt x="1" y="680"/>
                  </a:cubicBezTo>
                  <a:cubicBezTo>
                    <a:pt x="1" y="1073"/>
                    <a:pt x="310" y="1370"/>
                    <a:pt x="679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48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6659450" y="2967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299"/>
                    <a:pt x="1" y="680"/>
                  </a:cubicBezTo>
                  <a:cubicBezTo>
                    <a:pt x="1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6888650" y="2967150"/>
              <a:ext cx="33950" cy="34275"/>
            </a:xfrm>
            <a:custGeom>
              <a:avLst/>
              <a:gdLst/>
              <a:ahLst/>
              <a:cxnLst/>
              <a:rect l="l" t="t" r="r" b="b"/>
              <a:pathLst>
                <a:path w="1358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58" y="1061"/>
                    <a:pt x="1358" y="680"/>
                  </a:cubicBezTo>
                  <a:cubicBezTo>
                    <a:pt x="1358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7117250" y="2967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5513775" y="3204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10" y="1369"/>
                    <a:pt x="679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60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5742975" y="3204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10" y="1369"/>
                    <a:pt x="679" y="1369"/>
                  </a:cubicBezTo>
                  <a:cubicBezTo>
                    <a:pt x="1072" y="1369"/>
                    <a:pt x="1369" y="1060"/>
                    <a:pt x="1369" y="691"/>
                  </a:cubicBezTo>
                  <a:cubicBezTo>
                    <a:pt x="1369" y="310"/>
                    <a:pt x="1060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5971875" y="3204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10" y="1369"/>
                    <a:pt x="679" y="1369"/>
                  </a:cubicBezTo>
                  <a:cubicBezTo>
                    <a:pt x="1072" y="1369"/>
                    <a:pt x="1369" y="1060"/>
                    <a:pt x="1369" y="691"/>
                  </a:cubicBezTo>
                  <a:cubicBezTo>
                    <a:pt x="1369" y="310"/>
                    <a:pt x="1072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6201050" y="32044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0"/>
                  </a:moveTo>
                  <a:cubicBezTo>
                    <a:pt x="299" y="0"/>
                    <a:pt x="1" y="310"/>
                    <a:pt x="1" y="691"/>
                  </a:cubicBezTo>
                  <a:cubicBezTo>
                    <a:pt x="1" y="1072"/>
                    <a:pt x="310" y="1369"/>
                    <a:pt x="680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72" y="12"/>
                    <a:pt x="680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6430250" y="3204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10" y="1369"/>
                    <a:pt x="679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48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6658850" y="3204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22" y="1369"/>
                    <a:pt x="691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72" y="12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6888050" y="3204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22" y="1369"/>
                    <a:pt x="691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72" y="12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7117250" y="3204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22" y="1369"/>
                    <a:pt x="691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60" y="12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5513775" y="3442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5742975" y="3442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5972175" y="3442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6200775" y="3442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6430250" y="3442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48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6659450" y="3442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6888650" y="344222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7117250" y="3442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5513775" y="36800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5742975" y="36800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5972175" y="36800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6200775" y="36800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6430250" y="36800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48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6659450" y="36800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6888650" y="368005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79"/>
                  </a:cubicBezTo>
                  <a:cubicBezTo>
                    <a:pt x="1358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7117250" y="36800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5513775" y="3902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5742975" y="3902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5972175" y="3902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6200775" y="3902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6430250" y="3902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22"/>
                    <a:pt x="1048" y="24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6659450" y="3902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6888650" y="390240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7117250" y="3902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5513775" y="4140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5742975" y="4140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5972175" y="4140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6200775" y="4140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6430250" y="4140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48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6659450" y="4140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6888650" y="414022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79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7117250" y="4140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5513775" y="43777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79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70" y="1048"/>
                    <a:pt x="1370" y="679"/>
                  </a:cubicBezTo>
                  <a:cubicBezTo>
                    <a:pt x="1370" y="310"/>
                    <a:pt x="1060" y="12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5742975" y="43777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79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69" y="1048"/>
                    <a:pt x="1369" y="679"/>
                  </a:cubicBezTo>
                  <a:cubicBezTo>
                    <a:pt x="1369" y="310"/>
                    <a:pt x="1060" y="12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5971875" y="43777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79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69" y="1048"/>
                    <a:pt x="1369" y="679"/>
                  </a:cubicBezTo>
                  <a:cubicBezTo>
                    <a:pt x="1369" y="310"/>
                    <a:pt x="1072" y="12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6201050" y="43777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1"/>
                  </a:moveTo>
                  <a:cubicBezTo>
                    <a:pt x="299" y="1"/>
                    <a:pt x="1" y="310"/>
                    <a:pt x="1" y="679"/>
                  </a:cubicBezTo>
                  <a:cubicBezTo>
                    <a:pt x="1" y="1072"/>
                    <a:pt x="310" y="1370"/>
                    <a:pt x="680" y="1370"/>
                  </a:cubicBezTo>
                  <a:cubicBezTo>
                    <a:pt x="1072" y="1370"/>
                    <a:pt x="1370" y="1048"/>
                    <a:pt x="1370" y="679"/>
                  </a:cubicBezTo>
                  <a:cubicBezTo>
                    <a:pt x="1370" y="310"/>
                    <a:pt x="1072" y="12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6430250" y="43777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48"/>
                    <a:pt x="1370" y="679"/>
                  </a:cubicBezTo>
                  <a:cubicBezTo>
                    <a:pt x="1370" y="310"/>
                    <a:pt x="1048" y="12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6658850" y="43777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1" y="310"/>
                    <a:pt x="1" y="679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48"/>
                    <a:pt x="1370" y="679"/>
                  </a:cubicBezTo>
                  <a:cubicBezTo>
                    <a:pt x="1370" y="310"/>
                    <a:pt x="1072" y="12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6888050" y="43777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1" y="310"/>
                    <a:pt x="1" y="679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48"/>
                    <a:pt x="1370" y="679"/>
                  </a:cubicBezTo>
                  <a:cubicBezTo>
                    <a:pt x="1370" y="310"/>
                    <a:pt x="1072" y="12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7117250" y="43777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0" y="310"/>
                    <a:pt x="0" y="679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48"/>
                    <a:pt x="1370" y="679"/>
                  </a:cubicBezTo>
                  <a:cubicBezTo>
                    <a:pt x="1370" y="310"/>
                    <a:pt x="1060" y="12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5513775" y="4615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5742975" y="4615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5972175" y="4615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6200775" y="4615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6430250" y="4615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298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22"/>
                    <a:pt x="1048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6659450" y="4615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6888650" y="461527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7117250" y="4615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0" name="Google Shape;490;p2"/>
          <p:cNvSpPr txBox="1">
            <a:spLocks noGrp="1"/>
          </p:cNvSpPr>
          <p:nvPr>
            <p:ph type="ctrTitle"/>
          </p:nvPr>
        </p:nvSpPr>
        <p:spPr>
          <a:xfrm>
            <a:off x="1659300" y="1893575"/>
            <a:ext cx="5825400" cy="117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1" name="Google Shape;491;p2"/>
          <p:cNvSpPr txBox="1">
            <a:spLocks noGrp="1"/>
          </p:cNvSpPr>
          <p:nvPr>
            <p:ph type="subTitle" idx="1"/>
          </p:nvPr>
        </p:nvSpPr>
        <p:spPr>
          <a:xfrm>
            <a:off x="2444850" y="2873425"/>
            <a:ext cx="4254300" cy="4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Nunito Medium"/>
                <a:ea typeface="Nunito Medium"/>
                <a:cs typeface="Nunito Medium"/>
                <a:sym typeface="Nunit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2" name="Google Shape;492;p2"/>
          <p:cNvSpPr/>
          <p:nvPr/>
        </p:nvSpPr>
        <p:spPr>
          <a:xfrm rot="3661395">
            <a:off x="8246592" y="2522395"/>
            <a:ext cx="1538327" cy="1347125"/>
          </a:xfrm>
          <a:custGeom>
            <a:avLst/>
            <a:gdLst/>
            <a:ahLst/>
            <a:cxnLst/>
            <a:rect l="l" t="t" r="r" b="b"/>
            <a:pathLst>
              <a:path w="26486" h="23194" extrusionOk="0">
                <a:moveTo>
                  <a:pt x="18245" y="1"/>
                </a:moveTo>
                <a:cubicBezTo>
                  <a:pt x="17901" y="1"/>
                  <a:pt x="17551" y="104"/>
                  <a:pt x="17232" y="316"/>
                </a:cubicBezTo>
                <a:cubicBezTo>
                  <a:pt x="16802" y="603"/>
                  <a:pt x="16500" y="1010"/>
                  <a:pt x="16221" y="1436"/>
                </a:cubicBezTo>
                <a:cubicBezTo>
                  <a:pt x="16038" y="1716"/>
                  <a:pt x="15859" y="1997"/>
                  <a:pt x="15671" y="2289"/>
                </a:cubicBezTo>
                <a:cubicBezTo>
                  <a:pt x="15385" y="2029"/>
                  <a:pt x="15091" y="1875"/>
                  <a:pt x="14760" y="1875"/>
                </a:cubicBezTo>
                <a:cubicBezTo>
                  <a:pt x="14642" y="1875"/>
                  <a:pt x="14520" y="1894"/>
                  <a:pt x="14392" y="1935"/>
                </a:cubicBezTo>
                <a:cubicBezTo>
                  <a:pt x="13909" y="2088"/>
                  <a:pt x="13704" y="2518"/>
                  <a:pt x="13413" y="2947"/>
                </a:cubicBezTo>
                <a:cubicBezTo>
                  <a:pt x="13386" y="2802"/>
                  <a:pt x="13369" y="2723"/>
                  <a:pt x="13356" y="2646"/>
                </a:cubicBezTo>
                <a:cubicBezTo>
                  <a:pt x="13195" y="1600"/>
                  <a:pt x="12425" y="929"/>
                  <a:pt x="11385" y="929"/>
                </a:cubicBezTo>
                <a:cubicBezTo>
                  <a:pt x="11351" y="929"/>
                  <a:pt x="11316" y="930"/>
                  <a:pt x="11281" y="932"/>
                </a:cubicBezTo>
                <a:cubicBezTo>
                  <a:pt x="10595" y="960"/>
                  <a:pt x="10044" y="1294"/>
                  <a:pt x="9548" y="1737"/>
                </a:cubicBezTo>
                <a:cubicBezTo>
                  <a:pt x="9218" y="2031"/>
                  <a:pt x="8955" y="2387"/>
                  <a:pt x="8634" y="2774"/>
                </a:cubicBezTo>
                <a:cubicBezTo>
                  <a:pt x="8634" y="2599"/>
                  <a:pt x="8632" y="2490"/>
                  <a:pt x="8634" y="2381"/>
                </a:cubicBezTo>
                <a:cubicBezTo>
                  <a:pt x="8641" y="2060"/>
                  <a:pt x="8545" y="1779"/>
                  <a:pt x="8256" y="1617"/>
                </a:cubicBezTo>
                <a:cubicBezTo>
                  <a:pt x="8145" y="1556"/>
                  <a:pt x="8035" y="1530"/>
                  <a:pt x="7925" y="1530"/>
                </a:cubicBezTo>
                <a:cubicBezTo>
                  <a:pt x="7747" y="1530"/>
                  <a:pt x="7572" y="1600"/>
                  <a:pt x="7406" y="1703"/>
                </a:cubicBezTo>
                <a:cubicBezTo>
                  <a:pt x="7114" y="1888"/>
                  <a:pt x="6880" y="2137"/>
                  <a:pt x="6672" y="2410"/>
                </a:cubicBezTo>
                <a:cubicBezTo>
                  <a:pt x="6013" y="3271"/>
                  <a:pt x="5435" y="4193"/>
                  <a:pt x="4931" y="5150"/>
                </a:cubicBezTo>
                <a:cubicBezTo>
                  <a:pt x="3520" y="7821"/>
                  <a:pt x="2250" y="10559"/>
                  <a:pt x="983" y="13299"/>
                </a:cubicBezTo>
                <a:cubicBezTo>
                  <a:pt x="667" y="13980"/>
                  <a:pt x="366" y="14669"/>
                  <a:pt x="161" y="15396"/>
                </a:cubicBezTo>
                <a:cubicBezTo>
                  <a:pt x="1" y="15965"/>
                  <a:pt x="231" y="16426"/>
                  <a:pt x="727" y="16557"/>
                </a:cubicBezTo>
                <a:cubicBezTo>
                  <a:pt x="798" y="16576"/>
                  <a:pt x="866" y="16584"/>
                  <a:pt x="931" y="16584"/>
                </a:cubicBezTo>
                <a:cubicBezTo>
                  <a:pt x="1202" y="16584"/>
                  <a:pt x="1419" y="16432"/>
                  <a:pt x="1599" y="16216"/>
                </a:cubicBezTo>
                <a:cubicBezTo>
                  <a:pt x="2038" y="15683"/>
                  <a:pt x="2465" y="15138"/>
                  <a:pt x="2898" y="14595"/>
                </a:cubicBezTo>
                <a:cubicBezTo>
                  <a:pt x="3005" y="14636"/>
                  <a:pt x="3103" y="14691"/>
                  <a:pt x="3182" y="14796"/>
                </a:cubicBezTo>
                <a:cubicBezTo>
                  <a:pt x="2918" y="15547"/>
                  <a:pt x="2666" y="16307"/>
                  <a:pt x="2459" y="17082"/>
                </a:cubicBezTo>
                <a:cubicBezTo>
                  <a:pt x="2290" y="17713"/>
                  <a:pt x="2418" y="18222"/>
                  <a:pt x="2978" y="18615"/>
                </a:cubicBezTo>
                <a:cubicBezTo>
                  <a:pt x="2856" y="19126"/>
                  <a:pt x="2730" y="19614"/>
                  <a:pt x="2627" y="20107"/>
                </a:cubicBezTo>
                <a:cubicBezTo>
                  <a:pt x="2407" y="21163"/>
                  <a:pt x="3004" y="22037"/>
                  <a:pt x="4017" y="22166"/>
                </a:cubicBezTo>
                <a:cubicBezTo>
                  <a:pt x="4053" y="22170"/>
                  <a:pt x="4088" y="22172"/>
                  <a:pt x="4123" y="22172"/>
                </a:cubicBezTo>
                <a:cubicBezTo>
                  <a:pt x="4355" y="22172"/>
                  <a:pt x="4574" y="22084"/>
                  <a:pt x="4799" y="22065"/>
                </a:cubicBezTo>
                <a:cubicBezTo>
                  <a:pt x="5163" y="22817"/>
                  <a:pt x="5687" y="23194"/>
                  <a:pt x="6373" y="23194"/>
                </a:cubicBezTo>
                <a:cubicBezTo>
                  <a:pt x="6465" y="23194"/>
                  <a:pt x="6560" y="23187"/>
                  <a:pt x="6658" y="23173"/>
                </a:cubicBezTo>
                <a:cubicBezTo>
                  <a:pt x="7112" y="23110"/>
                  <a:pt x="7492" y="22884"/>
                  <a:pt x="7836" y="22590"/>
                </a:cubicBezTo>
                <a:cubicBezTo>
                  <a:pt x="7914" y="22524"/>
                  <a:pt x="7976" y="22466"/>
                  <a:pt x="8074" y="22466"/>
                </a:cubicBezTo>
                <a:cubicBezTo>
                  <a:pt x="8107" y="22466"/>
                  <a:pt x="8144" y="22473"/>
                  <a:pt x="8186" y="22488"/>
                </a:cubicBezTo>
                <a:cubicBezTo>
                  <a:pt x="8456" y="22585"/>
                  <a:pt x="8715" y="22633"/>
                  <a:pt x="8961" y="22633"/>
                </a:cubicBezTo>
                <a:cubicBezTo>
                  <a:pt x="9552" y="22633"/>
                  <a:pt x="10070" y="22354"/>
                  <a:pt x="10500" y="21809"/>
                </a:cubicBezTo>
                <a:cubicBezTo>
                  <a:pt x="10867" y="21346"/>
                  <a:pt x="11207" y="20862"/>
                  <a:pt x="11525" y="20343"/>
                </a:cubicBezTo>
                <a:cubicBezTo>
                  <a:pt x="11713" y="20736"/>
                  <a:pt x="11836" y="20865"/>
                  <a:pt x="12133" y="20963"/>
                </a:cubicBezTo>
                <a:cubicBezTo>
                  <a:pt x="12239" y="20999"/>
                  <a:pt x="12340" y="21014"/>
                  <a:pt x="12437" y="21014"/>
                </a:cubicBezTo>
                <a:cubicBezTo>
                  <a:pt x="12777" y="21014"/>
                  <a:pt x="13073" y="20825"/>
                  <a:pt x="13369" y="20650"/>
                </a:cubicBezTo>
                <a:cubicBezTo>
                  <a:pt x="13725" y="21345"/>
                  <a:pt x="14283" y="21670"/>
                  <a:pt x="14871" y="21670"/>
                </a:cubicBezTo>
                <a:cubicBezTo>
                  <a:pt x="15230" y="21670"/>
                  <a:pt x="15600" y="21548"/>
                  <a:pt x="15942" y="21317"/>
                </a:cubicBezTo>
                <a:cubicBezTo>
                  <a:pt x="16135" y="21463"/>
                  <a:pt x="16342" y="21549"/>
                  <a:pt x="16564" y="21549"/>
                </a:cubicBezTo>
                <a:cubicBezTo>
                  <a:pt x="16671" y="21549"/>
                  <a:pt x="16782" y="21528"/>
                  <a:pt x="16897" y="21485"/>
                </a:cubicBezTo>
                <a:cubicBezTo>
                  <a:pt x="17245" y="21354"/>
                  <a:pt x="17589" y="21214"/>
                  <a:pt x="17887" y="20987"/>
                </a:cubicBezTo>
                <a:cubicBezTo>
                  <a:pt x="18615" y="20435"/>
                  <a:pt x="19162" y="19720"/>
                  <a:pt x="19669" y="18976"/>
                </a:cubicBezTo>
                <a:cubicBezTo>
                  <a:pt x="21477" y="16328"/>
                  <a:pt x="22976" y="13504"/>
                  <a:pt x="24358" y="10615"/>
                </a:cubicBezTo>
                <a:cubicBezTo>
                  <a:pt x="25039" y="9192"/>
                  <a:pt x="25693" y="7755"/>
                  <a:pt x="26123" y="6233"/>
                </a:cubicBezTo>
                <a:cubicBezTo>
                  <a:pt x="26485" y="4933"/>
                  <a:pt x="25638" y="3814"/>
                  <a:pt x="24455" y="3814"/>
                </a:cubicBezTo>
                <a:cubicBezTo>
                  <a:pt x="24318" y="3814"/>
                  <a:pt x="24176" y="3829"/>
                  <a:pt x="24032" y="3860"/>
                </a:cubicBezTo>
                <a:cubicBezTo>
                  <a:pt x="23720" y="3929"/>
                  <a:pt x="23474" y="4114"/>
                  <a:pt x="23204" y="4283"/>
                </a:cubicBezTo>
                <a:cubicBezTo>
                  <a:pt x="23022" y="3462"/>
                  <a:pt x="22523" y="2961"/>
                  <a:pt x="21754" y="2735"/>
                </a:cubicBezTo>
                <a:cubicBezTo>
                  <a:pt x="21676" y="1680"/>
                  <a:pt x="21286" y="1194"/>
                  <a:pt x="20334" y="957"/>
                </a:cubicBezTo>
                <a:cubicBezTo>
                  <a:pt x="20225" y="932"/>
                  <a:pt x="20112" y="900"/>
                  <a:pt x="19999" y="897"/>
                </a:cubicBezTo>
                <a:cubicBezTo>
                  <a:pt x="19828" y="891"/>
                  <a:pt x="19724" y="813"/>
                  <a:pt x="19619" y="682"/>
                </a:cubicBezTo>
                <a:cubicBezTo>
                  <a:pt x="19261" y="234"/>
                  <a:pt x="18760" y="1"/>
                  <a:pt x="182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"/>
          <p:cNvSpPr/>
          <p:nvPr/>
        </p:nvSpPr>
        <p:spPr>
          <a:xfrm rot="307419">
            <a:off x="7980803" y="-226091"/>
            <a:ext cx="684714" cy="1097276"/>
          </a:xfrm>
          <a:custGeom>
            <a:avLst/>
            <a:gdLst/>
            <a:ahLst/>
            <a:cxnLst/>
            <a:rect l="l" t="t" r="r" b="b"/>
            <a:pathLst>
              <a:path w="16039" h="25703" extrusionOk="0">
                <a:moveTo>
                  <a:pt x="2083" y="0"/>
                </a:moveTo>
                <a:cubicBezTo>
                  <a:pt x="938" y="0"/>
                  <a:pt x="0" y="1061"/>
                  <a:pt x="0" y="2359"/>
                </a:cubicBezTo>
                <a:lnTo>
                  <a:pt x="0" y="23346"/>
                </a:lnTo>
                <a:cubicBezTo>
                  <a:pt x="0" y="24456"/>
                  <a:pt x="685" y="25390"/>
                  <a:pt x="1599" y="25640"/>
                </a:cubicBezTo>
                <a:cubicBezTo>
                  <a:pt x="1668" y="25659"/>
                  <a:pt x="1738" y="25668"/>
                  <a:pt x="1808" y="25668"/>
                </a:cubicBezTo>
                <a:cubicBezTo>
                  <a:pt x="2010" y="25668"/>
                  <a:pt x="2208" y="25591"/>
                  <a:pt x="2371" y="25448"/>
                </a:cubicBezTo>
                <a:lnTo>
                  <a:pt x="6909" y="21411"/>
                </a:lnTo>
                <a:cubicBezTo>
                  <a:pt x="7210" y="21144"/>
                  <a:pt x="7572" y="21010"/>
                  <a:pt x="7935" y="21010"/>
                </a:cubicBezTo>
                <a:cubicBezTo>
                  <a:pt x="8287" y="21010"/>
                  <a:pt x="8640" y="21136"/>
                  <a:pt x="8936" y="21391"/>
                </a:cubicBezTo>
                <a:lnTo>
                  <a:pt x="13890" y="25648"/>
                </a:lnTo>
                <a:cubicBezTo>
                  <a:pt x="13931" y="25686"/>
                  <a:pt x="13982" y="25703"/>
                  <a:pt x="14034" y="25703"/>
                </a:cubicBezTo>
                <a:cubicBezTo>
                  <a:pt x="14036" y="25703"/>
                  <a:pt x="14038" y="25703"/>
                  <a:pt x="14041" y="25703"/>
                </a:cubicBezTo>
                <a:cubicBezTo>
                  <a:pt x="15149" y="25651"/>
                  <a:pt x="16039" y="24612"/>
                  <a:pt x="16038" y="23347"/>
                </a:cubicBezTo>
                <a:lnTo>
                  <a:pt x="16038" y="2359"/>
                </a:lnTo>
                <a:cubicBezTo>
                  <a:pt x="16038" y="1061"/>
                  <a:pt x="15100" y="0"/>
                  <a:pt x="139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4" name="Google Shape;494;p2"/>
          <p:cNvGrpSpPr/>
          <p:nvPr/>
        </p:nvGrpSpPr>
        <p:grpSpPr>
          <a:xfrm>
            <a:off x="6564840" y="233420"/>
            <a:ext cx="3119061" cy="243912"/>
            <a:chOff x="-426800" y="10219250"/>
            <a:chExt cx="3594216" cy="281069"/>
          </a:xfrm>
        </p:grpSpPr>
        <p:sp>
          <p:nvSpPr>
            <p:cNvPr id="495" name="Google Shape;495;p2"/>
            <p:cNvSpPr/>
            <p:nvPr/>
          </p:nvSpPr>
          <p:spPr>
            <a:xfrm>
              <a:off x="-426800" y="10219250"/>
              <a:ext cx="3594216" cy="281069"/>
            </a:xfrm>
            <a:custGeom>
              <a:avLst/>
              <a:gdLst/>
              <a:ahLst/>
              <a:cxnLst/>
              <a:rect l="l" t="t" r="r" b="b"/>
              <a:pathLst>
                <a:path w="60767" h="4752" extrusionOk="0">
                  <a:moveTo>
                    <a:pt x="88" y="1"/>
                  </a:moveTo>
                  <a:cubicBezTo>
                    <a:pt x="40" y="1"/>
                    <a:pt x="0" y="39"/>
                    <a:pt x="0" y="88"/>
                  </a:cubicBezTo>
                  <a:lnTo>
                    <a:pt x="0" y="4664"/>
                  </a:lnTo>
                  <a:cubicBezTo>
                    <a:pt x="0" y="4711"/>
                    <a:pt x="40" y="4752"/>
                    <a:pt x="88" y="4752"/>
                  </a:cubicBezTo>
                  <a:lnTo>
                    <a:pt x="60681" y="4752"/>
                  </a:lnTo>
                  <a:cubicBezTo>
                    <a:pt x="60727" y="4752"/>
                    <a:pt x="60767" y="4711"/>
                    <a:pt x="60765" y="4665"/>
                  </a:cubicBezTo>
                  <a:lnTo>
                    <a:pt x="60765" y="88"/>
                  </a:lnTo>
                  <a:cubicBezTo>
                    <a:pt x="60765" y="41"/>
                    <a:pt x="60727" y="1"/>
                    <a:pt x="60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-306492" y="10297029"/>
              <a:ext cx="3355024" cy="125688"/>
            </a:xfrm>
            <a:custGeom>
              <a:avLst/>
              <a:gdLst/>
              <a:ahLst/>
              <a:cxnLst/>
              <a:rect l="l" t="t" r="r" b="b"/>
              <a:pathLst>
                <a:path w="56723" h="2125" extrusionOk="0">
                  <a:moveTo>
                    <a:pt x="4472" y="0"/>
                  </a:moveTo>
                  <a:cubicBezTo>
                    <a:pt x="4410" y="0"/>
                    <a:pt x="4348" y="10"/>
                    <a:pt x="4288" y="32"/>
                  </a:cubicBezTo>
                  <a:cubicBezTo>
                    <a:pt x="4020" y="128"/>
                    <a:pt x="3874" y="440"/>
                    <a:pt x="3888" y="726"/>
                  </a:cubicBezTo>
                  <a:cubicBezTo>
                    <a:pt x="3903" y="1009"/>
                    <a:pt x="4043" y="1273"/>
                    <a:pt x="4195" y="1517"/>
                  </a:cubicBezTo>
                  <a:cubicBezTo>
                    <a:pt x="4366" y="1788"/>
                    <a:pt x="4589" y="2069"/>
                    <a:pt x="4906" y="2116"/>
                  </a:cubicBezTo>
                  <a:cubicBezTo>
                    <a:pt x="4937" y="2121"/>
                    <a:pt x="4968" y="2123"/>
                    <a:pt x="4999" y="2123"/>
                  </a:cubicBezTo>
                  <a:cubicBezTo>
                    <a:pt x="5334" y="2123"/>
                    <a:pt x="5631" y="1862"/>
                    <a:pt x="5877" y="1617"/>
                  </a:cubicBezTo>
                  <a:cubicBezTo>
                    <a:pt x="6032" y="1464"/>
                    <a:pt x="6192" y="1302"/>
                    <a:pt x="6268" y="1098"/>
                  </a:cubicBezTo>
                  <a:cubicBezTo>
                    <a:pt x="6346" y="893"/>
                    <a:pt x="6318" y="632"/>
                    <a:pt x="6145" y="499"/>
                  </a:cubicBezTo>
                  <a:cubicBezTo>
                    <a:pt x="6068" y="441"/>
                    <a:pt x="5973" y="416"/>
                    <a:pt x="5877" y="416"/>
                  </a:cubicBezTo>
                  <a:cubicBezTo>
                    <a:pt x="5792" y="416"/>
                    <a:pt x="5705" y="435"/>
                    <a:pt x="5627" y="469"/>
                  </a:cubicBezTo>
                  <a:cubicBezTo>
                    <a:pt x="5516" y="519"/>
                    <a:pt x="5418" y="592"/>
                    <a:pt x="5326" y="674"/>
                  </a:cubicBezTo>
                  <a:cubicBezTo>
                    <a:pt x="5226" y="499"/>
                    <a:pt x="5117" y="329"/>
                    <a:pt x="4964" y="198"/>
                  </a:cubicBezTo>
                  <a:cubicBezTo>
                    <a:pt x="4828" y="80"/>
                    <a:pt x="4649" y="0"/>
                    <a:pt x="4472" y="0"/>
                  </a:cubicBezTo>
                  <a:close/>
                  <a:moveTo>
                    <a:pt x="8348" y="0"/>
                  </a:moveTo>
                  <a:cubicBezTo>
                    <a:pt x="8286" y="0"/>
                    <a:pt x="8224" y="10"/>
                    <a:pt x="8165" y="32"/>
                  </a:cubicBezTo>
                  <a:cubicBezTo>
                    <a:pt x="7895" y="128"/>
                    <a:pt x="7750" y="440"/>
                    <a:pt x="7765" y="726"/>
                  </a:cubicBezTo>
                  <a:cubicBezTo>
                    <a:pt x="7779" y="1009"/>
                    <a:pt x="7920" y="1273"/>
                    <a:pt x="8072" y="1517"/>
                  </a:cubicBezTo>
                  <a:cubicBezTo>
                    <a:pt x="8242" y="1788"/>
                    <a:pt x="8466" y="2069"/>
                    <a:pt x="8783" y="2116"/>
                  </a:cubicBezTo>
                  <a:cubicBezTo>
                    <a:pt x="8814" y="2121"/>
                    <a:pt x="8845" y="2123"/>
                    <a:pt x="8875" y="2123"/>
                  </a:cubicBezTo>
                  <a:cubicBezTo>
                    <a:pt x="9210" y="2123"/>
                    <a:pt x="9507" y="1862"/>
                    <a:pt x="9752" y="1617"/>
                  </a:cubicBezTo>
                  <a:cubicBezTo>
                    <a:pt x="9908" y="1464"/>
                    <a:pt x="10067" y="1302"/>
                    <a:pt x="10145" y="1098"/>
                  </a:cubicBezTo>
                  <a:cubicBezTo>
                    <a:pt x="10222" y="893"/>
                    <a:pt x="10195" y="632"/>
                    <a:pt x="10021" y="499"/>
                  </a:cubicBezTo>
                  <a:cubicBezTo>
                    <a:pt x="9944" y="441"/>
                    <a:pt x="9850" y="416"/>
                    <a:pt x="9753" y="416"/>
                  </a:cubicBezTo>
                  <a:cubicBezTo>
                    <a:pt x="9668" y="416"/>
                    <a:pt x="9582" y="435"/>
                    <a:pt x="9504" y="469"/>
                  </a:cubicBezTo>
                  <a:cubicBezTo>
                    <a:pt x="9392" y="519"/>
                    <a:pt x="9293" y="592"/>
                    <a:pt x="9203" y="674"/>
                  </a:cubicBezTo>
                  <a:cubicBezTo>
                    <a:pt x="9102" y="499"/>
                    <a:pt x="8992" y="329"/>
                    <a:pt x="8840" y="198"/>
                  </a:cubicBezTo>
                  <a:cubicBezTo>
                    <a:pt x="8703" y="80"/>
                    <a:pt x="8525" y="0"/>
                    <a:pt x="8348" y="0"/>
                  </a:cubicBezTo>
                  <a:close/>
                  <a:moveTo>
                    <a:pt x="12222" y="0"/>
                  </a:moveTo>
                  <a:cubicBezTo>
                    <a:pt x="12160" y="0"/>
                    <a:pt x="12098" y="10"/>
                    <a:pt x="12038" y="32"/>
                  </a:cubicBezTo>
                  <a:cubicBezTo>
                    <a:pt x="11770" y="128"/>
                    <a:pt x="11625" y="440"/>
                    <a:pt x="11640" y="726"/>
                  </a:cubicBezTo>
                  <a:cubicBezTo>
                    <a:pt x="11654" y="1009"/>
                    <a:pt x="11793" y="1273"/>
                    <a:pt x="11945" y="1517"/>
                  </a:cubicBezTo>
                  <a:cubicBezTo>
                    <a:pt x="12116" y="1788"/>
                    <a:pt x="12339" y="2069"/>
                    <a:pt x="12658" y="2116"/>
                  </a:cubicBezTo>
                  <a:cubicBezTo>
                    <a:pt x="12689" y="2121"/>
                    <a:pt x="12720" y="2123"/>
                    <a:pt x="12750" y="2123"/>
                  </a:cubicBezTo>
                  <a:cubicBezTo>
                    <a:pt x="13085" y="2123"/>
                    <a:pt x="13382" y="1862"/>
                    <a:pt x="13627" y="1617"/>
                  </a:cubicBezTo>
                  <a:cubicBezTo>
                    <a:pt x="13783" y="1464"/>
                    <a:pt x="13942" y="1302"/>
                    <a:pt x="14019" y="1098"/>
                  </a:cubicBezTo>
                  <a:cubicBezTo>
                    <a:pt x="14095" y="893"/>
                    <a:pt x="14070" y="632"/>
                    <a:pt x="13895" y="499"/>
                  </a:cubicBezTo>
                  <a:cubicBezTo>
                    <a:pt x="13818" y="441"/>
                    <a:pt x="13723" y="416"/>
                    <a:pt x="13627" y="416"/>
                  </a:cubicBezTo>
                  <a:cubicBezTo>
                    <a:pt x="13542" y="416"/>
                    <a:pt x="13455" y="435"/>
                    <a:pt x="13377" y="469"/>
                  </a:cubicBezTo>
                  <a:cubicBezTo>
                    <a:pt x="13267" y="519"/>
                    <a:pt x="13168" y="592"/>
                    <a:pt x="13076" y="674"/>
                  </a:cubicBezTo>
                  <a:cubicBezTo>
                    <a:pt x="12976" y="499"/>
                    <a:pt x="12867" y="329"/>
                    <a:pt x="12715" y="198"/>
                  </a:cubicBezTo>
                  <a:cubicBezTo>
                    <a:pt x="12578" y="80"/>
                    <a:pt x="12399" y="0"/>
                    <a:pt x="12222" y="0"/>
                  </a:cubicBezTo>
                  <a:close/>
                  <a:moveTo>
                    <a:pt x="16097" y="0"/>
                  </a:moveTo>
                  <a:cubicBezTo>
                    <a:pt x="16035" y="0"/>
                    <a:pt x="15973" y="10"/>
                    <a:pt x="15913" y="32"/>
                  </a:cubicBezTo>
                  <a:cubicBezTo>
                    <a:pt x="15644" y="128"/>
                    <a:pt x="15499" y="440"/>
                    <a:pt x="15513" y="726"/>
                  </a:cubicBezTo>
                  <a:cubicBezTo>
                    <a:pt x="15528" y="1009"/>
                    <a:pt x="15668" y="1273"/>
                    <a:pt x="15820" y="1517"/>
                  </a:cubicBezTo>
                  <a:cubicBezTo>
                    <a:pt x="15991" y="1788"/>
                    <a:pt x="16214" y="2069"/>
                    <a:pt x="16531" y="2116"/>
                  </a:cubicBezTo>
                  <a:cubicBezTo>
                    <a:pt x="16562" y="2121"/>
                    <a:pt x="16593" y="2123"/>
                    <a:pt x="16624" y="2123"/>
                  </a:cubicBezTo>
                  <a:cubicBezTo>
                    <a:pt x="16958" y="2123"/>
                    <a:pt x="17256" y="1862"/>
                    <a:pt x="17500" y="1617"/>
                  </a:cubicBezTo>
                  <a:cubicBezTo>
                    <a:pt x="17656" y="1464"/>
                    <a:pt x="17816" y="1302"/>
                    <a:pt x="17893" y="1098"/>
                  </a:cubicBezTo>
                  <a:cubicBezTo>
                    <a:pt x="17972" y="895"/>
                    <a:pt x="17945" y="632"/>
                    <a:pt x="17770" y="499"/>
                  </a:cubicBezTo>
                  <a:cubicBezTo>
                    <a:pt x="17693" y="441"/>
                    <a:pt x="17598" y="416"/>
                    <a:pt x="17502" y="416"/>
                  </a:cubicBezTo>
                  <a:cubicBezTo>
                    <a:pt x="17417" y="416"/>
                    <a:pt x="17330" y="435"/>
                    <a:pt x="17252" y="469"/>
                  </a:cubicBezTo>
                  <a:cubicBezTo>
                    <a:pt x="17140" y="519"/>
                    <a:pt x="17041" y="592"/>
                    <a:pt x="16951" y="674"/>
                  </a:cubicBezTo>
                  <a:cubicBezTo>
                    <a:pt x="16851" y="499"/>
                    <a:pt x="16740" y="329"/>
                    <a:pt x="16588" y="198"/>
                  </a:cubicBezTo>
                  <a:cubicBezTo>
                    <a:pt x="16452" y="80"/>
                    <a:pt x="16273" y="0"/>
                    <a:pt x="16097" y="0"/>
                  </a:cubicBezTo>
                  <a:close/>
                  <a:moveTo>
                    <a:pt x="19973" y="0"/>
                  </a:moveTo>
                  <a:cubicBezTo>
                    <a:pt x="19911" y="0"/>
                    <a:pt x="19849" y="10"/>
                    <a:pt x="19790" y="32"/>
                  </a:cubicBezTo>
                  <a:cubicBezTo>
                    <a:pt x="19520" y="128"/>
                    <a:pt x="19375" y="440"/>
                    <a:pt x="19390" y="726"/>
                  </a:cubicBezTo>
                  <a:cubicBezTo>
                    <a:pt x="19404" y="1009"/>
                    <a:pt x="19543" y="1273"/>
                    <a:pt x="19696" y="1517"/>
                  </a:cubicBezTo>
                  <a:cubicBezTo>
                    <a:pt x="19866" y="1788"/>
                    <a:pt x="20091" y="2069"/>
                    <a:pt x="20407" y="2116"/>
                  </a:cubicBezTo>
                  <a:cubicBezTo>
                    <a:pt x="20439" y="2121"/>
                    <a:pt x="20469" y="2123"/>
                    <a:pt x="20500" y="2123"/>
                  </a:cubicBezTo>
                  <a:cubicBezTo>
                    <a:pt x="20835" y="2123"/>
                    <a:pt x="21132" y="1862"/>
                    <a:pt x="21377" y="1617"/>
                  </a:cubicBezTo>
                  <a:cubicBezTo>
                    <a:pt x="21533" y="1464"/>
                    <a:pt x="21692" y="1302"/>
                    <a:pt x="21769" y="1098"/>
                  </a:cubicBezTo>
                  <a:cubicBezTo>
                    <a:pt x="21847" y="893"/>
                    <a:pt x="21820" y="632"/>
                    <a:pt x="21646" y="499"/>
                  </a:cubicBezTo>
                  <a:cubicBezTo>
                    <a:pt x="21568" y="441"/>
                    <a:pt x="21473" y="416"/>
                    <a:pt x="21377" y="416"/>
                  </a:cubicBezTo>
                  <a:cubicBezTo>
                    <a:pt x="21292" y="416"/>
                    <a:pt x="21205" y="435"/>
                    <a:pt x="21127" y="469"/>
                  </a:cubicBezTo>
                  <a:cubicBezTo>
                    <a:pt x="21017" y="519"/>
                    <a:pt x="20918" y="592"/>
                    <a:pt x="20826" y="674"/>
                  </a:cubicBezTo>
                  <a:cubicBezTo>
                    <a:pt x="20726" y="499"/>
                    <a:pt x="20617" y="329"/>
                    <a:pt x="20465" y="198"/>
                  </a:cubicBezTo>
                  <a:cubicBezTo>
                    <a:pt x="20328" y="80"/>
                    <a:pt x="20150" y="0"/>
                    <a:pt x="19973" y="0"/>
                  </a:cubicBezTo>
                  <a:close/>
                  <a:moveTo>
                    <a:pt x="23847" y="0"/>
                  </a:moveTo>
                  <a:cubicBezTo>
                    <a:pt x="23785" y="0"/>
                    <a:pt x="23723" y="10"/>
                    <a:pt x="23663" y="32"/>
                  </a:cubicBezTo>
                  <a:cubicBezTo>
                    <a:pt x="23395" y="128"/>
                    <a:pt x="23249" y="440"/>
                    <a:pt x="23263" y="726"/>
                  </a:cubicBezTo>
                  <a:cubicBezTo>
                    <a:pt x="23278" y="1009"/>
                    <a:pt x="23418" y="1273"/>
                    <a:pt x="23570" y="1517"/>
                  </a:cubicBezTo>
                  <a:cubicBezTo>
                    <a:pt x="23741" y="1788"/>
                    <a:pt x="23964" y="2069"/>
                    <a:pt x="24281" y="2116"/>
                  </a:cubicBezTo>
                  <a:cubicBezTo>
                    <a:pt x="24312" y="2121"/>
                    <a:pt x="24343" y="2123"/>
                    <a:pt x="24374" y="2123"/>
                  </a:cubicBezTo>
                  <a:cubicBezTo>
                    <a:pt x="24708" y="2123"/>
                    <a:pt x="25006" y="1862"/>
                    <a:pt x="25252" y="1617"/>
                  </a:cubicBezTo>
                  <a:cubicBezTo>
                    <a:pt x="25406" y="1464"/>
                    <a:pt x="25567" y="1302"/>
                    <a:pt x="25643" y="1098"/>
                  </a:cubicBezTo>
                  <a:cubicBezTo>
                    <a:pt x="25720" y="893"/>
                    <a:pt x="25693" y="632"/>
                    <a:pt x="25520" y="499"/>
                  </a:cubicBezTo>
                  <a:cubicBezTo>
                    <a:pt x="25443" y="441"/>
                    <a:pt x="25348" y="416"/>
                    <a:pt x="25252" y="416"/>
                  </a:cubicBezTo>
                  <a:cubicBezTo>
                    <a:pt x="25167" y="416"/>
                    <a:pt x="25080" y="435"/>
                    <a:pt x="25002" y="469"/>
                  </a:cubicBezTo>
                  <a:cubicBezTo>
                    <a:pt x="24890" y="519"/>
                    <a:pt x="24793" y="592"/>
                    <a:pt x="24701" y="674"/>
                  </a:cubicBezTo>
                  <a:cubicBezTo>
                    <a:pt x="24601" y="499"/>
                    <a:pt x="24492" y="329"/>
                    <a:pt x="24338" y="198"/>
                  </a:cubicBezTo>
                  <a:cubicBezTo>
                    <a:pt x="24203" y="80"/>
                    <a:pt x="24024" y="0"/>
                    <a:pt x="23847" y="0"/>
                  </a:cubicBezTo>
                  <a:close/>
                  <a:moveTo>
                    <a:pt x="27723" y="0"/>
                  </a:moveTo>
                  <a:cubicBezTo>
                    <a:pt x="27661" y="0"/>
                    <a:pt x="27599" y="10"/>
                    <a:pt x="27540" y="32"/>
                  </a:cubicBezTo>
                  <a:cubicBezTo>
                    <a:pt x="27270" y="128"/>
                    <a:pt x="27125" y="440"/>
                    <a:pt x="27140" y="726"/>
                  </a:cubicBezTo>
                  <a:cubicBezTo>
                    <a:pt x="27154" y="1009"/>
                    <a:pt x="27294" y="1273"/>
                    <a:pt x="27446" y="1517"/>
                  </a:cubicBezTo>
                  <a:cubicBezTo>
                    <a:pt x="27617" y="1788"/>
                    <a:pt x="27841" y="2069"/>
                    <a:pt x="28157" y="2116"/>
                  </a:cubicBezTo>
                  <a:cubicBezTo>
                    <a:pt x="28189" y="2121"/>
                    <a:pt x="28219" y="2123"/>
                    <a:pt x="28250" y="2123"/>
                  </a:cubicBezTo>
                  <a:cubicBezTo>
                    <a:pt x="28585" y="2123"/>
                    <a:pt x="28882" y="1862"/>
                    <a:pt x="29126" y="1617"/>
                  </a:cubicBezTo>
                  <a:cubicBezTo>
                    <a:pt x="29283" y="1464"/>
                    <a:pt x="29442" y="1302"/>
                    <a:pt x="29519" y="1098"/>
                  </a:cubicBezTo>
                  <a:cubicBezTo>
                    <a:pt x="29597" y="893"/>
                    <a:pt x="29569" y="632"/>
                    <a:pt x="29396" y="499"/>
                  </a:cubicBezTo>
                  <a:cubicBezTo>
                    <a:pt x="29318" y="441"/>
                    <a:pt x="29224" y="416"/>
                    <a:pt x="29127" y="416"/>
                  </a:cubicBezTo>
                  <a:cubicBezTo>
                    <a:pt x="29043" y="416"/>
                    <a:pt x="28956" y="435"/>
                    <a:pt x="28878" y="469"/>
                  </a:cubicBezTo>
                  <a:cubicBezTo>
                    <a:pt x="28767" y="519"/>
                    <a:pt x="28668" y="592"/>
                    <a:pt x="28577" y="674"/>
                  </a:cubicBezTo>
                  <a:cubicBezTo>
                    <a:pt x="28477" y="499"/>
                    <a:pt x="28367" y="329"/>
                    <a:pt x="28215" y="198"/>
                  </a:cubicBezTo>
                  <a:cubicBezTo>
                    <a:pt x="28078" y="80"/>
                    <a:pt x="27899" y="0"/>
                    <a:pt x="27723" y="0"/>
                  </a:cubicBezTo>
                  <a:close/>
                  <a:moveTo>
                    <a:pt x="31597" y="0"/>
                  </a:moveTo>
                  <a:cubicBezTo>
                    <a:pt x="31535" y="0"/>
                    <a:pt x="31473" y="10"/>
                    <a:pt x="31413" y="32"/>
                  </a:cubicBezTo>
                  <a:cubicBezTo>
                    <a:pt x="31145" y="128"/>
                    <a:pt x="31000" y="440"/>
                    <a:pt x="31015" y="726"/>
                  </a:cubicBezTo>
                  <a:cubicBezTo>
                    <a:pt x="31029" y="1009"/>
                    <a:pt x="31168" y="1273"/>
                    <a:pt x="31320" y="1517"/>
                  </a:cubicBezTo>
                  <a:cubicBezTo>
                    <a:pt x="31490" y="1788"/>
                    <a:pt x="31714" y="2069"/>
                    <a:pt x="32032" y="2116"/>
                  </a:cubicBezTo>
                  <a:cubicBezTo>
                    <a:pt x="32063" y="2121"/>
                    <a:pt x="32094" y="2123"/>
                    <a:pt x="32125" y="2123"/>
                  </a:cubicBezTo>
                  <a:cubicBezTo>
                    <a:pt x="32460" y="2123"/>
                    <a:pt x="32757" y="1862"/>
                    <a:pt x="33001" y="1617"/>
                  </a:cubicBezTo>
                  <a:cubicBezTo>
                    <a:pt x="33158" y="1464"/>
                    <a:pt x="33317" y="1302"/>
                    <a:pt x="33394" y="1098"/>
                  </a:cubicBezTo>
                  <a:cubicBezTo>
                    <a:pt x="33473" y="895"/>
                    <a:pt x="33443" y="632"/>
                    <a:pt x="33270" y="499"/>
                  </a:cubicBezTo>
                  <a:cubicBezTo>
                    <a:pt x="33192" y="441"/>
                    <a:pt x="33098" y="416"/>
                    <a:pt x="33001" y="416"/>
                  </a:cubicBezTo>
                  <a:cubicBezTo>
                    <a:pt x="32916" y="416"/>
                    <a:pt x="32830" y="435"/>
                    <a:pt x="32752" y="469"/>
                  </a:cubicBezTo>
                  <a:cubicBezTo>
                    <a:pt x="32642" y="519"/>
                    <a:pt x="32543" y="592"/>
                    <a:pt x="32451" y="674"/>
                  </a:cubicBezTo>
                  <a:cubicBezTo>
                    <a:pt x="32351" y="499"/>
                    <a:pt x="32242" y="329"/>
                    <a:pt x="32090" y="198"/>
                  </a:cubicBezTo>
                  <a:cubicBezTo>
                    <a:pt x="31953" y="80"/>
                    <a:pt x="31774" y="0"/>
                    <a:pt x="31597" y="0"/>
                  </a:cubicBezTo>
                  <a:close/>
                  <a:moveTo>
                    <a:pt x="35473" y="0"/>
                  </a:moveTo>
                  <a:cubicBezTo>
                    <a:pt x="35411" y="0"/>
                    <a:pt x="35349" y="10"/>
                    <a:pt x="35289" y="32"/>
                  </a:cubicBezTo>
                  <a:cubicBezTo>
                    <a:pt x="35020" y="128"/>
                    <a:pt x="34875" y="440"/>
                    <a:pt x="34889" y="726"/>
                  </a:cubicBezTo>
                  <a:cubicBezTo>
                    <a:pt x="34904" y="1009"/>
                    <a:pt x="35044" y="1273"/>
                    <a:pt x="35196" y="1517"/>
                  </a:cubicBezTo>
                  <a:cubicBezTo>
                    <a:pt x="35367" y="1788"/>
                    <a:pt x="35590" y="2069"/>
                    <a:pt x="35907" y="2116"/>
                  </a:cubicBezTo>
                  <a:cubicBezTo>
                    <a:pt x="35938" y="2121"/>
                    <a:pt x="35969" y="2123"/>
                    <a:pt x="36000" y="2123"/>
                  </a:cubicBezTo>
                  <a:cubicBezTo>
                    <a:pt x="36335" y="2123"/>
                    <a:pt x="36632" y="1862"/>
                    <a:pt x="36878" y="1617"/>
                  </a:cubicBezTo>
                  <a:cubicBezTo>
                    <a:pt x="37033" y="1464"/>
                    <a:pt x="37193" y="1302"/>
                    <a:pt x="37269" y="1098"/>
                  </a:cubicBezTo>
                  <a:cubicBezTo>
                    <a:pt x="37348" y="895"/>
                    <a:pt x="37319" y="632"/>
                    <a:pt x="37146" y="499"/>
                  </a:cubicBezTo>
                  <a:cubicBezTo>
                    <a:pt x="37069" y="441"/>
                    <a:pt x="36974" y="416"/>
                    <a:pt x="36878" y="416"/>
                  </a:cubicBezTo>
                  <a:cubicBezTo>
                    <a:pt x="36793" y="416"/>
                    <a:pt x="36706" y="435"/>
                    <a:pt x="36628" y="469"/>
                  </a:cubicBezTo>
                  <a:cubicBezTo>
                    <a:pt x="36517" y="519"/>
                    <a:pt x="36418" y="592"/>
                    <a:pt x="36327" y="674"/>
                  </a:cubicBezTo>
                  <a:cubicBezTo>
                    <a:pt x="36227" y="499"/>
                    <a:pt x="36118" y="329"/>
                    <a:pt x="35965" y="198"/>
                  </a:cubicBezTo>
                  <a:cubicBezTo>
                    <a:pt x="35829" y="80"/>
                    <a:pt x="35650" y="0"/>
                    <a:pt x="35473" y="0"/>
                  </a:cubicBezTo>
                  <a:close/>
                  <a:moveTo>
                    <a:pt x="39348" y="0"/>
                  </a:moveTo>
                  <a:cubicBezTo>
                    <a:pt x="39286" y="0"/>
                    <a:pt x="39224" y="10"/>
                    <a:pt x="39164" y="32"/>
                  </a:cubicBezTo>
                  <a:cubicBezTo>
                    <a:pt x="38895" y="128"/>
                    <a:pt x="38750" y="440"/>
                    <a:pt x="38764" y="726"/>
                  </a:cubicBezTo>
                  <a:cubicBezTo>
                    <a:pt x="38779" y="1009"/>
                    <a:pt x="38918" y="1273"/>
                    <a:pt x="39071" y="1517"/>
                  </a:cubicBezTo>
                  <a:cubicBezTo>
                    <a:pt x="39240" y="1788"/>
                    <a:pt x="39465" y="2069"/>
                    <a:pt x="39782" y="2116"/>
                  </a:cubicBezTo>
                  <a:cubicBezTo>
                    <a:pt x="39813" y="2121"/>
                    <a:pt x="39844" y="2123"/>
                    <a:pt x="39875" y="2123"/>
                  </a:cubicBezTo>
                  <a:cubicBezTo>
                    <a:pt x="40210" y="2123"/>
                    <a:pt x="40507" y="1862"/>
                    <a:pt x="40751" y="1617"/>
                  </a:cubicBezTo>
                  <a:cubicBezTo>
                    <a:pt x="40908" y="1464"/>
                    <a:pt x="41067" y="1302"/>
                    <a:pt x="41144" y="1098"/>
                  </a:cubicBezTo>
                  <a:cubicBezTo>
                    <a:pt x="41223" y="895"/>
                    <a:pt x="41194" y="632"/>
                    <a:pt x="41021" y="499"/>
                  </a:cubicBezTo>
                  <a:cubicBezTo>
                    <a:pt x="40943" y="441"/>
                    <a:pt x="40849" y="416"/>
                    <a:pt x="40752" y="416"/>
                  </a:cubicBezTo>
                  <a:cubicBezTo>
                    <a:pt x="40667" y="416"/>
                    <a:pt x="40580" y="435"/>
                    <a:pt x="40502" y="469"/>
                  </a:cubicBezTo>
                  <a:cubicBezTo>
                    <a:pt x="40392" y="519"/>
                    <a:pt x="40293" y="592"/>
                    <a:pt x="40201" y="674"/>
                  </a:cubicBezTo>
                  <a:cubicBezTo>
                    <a:pt x="40101" y="499"/>
                    <a:pt x="39992" y="329"/>
                    <a:pt x="39840" y="198"/>
                  </a:cubicBezTo>
                  <a:cubicBezTo>
                    <a:pt x="39703" y="80"/>
                    <a:pt x="39524" y="0"/>
                    <a:pt x="39348" y="0"/>
                  </a:cubicBezTo>
                  <a:close/>
                  <a:moveTo>
                    <a:pt x="43222" y="0"/>
                  </a:moveTo>
                  <a:cubicBezTo>
                    <a:pt x="43159" y="0"/>
                    <a:pt x="43098" y="10"/>
                    <a:pt x="43038" y="32"/>
                  </a:cubicBezTo>
                  <a:cubicBezTo>
                    <a:pt x="42768" y="128"/>
                    <a:pt x="42624" y="440"/>
                    <a:pt x="42638" y="726"/>
                  </a:cubicBezTo>
                  <a:cubicBezTo>
                    <a:pt x="42652" y="1009"/>
                    <a:pt x="42793" y="1273"/>
                    <a:pt x="42945" y="1517"/>
                  </a:cubicBezTo>
                  <a:cubicBezTo>
                    <a:pt x="43115" y="1788"/>
                    <a:pt x="43339" y="2069"/>
                    <a:pt x="43656" y="2116"/>
                  </a:cubicBezTo>
                  <a:cubicBezTo>
                    <a:pt x="43687" y="2121"/>
                    <a:pt x="43718" y="2123"/>
                    <a:pt x="43748" y="2123"/>
                  </a:cubicBezTo>
                  <a:cubicBezTo>
                    <a:pt x="44083" y="2123"/>
                    <a:pt x="44381" y="1862"/>
                    <a:pt x="44626" y="1617"/>
                  </a:cubicBezTo>
                  <a:cubicBezTo>
                    <a:pt x="44781" y="1464"/>
                    <a:pt x="44942" y="1302"/>
                    <a:pt x="45018" y="1098"/>
                  </a:cubicBezTo>
                  <a:cubicBezTo>
                    <a:pt x="45097" y="895"/>
                    <a:pt x="45071" y="632"/>
                    <a:pt x="44894" y="499"/>
                  </a:cubicBezTo>
                  <a:cubicBezTo>
                    <a:pt x="44817" y="441"/>
                    <a:pt x="44723" y="416"/>
                    <a:pt x="44626" y="416"/>
                  </a:cubicBezTo>
                  <a:cubicBezTo>
                    <a:pt x="44541" y="416"/>
                    <a:pt x="44455" y="435"/>
                    <a:pt x="44377" y="469"/>
                  </a:cubicBezTo>
                  <a:cubicBezTo>
                    <a:pt x="44265" y="519"/>
                    <a:pt x="44166" y="592"/>
                    <a:pt x="44076" y="674"/>
                  </a:cubicBezTo>
                  <a:cubicBezTo>
                    <a:pt x="43975" y="499"/>
                    <a:pt x="43867" y="329"/>
                    <a:pt x="43713" y="198"/>
                  </a:cubicBezTo>
                  <a:cubicBezTo>
                    <a:pt x="43577" y="80"/>
                    <a:pt x="43398" y="0"/>
                    <a:pt x="43222" y="0"/>
                  </a:cubicBezTo>
                  <a:close/>
                  <a:moveTo>
                    <a:pt x="47098" y="0"/>
                  </a:moveTo>
                  <a:cubicBezTo>
                    <a:pt x="47036" y="0"/>
                    <a:pt x="46974" y="10"/>
                    <a:pt x="46914" y="32"/>
                  </a:cubicBezTo>
                  <a:cubicBezTo>
                    <a:pt x="46645" y="128"/>
                    <a:pt x="46500" y="440"/>
                    <a:pt x="46514" y="726"/>
                  </a:cubicBezTo>
                  <a:cubicBezTo>
                    <a:pt x="46529" y="1009"/>
                    <a:pt x="46669" y="1273"/>
                    <a:pt x="46821" y="1517"/>
                  </a:cubicBezTo>
                  <a:cubicBezTo>
                    <a:pt x="46992" y="1788"/>
                    <a:pt x="47215" y="2069"/>
                    <a:pt x="47532" y="2116"/>
                  </a:cubicBezTo>
                  <a:cubicBezTo>
                    <a:pt x="47563" y="2121"/>
                    <a:pt x="47594" y="2123"/>
                    <a:pt x="47625" y="2123"/>
                  </a:cubicBezTo>
                  <a:cubicBezTo>
                    <a:pt x="47960" y="2123"/>
                    <a:pt x="48257" y="1862"/>
                    <a:pt x="48501" y="1617"/>
                  </a:cubicBezTo>
                  <a:cubicBezTo>
                    <a:pt x="48658" y="1464"/>
                    <a:pt x="48817" y="1302"/>
                    <a:pt x="48894" y="1098"/>
                  </a:cubicBezTo>
                  <a:cubicBezTo>
                    <a:pt x="48973" y="895"/>
                    <a:pt x="48944" y="632"/>
                    <a:pt x="48771" y="499"/>
                  </a:cubicBezTo>
                  <a:cubicBezTo>
                    <a:pt x="48694" y="441"/>
                    <a:pt x="48599" y="416"/>
                    <a:pt x="48503" y="416"/>
                  </a:cubicBezTo>
                  <a:cubicBezTo>
                    <a:pt x="48418" y="416"/>
                    <a:pt x="48331" y="435"/>
                    <a:pt x="48253" y="469"/>
                  </a:cubicBezTo>
                  <a:cubicBezTo>
                    <a:pt x="48141" y="519"/>
                    <a:pt x="48043" y="592"/>
                    <a:pt x="47952" y="674"/>
                  </a:cubicBezTo>
                  <a:cubicBezTo>
                    <a:pt x="47852" y="499"/>
                    <a:pt x="47741" y="329"/>
                    <a:pt x="47589" y="198"/>
                  </a:cubicBezTo>
                  <a:cubicBezTo>
                    <a:pt x="47453" y="80"/>
                    <a:pt x="47274" y="0"/>
                    <a:pt x="47098" y="0"/>
                  </a:cubicBezTo>
                  <a:close/>
                  <a:moveTo>
                    <a:pt x="50972" y="0"/>
                  </a:moveTo>
                  <a:cubicBezTo>
                    <a:pt x="50909" y="0"/>
                    <a:pt x="50847" y="10"/>
                    <a:pt x="50788" y="32"/>
                  </a:cubicBezTo>
                  <a:cubicBezTo>
                    <a:pt x="50520" y="128"/>
                    <a:pt x="50373" y="440"/>
                    <a:pt x="50389" y="726"/>
                  </a:cubicBezTo>
                  <a:cubicBezTo>
                    <a:pt x="50402" y="1009"/>
                    <a:pt x="50543" y="1273"/>
                    <a:pt x="50695" y="1517"/>
                  </a:cubicBezTo>
                  <a:cubicBezTo>
                    <a:pt x="50865" y="1788"/>
                    <a:pt x="51089" y="2069"/>
                    <a:pt x="51407" y="2116"/>
                  </a:cubicBezTo>
                  <a:cubicBezTo>
                    <a:pt x="51438" y="2121"/>
                    <a:pt x="51469" y="2123"/>
                    <a:pt x="51500" y="2123"/>
                  </a:cubicBezTo>
                  <a:cubicBezTo>
                    <a:pt x="51834" y="2123"/>
                    <a:pt x="52132" y="1862"/>
                    <a:pt x="52376" y="1617"/>
                  </a:cubicBezTo>
                  <a:cubicBezTo>
                    <a:pt x="52532" y="1464"/>
                    <a:pt x="52692" y="1302"/>
                    <a:pt x="52769" y="1098"/>
                  </a:cubicBezTo>
                  <a:cubicBezTo>
                    <a:pt x="52848" y="895"/>
                    <a:pt x="52819" y="632"/>
                    <a:pt x="52644" y="499"/>
                  </a:cubicBezTo>
                  <a:cubicBezTo>
                    <a:pt x="52567" y="441"/>
                    <a:pt x="52473" y="416"/>
                    <a:pt x="52376" y="416"/>
                  </a:cubicBezTo>
                  <a:cubicBezTo>
                    <a:pt x="52291" y="416"/>
                    <a:pt x="52205" y="435"/>
                    <a:pt x="52127" y="469"/>
                  </a:cubicBezTo>
                  <a:cubicBezTo>
                    <a:pt x="52015" y="519"/>
                    <a:pt x="51917" y="592"/>
                    <a:pt x="51826" y="674"/>
                  </a:cubicBezTo>
                  <a:cubicBezTo>
                    <a:pt x="51725" y="499"/>
                    <a:pt x="51616" y="329"/>
                    <a:pt x="51464" y="198"/>
                  </a:cubicBezTo>
                  <a:cubicBezTo>
                    <a:pt x="51328" y="80"/>
                    <a:pt x="51148" y="0"/>
                    <a:pt x="50972" y="0"/>
                  </a:cubicBezTo>
                  <a:close/>
                  <a:moveTo>
                    <a:pt x="54848" y="0"/>
                  </a:moveTo>
                  <a:cubicBezTo>
                    <a:pt x="54786" y="0"/>
                    <a:pt x="54724" y="10"/>
                    <a:pt x="54664" y="32"/>
                  </a:cubicBezTo>
                  <a:cubicBezTo>
                    <a:pt x="54396" y="128"/>
                    <a:pt x="54250" y="440"/>
                    <a:pt x="54264" y="726"/>
                  </a:cubicBezTo>
                  <a:cubicBezTo>
                    <a:pt x="54279" y="1009"/>
                    <a:pt x="54419" y="1273"/>
                    <a:pt x="54571" y="1517"/>
                  </a:cubicBezTo>
                  <a:cubicBezTo>
                    <a:pt x="54742" y="1788"/>
                    <a:pt x="54965" y="2069"/>
                    <a:pt x="55282" y="2116"/>
                  </a:cubicBezTo>
                  <a:cubicBezTo>
                    <a:pt x="55313" y="2121"/>
                    <a:pt x="55344" y="2123"/>
                    <a:pt x="55375" y="2123"/>
                  </a:cubicBezTo>
                  <a:cubicBezTo>
                    <a:pt x="55709" y="2123"/>
                    <a:pt x="56007" y="1862"/>
                    <a:pt x="56253" y="1617"/>
                  </a:cubicBezTo>
                  <a:cubicBezTo>
                    <a:pt x="56407" y="1464"/>
                    <a:pt x="56568" y="1302"/>
                    <a:pt x="56644" y="1098"/>
                  </a:cubicBezTo>
                  <a:cubicBezTo>
                    <a:pt x="56723" y="895"/>
                    <a:pt x="56694" y="632"/>
                    <a:pt x="56521" y="499"/>
                  </a:cubicBezTo>
                  <a:cubicBezTo>
                    <a:pt x="56444" y="441"/>
                    <a:pt x="56349" y="416"/>
                    <a:pt x="56253" y="416"/>
                  </a:cubicBezTo>
                  <a:cubicBezTo>
                    <a:pt x="56168" y="416"/>
                    <a:pt x="56081" y="435"/>
                    <a:pt x="56003" y="469"/>
                  </a:cubicBezTo>
                  <a:cubicBezTo>
                    <a:pt x="55891" y="519"/>
                    <a:pt x="55794" y="592"/>
                    <a:pt x="55702" y="674"/>
                  </a:cubicBezTo>
                  <a:cubicBezTo>
                    <a:pt x="55602" y="499"/>
                    <a:pt x="55493" y="329"/>
                    <a:pt x="55339" y="198"/>
                  </a:cubicBezTo>
                  <a:cubicBezTo>
                    <a:pt x="55204" y="80"/>
                    <a:pt x="55025" y="0"/>
                    <a:pt x="54848" y="0"/>
                  </a:cubicBezTo>
                  <a:close/>
                  <a:moveTo>
                    <a:pt x="597" y="2"/>
                  </a:moveTo>
                  <a:cubicBezTo>
                    <a:pt x="536" y="2"/>
                    <a:pt x="474" y="12"/>
                    <a:pt x="415" y="33"/>
                  </a:cubicBezTo>
                  <a:cubicBezTo>
                    <a:pt x="145" y="131"/>
                    <a:pt x="1" y="442"/>
                    <a:pt x="15" y="727"/>
                  </a:cubicBezTo>
                  <a:cubicBezTo>
                    <a:pt x="29" y="1014"/>
                    <a:pt x="168" y="1278"/>
                    <a:pt x="322" y="1518"/>
                  </a:cubicBezTo>
                  <a:cubicBezTo>
                    <a:pt x="491" y="1789"/>
                    <a:pt x="716" y="2070"/>
                    <a:pt x="1033" y="2118"/>
                  </a:cubicBezTo>
                  <a:cubicBezTo>
                    <a:pt x="1064" y="2122"/>
                    <a:pt x="1096" y="2125"/>
                    <a:pt x="1127" y="2125"/>
                  </a:cubicBezTo>
                  <a:cubicBezTo>
                    <a:pt x="1461" y="2125"/>
                    <a:pt x="1756" y="1861"/>
                    <a:pt x="2002" y="1619"/>
                  </a:cubicBezTo>
                  <a:cubicBezTo>
                    <a:pt x="2158" y="1465"/>
                    <a:pt x="2317" y="1303"/>
                    <a:pt x="2395" y="1100"/>
                  </a:cubicBezTo>
                  <a:cubicBezTo>
                    <a:pt x="2473" y="895"/>
                    <a:pt x="2445" y="632"/>
                    <a:pt x="2271" y="501"/>
                  </a:cubicBezTo>
                  <a:cubicBezTo>
                    <a:pt x="2194" y="442"/>
                    <a:pt x="2099" y="416"/>
                    <a:pt x="2003" y="416"/>
                  </a:cubicBezTo>
                  <a:cubicBezTo>
                    <a:pt x="1918" y="416"/>
                    <a:pt x="1831" y="436"/>
                    <a:pt x="1752" y="470"/>
                  </a:cubicBezTo>
                  <a:cubicBezTo>
                    <a:pt x="1641" y="519"/>
                    <a:pt x="1543" y="594"/>
                    <a:pt x="1451" y="677"/>
                  </a:cubicBezTo>
                  <a:cubicBezTo>
                    <a:pt x="1351" y="502"/>
                    <a:pt x="1242" y="330"/>
                    <a:pt x="1090" y="199"/>
                  </a:cubicBezTo>
                  <a:cubicBezTo>
                    <a:pt x="953" y="83"/>
                    <a:pt x="774" y="2"/>
                    <a:pt x="597" y="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7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85" name="Google Shape;7385;p21"/>
          <p:cNvGrpSpPr/>
          <p:nvPr/>
        </p:nvGrpSpPr>
        <p:grpSpPr>
          <a:xfrm>
            <a:off x="404139" y="344005"/>
            <a:ext cx="8335709" cy="4455498"/>
            <a:chOff x="496775" y="1096100"/>
            <a:chExt cx="6654725" cy="3557000"/>
          </a:xfrm>
        </p:grpSpPr>
        <p:sp>
          <p:nvSpPr>
            <p:cNvPr id="7386" name="Google Shape;7386;p21"/>
            <p:cNvSpPr/>
            <p:nvPr/>
          </p:nvSpPr>
          <p:spPr>
            <a:xfrm>
              <a:off x="496775" y="10996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7" name="Google Shape;7387;p21"/>
            <p:cNvSpPr/>
            <p:nvPr/>
          </p:nvSpPr>
          <p:spPr>
            <a:xfrm>
              <a:off x="725975" y="10996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21"/>
            <p:cNvSpPr/>
            <p:nvPr/>
          </p:nvSpPr>
          <p:spPr>
            <a:xfrm>
              <a:off x="955175" y="10996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9" name="Google Shape;7389;p21"/>
            <p:cNvSpPr/>
            <p:nvPr/>
          </p:nvSpPr>
          <p:spPr>
            <a:xfrm>
              <a:off x="1183775" y="10996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0" name="Google Shape;7390;p21"/>
            <p:cNvSpPr/>
            <p:nvPr/>
          </p:nvSpPr>
          <p:spPr>
            <a:xfrm>
              <a:off x="1412950" y="1099675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0"/>
                  </a:moveTo>
                  <a:cubicBezTo>
                    <a:pt x="299" y="0"/>
                    <a:pt x="1" y="310"/>
                    <a:pt x="1" y="679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0"/>
                    <a:pt x="1382" y="679"/>
                  </a:cubicBezTo>
                  <a:cubicBezTo>
                    <a:pt x="1382" y="298"/>
                    <a:pt x="1084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21"/>
            <p:cNvSpPr/>
            <p:nvPr/>
          </p:nvSpPr>
          <p:spPr>
            <a:xfrm>
              <a:off x="1642450" y="10996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21"/>
            <p:cNvSpPr/>
            <p:nvPr/>
          </p:nvSpPr>
          <p:spPr>
            <a:xfrm>
              <a:off x="1871350" y="1099675"/>
              <a:ext cx="34550" cy="34250"/>
            </a:xfrm>
            <a:custGeom>
              <a:avLst/>
              <a:gdLst/>
              <a:ahLst/>
              <a:cxnLst/>
              <a:rect l="l" t="t" r="r" b="b"/>
              <a:pathLst>
                <a:path w="1382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72"/>
                    <a:pt x="298" y="1370"/>
                    <a:pt x="691" y="1370"/>
                  </a:cubicBezTo>
                  <a:cubicBezTo>
                    <a:pt x="1084" y="1370"/>
                    <a:pt x="1382" y="1060"/>
                    <a:pt x="1382" y="679"/>
                  </a:cubicBezTo>
                  <a:cubicBezTo>
                    <a:pt x="1382" y="298"/>
                    <a:pt x="1084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21"/>
            <p:cNvSpPr/>
            <p:nvPr/>
          </p:nvSpPr>
          <p:spPr>
            <a:xfrm>
              <a:off x="2100250" y="10996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21"/>
            <p:cNvSpPr/>
            <p:nvPr/>
          </p:nvSpPr>
          <p:spPr>
            <a:xfrm>
              <a:off x="2329450" y="10996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21"/>
            <p:cNvSpPr/>
            <p:nvPr/>
          </p:nvSpPr>
          <p:spPr>
            <a:xfrm>
              <a:off x="2558650" y="10996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72"/>
                    <a:pt x="298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6" name="Google Shape;7396;p21"/>
            <p:cNvSpPr/>
            <p:nvPr/>
          </p:nvSpPr>
          <p:spPr>
            <a:xfrm>
              <a:off x="2787825" y="10996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299" y="0"/>
                    <a:pt x="1" y="310"/>
                    <a:pt x="1" y="679"/>
                  </a:cubicBezTo>
                  <a:cubicBezTo>
                    <a:pt x="1" y="1072"/>
                    <a:pt x="299" y="1370"/>
                    <a:pt x="692" y="1370"/>
                  </a:cubicBezTo>
                  <a:cubicBezTo>
                    <a:pt x="1073" y="1370"/>
                    <a:pt x="1370" y="1060"/>
                    <a:pt x="1370" y="679"/>
                  </a:cubicBezTo>
                  <a:cubicBezTo>
                    <a:pt x="1370" y="298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21"/>
            <p:cNvSpPr/>
            <p:nvPr/>
          </p:nvSpPr>
          <p:spPr>
            <a:xfrm>
              <a:off x="497075" y="13369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21"/>
            <p:cNvSpPr/>
            <p:nvPr/>
          </p:nvSpPr>
          <p:spPr>
            <a:xfrm>
              <a:off x="725975" y="13369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21"/>
            <p:cNvSpPr/>
            <p:nvPr/>
          </p:nvSpPr>
          <p:spPr>
            <a:xfrm>
              <a:off x="955175" y="13369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21"/>
            <p:cNvSpPr/>
            <p:nvPr/>
          </p:nvSpPr>
          <p:spPr>
            <a:xfrm>
              <a:off x="1184350" y="13369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1"/>
                  </a:moveTo>
                  <a:cubicBezTo>
                    <a:pt x="299" y="1"/>
                    <a:pt x="1" y="310"/>
                    <a:pt x="1" y="691"/>
                  </a:cubicBezTo>
                  <a:cubicBezTo>
                    <a:pt x="1" y="1072"/>
                    <a:pt x="299" y="1370"/>
                    <a:pt x="680" y="1370"/>
                  </a:cubicBezTo>
                  <a:cubicBezTo>
                    <a:pt x="1061" y="1370"/>
                    <a:pt x="1370" y="1072"/>
                    <a:pt x="1370" y="691"/>
                  </a:cubicBezTo>
                  <a:cubicBezTo>
                    <a:pt x="1370" y="310"/>
                    <a:pt x="1061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21"/>
            <p:cNvSpPr/>
            <p:nvPr/>
          </p:nvSpPr>
          <p:spPr>
            <a:xfrm>
              <a:off x="1412950" y="1337200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0"/>
                  </a:moveTo>
                  <a:cubicBezTo>
                    <a:pt x="299" y="0"/>
                    <a:pt x="1" y="298"/>
                    <a:pt x="1" y="679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48"/>
                    <a:pt x="1382" y="679"/>
                  </a:cubicBezTo>
                  <a:cubicBezTo>
                    <a:pt x="1382" y="310"/>
                    <a:pt x="1084" y="12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2" name="Google Shape;7402;p21"/>
            <p:cNvSpPr/>
            <p:nvPr/>
          </p:nvSpPr>
          <p:spPr>
            <a:xfrm>
              <a:off x="1642450" y="133690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3" name="Google Shape;7403;p21"/>
            <p:cNvSpPr/>
            <p:nvPr/>
          </p:nvSpPr>
          <p:spPr>
            <a:xfrm>
              <a:off x="1871650" y="13369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21"/>
            <p:cNvSpPr/>
            <p:nvPr/>
          </p:nvSpPr>
          <p:spPr>
            <a:xfrm>
              <a:off x="2100850" y="13369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5" name="Google Shape;7405;p21"/>
            <p:cNvSpPr/>
            <p:nvPr/>
          </p:nvSpPr>
          <p:spPr>
            <a:xfrm>
              <a:off x="2329750" y="13369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6" name="Google Shape;7406;p21"/>
            <p:cNvSpPr/>
            <p:nvPr/>
          </p:nvSpPr>
          <p:spPr>
            <a:xfrm>
              <a:off x="2558650" y="13369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7" name="Google Shape;7407;p21"/>
            <p:cNvSpPr/>
            <p:nvPr/>
          </p:nvSpPr>
          <p:spPr>
            <a:xfrm>
              <a:off x="2787825" y="13369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1"/>
                  </a:moveTo>
                  <a:cubicBezTo>
                    <a:pt x="311" y="1"/>
                    <a:pt x="1" y="310"/>
                    <a:pt x="1" y="691"/>
                  </a:cubicBezTo>
                  <a:cubicBezTo>
                    <a:pt x="1" y="1072"/>
                    <a:pt x="311" y="1370"/>
                    <a:pt x="692" y="1370"/>
                  </a:cubicBezTo>
                  <a:cubicBezTo>
                    <a:pt x="1073" y="1370"/>
                    <a:pt x="1370" y="1072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8" name="Google Shape;7408;p21"/>
            <p:cNvSpPr/>
            <p:nvPr/>
          </p:nvSpPr>
          <p:spPr>
            <a:xfrm>
              <a:off x="497075" y="1574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9" name="Google Shape;7409;p21"/>
            <p:cNvSpPr/>
            <p:nvPr/>
          </p:nvSpPr>
          <p:spPr>
            <a:xfrm>
              <a:off x="725975" y="1574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0" name="Google Shape;7410;p21"/>
            <p:cNvSpPr/>
            <p:nvPr/>
          </p:nvSpPr>
          <p:spPr>
            <a:xfrm>
              <a:off x="955175" y="1574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1" name="Google Shape;7411;p21"/>
            <p:cNvSpPr/>
            <p:nvPr/>
          </p:nvSpPr>
          <p:spPr>
            <a:xfrm>
              <a:off x="1184350" y="15747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1"/>
                  </a:moveTo>
                  <a:cubicBezTo>
                    <a:pt x="299" y="1"/>
                    <a:pt x="1" y="310"/>
                    <a:pt x="1" y="691"/>
                  </a:cubicBezTo>
                  <a:cubicBezTo>
                    <a:pt x="1" y="1072"/>
                    <a:pt x="299" y="1370"/>
                    <a:pt x="680" y="1370"/>
                  </a:cubicBezTo>
                  <a:cubicBezTo>
                    <a:pt x="1061" y="1370"/>
                    <a:pt x="1370" y="1072"/>
                    <a:pt x="1370" y="691"/>
                  </a:cubicBezTo>
                  <a:cubicBezTo>
                    <a:pt x="1370" y="310"/>
                    <a:pt x="1061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2" name="Google Shape;7412;p21"/>
            <p:cNvSpPr/>
            <p:nvPr/>
          </p:nvSpPr>
          <p:spPr>
            <a:xfrm>
              <a:off x="1412950" y="1574725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1"/>
                  </a:moveTo>
                  <a:cubicBezTo>
                    <a:pt x="299" y="1"/>
                    <a:pt x="1" y="298"/>
                    <a:pt x="1" y="691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0"/>
                    <a:pt x="1382" y="691"/>
                  </a:cubicBezTo>
                  <a:cubicBezTo>
                    <a:pt x="1382" y="298"/>
                    <a:pt x="1084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3" name="Google Shape;7413;p21"/>
            <p:cNvSpPr/>
            <p:nvPr/>
          </p:nvSpPr>
          <p:spPr>
            <a:xfrm>
              <a:off x="1642450" y="157472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4" name="Google Shape;7414;p21"/>
            <p:cNvSpPr/>
            <p:nvPr/>
          </p:nvSpPr>
          <p:spPr>
            <a:xfrm>
              <a:off x="1871650" y="1574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5" name="Google Shape;7415;p21"/>
            <p:cNvSpPr/>
            <p:nvPr/>
          </p:nvSpPr>
          <p:spPr>
            <a:xfrm>
              <a:off x="2100850" y="1574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6" name="Google Shape;7416;p21"/>
            <p:cNvSpPr/>
            <p:nvPr/>
          </p:nvSpPr>
          <p:spPr>
            <a:xfrm>
              <a:off x="2329750" y="1574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7" name="Google Shape;7417;p21"/>
            <p:cNvSpPr/>
            <p:nvPr/>
          </p:nvSpPr>
          <p:spPr>
            <a:xfrm>
              <a:off x="2558650" y="1574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8" name="Google Shape;7418;p21"/>
            <p:cNvSpPr/>
            <p:nvPr/>
          </p:nvSpPr>
          <p:spPr>
            <a:xfrm>
              <a:off x="2787825" y="15747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1"/>
                  </a:moveTo>
                  <a:cubicBezTo>
                    <a:pt x="311" y="1"/>
                    <a:pt x="1" y="310"/>
                    <a:pt x="1" y="691"/>
                  </a:cubicBezTo>
                  <a:cubicBezTo>
                    <a:pt x="1" y="1072"/>
                    <a:pt x="311" y="1370"/>
                    <a:pt x="692" y="1370"/>
                  </a:cubicBezTo>
                  <a:cubicBezTo>
                    <a:pt x="1073" y="1370"/>
                    <a:pt x="1370" y="1072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9" name="Google Shape;7419;p21"/>
            <p:cNvSpPr/>
            <p:nvPr/>
          </p:nvSpPr>
          <p:spPr>
            <a:xfrm>
              <a:off x="497075" y="1812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0" name="Google Shape;7420;p21"/>
            <p:cNvSpPr/>
            <p:nvPr/>
          </p:nvSpPr>
          <p:spPr>
            <a:xfrm>
              <a:off x="725975" y="1812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1" name="Google Shape;7421;p21"/>
            <p:cNvSpPr/>
            <p:nvPr/>
          </p:nvSpPr>
          <p:spPr>
            <a:xfrm>
              <a:off x="955175" y="1812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2" name="Google Shape;7422;p21"/>
            <p:cNvSpPr/>
            <p:nvPr/>
          </p:nvSpPr>
          <p:spPr>
            <a:xfrm>
              <a:off x="1184350" y="181225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0" y="1"/>
                  </a:moveTo>
                  <a:cubicBezTo>
                    <a:pt x="299" y="1"/>
                    <a:pt x="1" y="298"/>
                    <a:pt x="1" y="679"/>
                  </a:cubicBezTo>
                  <a:cubicBezTo>
                    <a:pt x="1" y="1060"/>
                    <a:pt x="299" y="1370"/>
                    <a:pt x="680" y="1370"/>
                  </a:cubicBezTo>
                  <a:cubicBezTo>
                    <a:pt x="1061" y="1370"/>
                    <a:pt x="1370" y="1060"/>
                    <a:pt x="1370" y="679"/>
                  </a:cubicBezTo>
                  <a:cubicBezTo>
                    <a:pt x="1370" y="298"/>
                    <a:pt x="1061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3" name="Google Shape;7423;p21"/>
            <p:cNvSpPr/>
            <p:nvPr/>
          </p:nvSpPr>
          <p:spPr>
            <a:xfrm>
              <a:off x="1412950" y="1812250"/>
              <a:ext cx="34575" cy="34275"/>
            </a:xfrm>
            <a:custGeom>
              <a:avLst/>
              <a:gdLst/>
              <a:ahLst/>
              <a:cxnLst/>
              <a:rect l="l" t="t" r="r" b="b"/>
              <a:pathLst>
                <a:path w="1383" h="1371" extrusionOk="0">
                  <a:moveTo>
                    <a:pt x="692" y="1"/>
                  </a:moveTo>
                  <a:cubicBezTo>
                    <a:pt x="299" y="1"/>
                    <a:pt x="1" y="310"/>
                    <a:pt x="1" y="679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0"/>
                    <a:pt x="1382" y="679"/>
                  </a:cubicBezTo>
                  <a:cubicBezTo>
                    <a:pt x="1382" y="310"/>
                    <a:pt x="1084" y="13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4" name="Google Shape;7424;p21"/>
            <p:cNvSpPr/>
            <p:nvPr/>
          </p:nvSpPr>
          <p:spPr>
            <a:xfrm>
              <a:off x="1642450" y="1812250"/>
              <a:ext cx="33950" cy="34275"/>
            </a:xfrm>
            <a:custGeom>
              <a:avLst/>
              <a:gdLst/>
              <a:ahLst/>
              <a:cxnLst/>
              <a:rect l="l" t="t" r="r" b="b"/>
              <a:pathLst>
                <a:path w="1358" h="1371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79"/>
                  </a:cubicBezTo>
                  <a:cubicBezTo>
                    <a:pt x="1358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5" name="Google Shape;7425;p21"/>
            <p:cNvSpPr/>
            <p:nvPr/>
          </p:nvSpPr>
          <p:spPr>
            <a:xfrm>
              <a:off x="1871650" y="1812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6" name="Google Shape;7426;p21"/>
            <p:cNvSpPr/>
            <p:nvPr/>
          </p:nvSpPr>
          <p:spPr>
            <a:xfrm>
              <a:off x="2100850" y="1812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7" name="Google Shape;7427;p21"/>
            <p:cNvSpPr/>
            <p:nvPr/>
          </p:nvSpPr>
          <p:spPr>
            <a:xfrm>
              <a:off x="2329750" y="1812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8" name="Google Shape;7428;p21"/>
            <p:cNvSpPr/>
            <p:nvPr/>
          </p:nvSpPr>
          <p:spPr>
            <a:xfrm>
              <a:off x="2558650" y="1812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9" name="Google Shape;7429;p21"/>
            <p:cNvSpPr/>
            <p:nvPr/>
          </p:nvSpPr>
          <p:spPr>
            <a:xfrm>
              <a:off x="2787825" y="181225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1"/>
                  </a:moveTo>
                  <a:cubicBezTo>
                    <a:pt x="311" y="1"/>
                    <a:pt x="1" y="298"/>
                    <a:pt x="1" y="679"/>
                  </a:cubicBezTo>
                  <a:cubicBezTo>
                    <a:pt x="1" y="1060"/>
                    <a:pt x="311" y="1370"/>
                    <a:pt x="692" y="1370"/>
                  </a:cubicBezTo>
                  <a:cubicBezTo>
                    <a:pt x="1073" y="1370"/>
                    <a:pt x="1370" y="1060"/>
                    <a:pt x="1370" y="679"/>
                  </a:cubicBezTo>
                  <a:cubicBezTo>
                    <a:pt x="1370" y="298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0" name="Google Shape;7430;p21"/>
            <p:cNvSpPr/>
            <p:nvPr/>
          </p:nvSpPr>
          <p:spPr>
            <a:xfrm>
              <a:off x="497075" y="20352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58"/>
                    <a:pt x="679" y="1358"/>
                  </a:cubicBezTo>
                  <a:cubicBezTo>
                    <a:pt x="1060" y="1358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1" name="Google Shape;7431;p21"/>
            <p:cNvSpPr/>
            <p:nvPr/>
          </p:nvSpPr>
          <p:spPr>
            <a:xfrm>
              <a:off x="725975" y="20352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58"/>
                    <a:pt x="679" y="1358"/>
                  </a:cubicBezTo>
                  <a:cubicBezTo>
                    <a:pt x="1060" y="1358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2" name="Google Shape;7432;p21"/>
            <p:cNvSpPr/>
            <p:nvPr/>
          </p:nvSpPr>
          <p:spPr>
            <a:xfrm>
              <a:off x="955175" y="20352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58"/>
                    <a:pt x="679" y="1358"/>
                  </a:cubicBezTo>
                  <a:cubicBezTo>
                    <a:pt x="1060" y="1358"/>
                    <a:pt x="1369" y="1060"/>
                    <a:pt x="1369" y="679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3" name="Google Shape;7433;p21"/>
            <p:cNvSpPr/>
            <p:nvPr/>
          </p:nvSpPr>
          <p:spPr>
            <a:xfrm>
              <a:off x="1184350" y="2035200"/>
              <a:ext cx="34275" cy="33950"/>
            </a:xfrm>
            <a:custGeom>
              <a:avLst/>
              <a:gdLst/>
              <a:ahLst/>
              <a:cxnLst/>
              <a:rect l="l" t="t" r="r" b="b"/>
              <a:pathLst>
                <a:path w="1371" h="1358" extrusionOk="0">
                  <a:moveTo>
                    <a:pt x="680" y="1"/>
                  </a:moveTo>
                  <a:cubicBezTo>
                    <a:pt x="299" y="1"/>
                    <a:pt x="1" y="298"/>
                    <a:pt x="1" y="679"/>
                  </a:cubicBezTo>
                  <a:cubicBezTo>
                    <a:pt x="1" y="1060"/>
                    <a:pt x="299" y="1358"/>
                    <a:pt x="680" y="1358"/>
                  </a:cubicBezTo>
                  <a:cubicBezTo>
                    <a:pt x="1061" y="1358"/>
                    <a:pt x="1370" y="1060"/>
                    <a:pt x="1370" y="679"/>
                  </a:cubicBezTo>
                  <a:cubicBezTo>
                    <a:pt x="1370" y="298"/>
                    <a:pt x="1061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4" name="Google Shape;7434;p21"/>
            <p:cNvSpPr/>
            <p:nvPr/>
          </p:nvSpPr>
          <p:spPr>
            <a:xfrm>
              <a:off x="1412950" y="2034900"/>
              <a:ext cx="34575" cy="34550"/>
            </a:xfrm>
            <a:custGeom>
              <a:avLst/>
              <a:gdLst/>
              <a:ahLst/>
              <a:cxnLst/>
              <a:rect l="l" t="t" r="r" b="b"/>
              <a:pathLst>
                <a:path w="1383" h="1382" extrusionOk="0">
                  <a:moveTo>
                    <a:pt x="692" y="1"/>
                  </a:moveTo>
                  <a:cubicBezTo>
                    <a:pt x="299" y="1"/>
                    <a:pt x="1" y="298"/>
                    <a:pt x="1" y="691"/>
                  </a:cubicBezTo>
                  <a:cubicBezTo>
                    <a:pt x="1" y="1084"/>
                    <a:pt x="322" y="1382"/>
                    <a:pt x="692" y="1382"/>
                  </a:cubicBezTo>
                  <a:cubicBezTo>
                    <a:pt x="1084" y="1382"/>
                    <a:pt x="1382" y="1060"/>
                    <a:pt x="1382" y="691"/>
                  </a:cubicBezTo>
                  <a:cubicBezTo>
                    <a:pt x="1382" y="322"/>
                    <a:pt x="1084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5" name="Google Shape;7435;p21"/>
            <p:cNvSpPr/>
            <p:nvPr/>
          </p:nvSpPr>
          <p:spPr>
            <a:xfrm>
              <a:off x="1642450" y="2035200"/>
              <a:ext cx="33950" cy="33950"/>
            </a:xfrm>
            <a:custGeom>
              <a:avLst/>
              <a:gdLst/>
              <a:ahLst/>
              <a:cxnLst/>
              <a:rect l="l" t="t" r="r" b="b"/>
              <a:pathLst>
                <a:path w="1358" h="1358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58"/>
                    <a:pt x="679" y="1358"/>
                  </a:cubicBezTo>
                  <a:cubicBezTo>
                    <a:pt x="1060" y="1358"/>
                    <a:pt x="1358" y="1060"/>
                    <a:pt x="1358" y="679"/>
                  </a:cubicBezTo>
                  <a:cubicBezTo>
                    <a:pt x="1358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6" name="Google Shape;7436;p21"/>
            <p:cNvSpPr/>
            <p:nvPr/>
          </p:nvSpPr>
          <p:spPr>
            <a:xfrm>
              <a:off x="1871650" y="20352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58"/>
                    <a:pt x="679" y="1358"/>
                  </a:cubicBezTo>
                  <a:cubicBezTo>
                    <a:pt x="1060" y="1358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7" name="Google Shape;7437;p21"/>
            <p:cNvSpPr/>
            <p:nvPr/>
          </p:nvSpPr>
          <p:spPr>
            <a:xfrm>
              <a:off x="2100850" y="20352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58"/>
                    <a:pt x="679" y="1358"/>
                  </a:cubicBezTo>
                  <a:cubicBezTo>
                    <a:pt x="1060" y="1358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8" name="Google Shape;7438;p21"/>
            <p:cNvSpPr/>
            <p:nvPr/>
          </p:nvSpPr>
          <p:spPr>
            <a:xfrm>
              <a:off x="2329750" y="20352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58"/>
                    <a:pt x="691" y="1358"/>
                  </a:cubicBezTo>
                  <a:cubicBezTo>
                    <a:pt x="1072" y="1358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9" name="Google Shape;7439;p21"/>
            <p:cNvSpPr/>
            <p:nvPr/>
          </p:nvSpPr>
          <p:spPr>
            <a:xfrm>
              <a:off x="2558650" y="20352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58"/>
                    <a:pt x="691" y="1358"/>
                  </a:cubicBezTo>
                  <a:cubicBezTo>
                    <a:pt x="1072" y="1358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0" name="Google Shape;7440;p21"/>
            <p:cNvSpPr/>
            <p:nvPr/>
          </p:nvSpPr>
          <p:spPr>
            <a:xfrm>
              <a:off x="2787825" y="2035200"/>
              <a:ext cx="34275" cy="33950"/>
            </a:xfrm>
            <a:custGeom>
              <a:avLst/>
              <a:gdLst/>
              <a:ahLst/>
              <a:cxnLst/>
              <a:rect l="l" t="t" r="r" b="b"/>
              <a:pathLst>
                <a:path w="1371" h="1358" extrusionOk="0">
                  <a:moveTo>
                    <a:pt x="692" y="1"/>
                  </a:moveTo>
                  <a:cubicBezTo>
                    <a:pt x="311" y="1"/>
                    <a:pt x="1" y="298"/>
                    <a:pt x="1" y="679"/>
                  </a:cubicBezTo>
                  <a:cubicBezTo>
                    <a:pt x="1" y="1060"/>
                    <a:pt x="311" y="1358"/>
                    <a:pt x="692" y="1358"/>
                  </a:cubicBezTo>
                  <a:cubicBezTo>
                    <a:pt x="1073" y="1358"/>
                    <a:pt x="1370" y="1060"/>
                    <a:pt x="1370" y="679"/>
                  </a:cubicBezTo>
                  <a:cubicBezTo>
                    <a:pt x="1370" y="298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1" name="Google Shape;7441;p21"/>
            <p:cNvSpPr/>
            <p:nvPr/>
          </p:nvSpPr>
          <p:spPr>
            <a:xfrm>
              <a:off x="496775" y="2272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298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2" name="Google Shape;7442;p21"/>
            <p:cNvSpPr/>
            <p:nvPr/>
          </p:nvSpPr>
          <p:spPr>
            <a:xfrm>
              <a:off x="725975" y="2272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298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3" name="Google Shape;7443;p21"/>
            <p:cNvSpPr/>
            <p:nvPr/>
          </p:nvSpPr>
          <p:spPr>
            <a:xfrm>
              <a:off x="955175" y="2272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4" name="Google Shape;7444;p21"/>
            <p:cNvSpPr/>
            <p:nvPr/>
          </p:nvSpPr>
          <p:spPr>
            <a:xfrm>
              <a:off x="1183775" y="2272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5" name="Google Shape;7445;p21"/>
            <p:cNvSpPr/>
            <p:nvPr/>
          </p:nvSpPr>
          <p:spPr>
            <a:xfrm>
              <a:off x="1412950" y="2272725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1"/>
                  </a:moveTo>
                  <a:cubicBezTo>
                    <a:pt x="299" y="1"/>
                    <a:pt x="1" y="322"/>
                    <a:pt x="1" y="691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0"/>
                    <a:pt x="1382" y="691"/>
                  </a:cubicBezTo>
                  <a:cubicBezTo>
                    <a:pt x="1382" y="298"/>
                    <a:pt x="1084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6" name="Google Shape;7446;p21"/>
            <p:cNvSpPr/>
            <p:nvPr/>
          </p:nvSpPr>
          <p:spPr>
            <a:xfrm>
              <a:off x="1642450" y="2272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298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7" name="Google Shape;7447;p21"/>
            <p:cNvSpPr/>
            <p:nvPr/>
          </p:nvSpPr>
          <p:spPr>
            <a:xfrm>
              <a:off x="1871350" y="2272725"/>
              <a:ext cx="34550" cy="34250"/>
            </a:xfrm>
            <a:custGeom>
              <a:avLst/>
              <a:gdLst/>
              <a:ahLst/>
              <a:cxnLst/>
              <a:rect l="l" t="t" r="r" b="b"/>
              <a:pathLst>
                <a:path w="1382" h="1370" extrusionOk="0">
                  <a:moveTo>
                    <a:pt x="691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72"/>
                    <a:pt x="298" y="1370"/>
                    <a:pt x="691" y="1370"/>
                  </a:cubicBezTo>
                  <a:cubicBezTo>
                    <a:pt x="1084" y="1370"/>
                    <a:pt x="1382" y="1060"/>
                    <a:pt x="1382" y="691"/>
                  </a:cubicBezTo>
                  <a:cubicBezTo>
                    <a:pt x="1382" y="298"/>
                    <a:pt x="1084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8" name="Google Shape;7448;p21"/>
            <p:cNvSpPr/>
            <p:nvPr/>
          </p:nvSpPr>
          <p:spPr>
            <a:xfrm>
              <a:off x="2100250" y="2272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9" name="Google Shape;7449;p21"/>
            <p:cNvSpPr/>
            <p:nvPr/>
          </p:nvSpPr>
          <p:spPr>
            <a:xfrm>
              <a:off x="2329450" y="2272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0" name="Google Shape;7450;p21"/>
            <p:cNvSpPr/>
            <p:nvPr/>
          </p:nvSpPr>
          <p:spPr>
            <a:xfrm>
              <a:off x="2558650" y="2272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72"/>
                    <a:pt x="298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1" name="Google Shape;7451;p21"/>
            <p:cNvSpPr/>
            <p:nvPr/>
          </p:nvSpPr>
          <p:spPr>
            <a:xfrm>
              <a:off x="2787825" y="22727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1"/>
                  </a:moveTo>
                  <a:cubicBezTo>
                    <a:pt x="299" y="1"/>
                    <a:pt x="1" y="322"/>
                    <a:pt x="1" y="691"/>
                  </a:cubicBezTo>
                  <a:cubicBezTo>
                    <a:pt x="1" y="1072"/>
                    <a:pt x="299" y="1370"/>
                    <a:pt x="692" y="1370"/>
                  </a:cubicBezTo>
                  <a:cubicBezTo>
                    <a:pt x="1073" y="1370"/>
                    <a:pt x="1370" y="1060"/>
                    <a:pt x="1370" y="691"/>
                  </a:cubicBezTo>
                  <a:cubicBezTo>
                    <a:pt x="1370" y="298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2" name="Google Shape;7452;p21"/>
            <p:cNvSpPr/>
            <p:nvPr/>
          </p:nvSpPr>
          <p:spPr>
            <a:xfrm>
              <a:off x="497075" y="2510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70"/>
                    <a:pt x="679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3" name="Google Shape;7453;p21"/>
            <p:cNvSpPr/>
            <p:nvPr/>
          </p:nvSpPr>
          <p:spPr>
            <a:xfrm>
              <a:off x="725975" y="2510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4" name="Google Shape;7454;p21"/>
            <p:cNvSpPr/>
            <p:nvPr/>
          </p:nvSpPr>
          <p:spPr>
            <a:xfrm>
              <a:off x="955175" y="2510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69" y="1061"/>
                    <a:pt x="1369" y="680"/>
                  </a:cubicBezTo>
                  <a:cubicBezTo>
                    <a:pt x="1369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5" name="Google Shape;7455;p21"/>
            <p:cNvSpPr/>
            <p:nvPr/>
          </p:nvSpPr>
          <p:spPr>
            <a:xfrm>
              <a:off x="1184350" y="251025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0" y="1"/>
                  </a:moveTo>
                  <a:cubicBezTo>
                    <a:pt x="299" y="1"/>
                    <a:pt x="1" y="299"/>
                    <a:pt x="1" y="680"/>
                  </a:cubicBezTo>
                  <a:cubicBezTo>
                    <a:pt x="1" y="1061"/>
                    <a:pt x="299" y="1370"/>
                    <a:pt x="680" y="1370"/>
                  </a:cubicBezTo>
                  <a:cubicBezTo>
                    <a:pt x="1061" y="1370"/>
                    <a:pt x="1370" y="1061"/>
                    <a:pt x="1370" y="680"/>
                  </a:cubicBezTo>
                  <a:cubicBezTo>
                    <a:pt x="1370" y="299"/>
                    <a:pt x="1061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6" name="Google Shape;7456;p21"/>
            <p:cNvSpPr/>
            <p:nvPr/>
          </p:nvSpPr>
          <p:spPr>
            <a:xfrm>
              <a:off x="1412950" y="2510250"/>
              <a:ext cx="34575" cy="34275"/>
            </a:xfrm>
            <a:custGeom>
              <a:avLst/>
              <a:gdLst/>
              <a:ahLst/>
              <a:cxnLst/>
              <a:rect l="l" t="t" r="r" b="b"/>
              <a:pathLst>
                <a:path w="1383" h="1371" extrusionOk="0">
                  <a:moveTo>
                    <a:pt x="692" y="1"/>
                  </a:moveTo>
                  <a:cubicBezTo>
                    <a:pt x="299" y="1"/>
                    <a:pt x="1" y="310"/>
                    <a:pt x="1" y="680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1"/>
                    <a:pt x="1382" y="680"/>
                  </a:cubicBezTo>
                  <a:cubicBezTo>
                    <a:pt x="1382" y="310"/>
                    <a:pt x="1084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7" name="Google Shape;7457;p21"/>
            <p:cNvSpPr/>
            <p:nvPr/>
          </p:nvSpPr>
          <p:spPr>
            <a:xfrm>
              <a:off x="1642450" y="2510250"/>
              <a:ext cx="33950" cy="34275"/>
            </a:xfrm>
            <a:custGeom>
              <a:avLst/>
              <a:gdLst/>
              <a:ahLst/>
              <a:cxnLst/>
              <a:rect l="l" t="t" r="r" b="b"/>
              <a:pathLst>
                <a:path w="1358" h="1371" extrusionOk="0">
                  <a:moveTo>
                    <a:pt x="679" y="1"/>
                  </a:moveTo>
                  <a:cubicBezTo>
                    <a:pt x="298" y="1"/>
                    <a:pt x="1" y="299"/>
                    <a:pt x="1" y="680"/>
                  </a:cubicBezTo>
                  <a:cubicBezTo>
                    <a:pt x="1" y="1061"/>
                    <a:pt x="298" y="1370"/>
                    <a:pt x="679" y="1370"/>
                  </a:cubicBezTo>
                  <a:cubicBezTo>
                    <a:pt x="1060" y="1370"/>
                    <a:pt x="1358" y="1061"/>
                    <a:pt x="1358" y="680"/>
                  </a:cubicBezTo>
                  <a:cubicBezTo>
                    <a:pt x="1358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8" name="Google Shape;7458;p21"/>
            <p:cNvSpPr/>
            <p:nvPr/>
          </p:nvSpPr>
          <p:spPr>
            <a:xfrm>
              <a:off x="1871650" y="2510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299"/>
                    <a:pt x="1" y="680"/>
                  </a:cubicBezTo>
                  <a:cubicBezTo>
                    <a:pt x="1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9" name="Google Shape;7459;p21"/>
            <p:cNvSpPr/>
            <p:nvPr/>
          </p:nvSpPr>
          <p:spPr>
            <a:xfrm>
              <a:off x="2100850" y="2510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0" name="Google Shape;7460;p21"/>
            <p:cNvSpPr/>
            <p:nvPr/>
          </p:nvSpPr>
          <p:spPr>
            <a:xfrm>
              <a:off x="2329750" y="2510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72" y="1370"/>
                    <a:pt x="1369" y="1061"/>
                    <a:pt x="1369" y="680"/>
                  </a:cubicBezTo>
                  <a:cubicBezTo>
                    <a:pt x="1369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1" name="Google Shape;7461;p21"/>
            <p:cNvSpPr/>
            <p:nvPr/>
          </p:nvSpPr>
          <p:spPr>
            <a:xfrm>
              <a:off x="2558650" y="2510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72" y="1370"/>
                    <a:pt x="1369" y="1061"/>
                    <a:pt x="1369" y="680"/>
                  </a:cubicBezTo>
                  <a:cubicBezTo>
                    <a:pt x="1369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2" name="Google Shape;7462;p21"/>
            <p:cNvSpPr/>
            <p:nvPr/>
          </p:nvSpPr>
          <p:spPr>
            <a:xfrm>
              <a:off x="2787825" y="251025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1"/>
                  </a:moveTo>
                  <a:cubicBezTo>
                    <a:pt x="311" y="1"/>
                    <a:pt x="1" y="299"/>
                    <a:pt x="1" y="680"/>
                  </a:cubicBezTo>
                  <a:cubicBezTo>
                    <a:pt x="1" y="1061"/>
                    <a:pt x="311" y="1370"/>
                    <a:pt x="692" y="1370"/>
                  </a:cubicBezTo>
                  <a:cubicBezTo>
                    <a:pt x="1073" y="1370"/>
                    <a:pt x="1370" y="1061"/>
                    <a:pt x="1370" y="680"/>
                  </a:cubicBezTo>
                  <a:cubicBezTo>
                    <a:pt x="1370" y="299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3" name="Google Shape;7463;p21"/>
            <p:cNvSpPr/>
            <p:nvPr/>
          </p:nvSpPr>
          <p:spPr>
            <a:xfrm>
              <a:off x="497075" y="27478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4" name="Google Shape;7464;p21"/>
            <p:cNvSpPr/>
            <p:nvPr/>
          </p:nvSpPr>
          <p:spPr>
            <a:xfrm>
              <a:off x="725975" y="27478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5" name="Google Shape;7465;p21"/>
            <p:cNvSpPr/>
            <p:nvPr/>
          </p:nvSpPr>
          <p:spPr>
            <a:xfrm>
              <a:off x="955175" y="27478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69" y="1072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6" name="Google Shape;7466;p21"/>
            <p:cNvSpPr/>
            <p:nvPr/>
          </p:nvSpPr>
          <p:spPr>
            <a:xfrm>
              <a:off x="1184350" y="27478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0"/>
                  </a:moveTo>
                  <a:cubicBezTo>
                    <a:pt x="299" y="0"/>
                    <a:pt x="1" y="310"/>
                    <a:pt x="1" y="691"/>
                  </a:cubicBezTo>
                  <a:cubicBezTo>
                    <a:pt x="1" y="1072"/>
                    <a:pt x="299" y="1369"/>
                    <a:pt x="680" y="1369"/>
                  </a:cubicBezTo>
                  <a:cubicBezTo>
                    <a:pt x="1061" y="1369"/>
                    <a:pt x="1370" y="1072"/>
                    <a:pt x="1370" y="691"/>
                  </a:cubicBezTo>
                  <a:cubicBezTo>
                    <a:pt x="1370" y="310"/>
                    <a:pt x="1061" y="0"/>
                    <a:pt x="680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7" name="Google Shape;7467;p21"/>
            <p:cNvSpPr/>
            <p:nvPr/>
          </p:nvSpPr>
          <p:spPr>
            <a:xfrm>
              <a:off x="1412950" y="2748075"/>
              <a:ext cx="34575" cy="34275"/>
            </a:xfrm>
            <a:custGeom>
              <a:avLst/>
              <a:gdLst/>
              <a:ahLst/>
              <a:cxnLst/>
              <a:rect l="l" t="t" r="r" b="b"/>
              <a:pathLst>
                <a:path w="1383" h="1371" extrusionOk="0">
                  <a:moveTo>
                    <a:pt x="692" y="1"/>
                  </a:moveTo>
                  <a:cubicBezTo>
                    <a:pt x="299" y="1"/>
                    <a:pt x="1" y="299"/>
                    <a:pt x="1" y="680"/>
                  </a:cubicBezTo>
                  <a:cubicBezTo>
                    <a:pt x="1" y="1073"/>
                    <a:pt x="322" y="1370"/>
                    <a:pt x="692" y="1370"/>
                  </a:cubicBezTo>
                  <a:cubicBezTo>
                    <a:pt x="1084" y="1370"/>
                    <a:pt x="1382" y="1049"/>
                    <a:pt x="1382" y="680"/>
                  </a:cubicBezTo>
                  <a:cubicBezTo>
                    <a:pt x="1382" y="299"/>
                    <a:pt x="1084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8" name="Google Shape;7468;p21"/>
            <p:cNvSpPr/>
            <p:nvPr/>
          </p:nvSpPr>
          <p:spPr>
            <a:xfrm>
              <a:off x="1642450" y="274780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69"/>
                    <a:pt x="679" y="1369"/>
                  </a:cubicBezTo>
                  <a:cubicBezTo>
                    <a:pt x="1060" y="1369"/>
                    <a:pt x="1358" y="1072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9" name="Google Shape;7469;p21"/>
            <p:cNvSpPr/>
            <p:nvPr/>
          </p:nvSpPr>
          <p:spPr>
            <a:xfrm>
              <a:off x="1871650" y="27478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0" name="Google Shape;7470;p21"/>
            <p:cNvSpPr/>
            <p:nvPr/>
          </p:nvSpPr>
          <p:spPr>
            <a:xfrm>
              <a:off x="2100850" y="27478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1" name="Google Shape;7471;p21"/>
            <p:cNvSpPr/>
            <p:nvPr/>
          </p:nvSpPr>
          <p:spPr>
            <a:xfrm>
              <a:off x="2329750" y="27478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72" y="1369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2" name="Google Shape;7472;p21"/>
            <p:cNvSpPr/>
            <p:nvPr/>
          </p:nvSpPr>
          <p:spPr>
            <a:xfrm>
              <a:off x="2558650" y="27478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72" y="1369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3" name="Google Shape;7473;p21"/>
            <p:cNvSpPr/>
            <p:nvPr/>
          </p:nvSpPr>
          <p:spPr>
            <a:xfrm>
              <a:off x="2787825" y="27478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310"/>
                    <a:pt x="1" y="691"/>
                  </a:cubicBezTo>
                  <a:cubicBezTo>
                    <a:pt x="1" y="1072"/>
                    <a:pt x="311" y="1369"/>
                    <a:pt x="692" y="1369"/>
                  </a:cubicBezTo>
                  <a:cubicBezTo>
                    <a:pt x="1073" y="1369"/>
                    <a:pt x="1370" y="1072"/>
                    <a:pt x="1370" y="691"/>
                  </a:cubicBezTo>
                  <a:cubicBezTo>
                    <a:pt x="1370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4" name="Google Shape;7474;p21"/>
            <p:cNvSpPr/>
            <p:nvPr/>
          </p:nvSpPr>
          <p:spPr>
            <a:xfrm>
              <a:off x="497075" y="29704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61"/>
                    <a:pt x="310" y="1370"/>
                    <a:pt x="679" y="1370"/>
                  </a:cubicBezTo>
                  <a:cubicBezTo>
                    <a:pt x="1060" y="1370"/>
                    <a:pt x="1370" y="1061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5" name="Google Shape;7475;p21"/>
            <p:cNvSpPr/>
            <p:nvPr/>
          </p:nvSpPr>
          <p:spPr>
            <a:xfrm>
              <a:off x="725975" y="29704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6" name="Google Shape;7476;p21"/>
            <p:cNvSpPr/>
            <p:nvPr/>
          </p:nvSpPr>
          <p:spPr>
            <a:xfrm>
              <a:off x="955175" y="29704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69" y="1061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7" name="Google Shape;7477;p21"/>
            <p:cNvSpPr/>
            <p:nvPr/>
          </p:nvSpPr>
          <p:spPr>
            <a:xfrm>
              <a:off x="1184350" y="29704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0" y="1"/>
                  </a:moveTo>
                  <a:cubicBezTo>
                    <a:pt x="299" y="1"/>
                    <a:pt x="1" y="310"/>
                    <a:pt x="1" y="691"/>
                  </a:cubicBezTo>
                  <a:cubicBezTo>
                    <a:pt x="1" y="1061"/>
                    <a:pt x="299" y="1370"/>
                    <a:pt x="680" y="1370"/>
                  </a:cubicBezTo>
                  <a:cubicBezTo>
                    <a:pt x="1061" y="1370"/>
                    <a:pt x="1370" y="1061"/>
                    <a:pt x="1370" y="691"/>
                  </a:cubicBezTo>
                  <a:cubicBezTo>
                    <a:pt x="1370" y="310"/>
                    <a:pt x="1061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8" name="Google Shape;7478;p21"/>
            <p:cNvSpPr/>
            <p:nvPr/>
          </p:nvSpPr>
          <p:spPr>
            <a:xfrm>
              <a:off x="1412950" y="2970425"/>
              <a:ext cx="34575" cy="34275"/>
            </a:xfrm>
            <a:custGeom>
              <a:avLst/>
              <a:gdLst/>
              <a:ahLst/>
              <a:cxnLst/>
              <a:rect l="l" t="t" r="r" b="b"/>
              <a:pathLst>
                <a:path w="1383" h="1371" extrusionOk="0">
                  <a:moveTo>
                    <a:pt x="692" y="1"/>
                  </a:moveTo>
                  <a:cubicBezTo>
                    <a:pt x="299" y="1"/>
                    <a:pt x="1" y="299"/>
                    <a:pt x="1" y="691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1"/>
                    <a:pt x="1382" y="691"/>
                  </a:cubicBezTo>
                  <a:cubicBezTo>
                    <a:pt x="1382" y="310"/>
                    <a:pt x="1084" y="13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9" name="Google Shape;7479;p21"/>
            <p:cNvSpPr/>
            <p:nvPr/>
          </p:nvSpPr>
          <p:spPr>
            <a:xfrm>
              <a:off x="1642450" y="2970425"/>
              <a:ext cx="33950" cy="34275"/>
            </a:xfrm>
            <a:custGeom>
              <a:avLst/>
              <a:gdLst/>
              <a:ahLst/>
              <a:cxnLst/>
              <a:rect l="l" t="t" r="r" b="b"/>
              <a:pathLst>
                <a:path w="1358" h="1371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61"/>
                    <a:pt x="298" y="1370"/>
                    <a:pt x="679" y="1370"/>
                  </a:cubicBezTo>
                  <a:cubicBezTo>
                    <a:pt x="1060" y="1370"/>
                    <a:pt x="1358" y="1061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0" name="Google Shape;7480;p21"/>
            <p:cNvSpPr/>
            <p:nvPr/>
          </p:nvSpPr>
          <p:spPr>
            <a:xfrm>
              <a:off x="1871650" y="29704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1" name="Google Shape;7481;p21"/>
            <p:cNvSpPr/>
            <p:nvPr/>
          </p:nvSpPr>
          <p:spPr>
            <a:xfrm>
              <a:off x="2100850" y="29704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2" name="Google Shape;7482;p21"/>
            <p:cNvSpPr/>
            <p:nvPr/>
          </p:nvSpPr>
          <p:spPr>
            <a:xfrm>
              <a:off x="2329750" y="29704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72" y="1370"/>
                    <a:pt x="1369" y="1061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3" name="Google Shape;7483;p21"/>
            <p:cNvSpPr/>
            <p:nvPr/>
          </p:nvSpPr>
          <p:spPr>
            <a:xfrm>
              <a:off x="2558650" y="29704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72" y="1370"/>
                    <a:pt x="1369" y="1061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4" name="Google Shape;7484;p21"/>
            <p:cNvSpPr/>
            <p:nvPr/>
          </p:nvSpPr>
          <p:spPr>
            <a:xfrm>
              <a:off x="2787825" y="29704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1"/>
                  </a:moveTo>
                  <a:cubicBezTo>
                    <a:pt x="311" y="1"/>
                    <a:pt x="1" y="310"/>
                    <a:pt x="1" y="691"/>
                  </a:cubicBezTo>
                  <a:cubicBezTo>
                    <a:pt x="1" y="1061"/>
                    <a:pt x="311" y="1370"/>
                    <a:pt x="692" y="1370"/>
                  </a:cubicBezTo>
                  <a:cubicBezTo>
                    <a:pt x="1073" y="1370"/>
                    <a:pt x="1370" y="1061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5" name="Google Shape;7485;p21"/>
            <p:cNvSpPr/>
            <p:nvPr/>
          </p:nvSpPr>
          <p:spPr>
            <a:xfrm>
              <a:off x="496775" y="3208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298" y="1370"/>
                    <a:pt x="679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1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6" name="Google Shape;7486;p21"/>
            <p:cNvSpPr/>
            <p:nvPr/>
          </p:nvSpPr>
          <p:spPr>
            <a:xfrm>
              <a:off x="725975" y="3208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310" y="1370"/>
                    <a:pt x="679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1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7" name="Google Shape;7487;p21"/>
            <p:cNvSpPr/>
            <p:nvPr/>
          </p:nvSpPr>
          <p:spPr>
            <a:xfrm>
              <a:off x="955175" y="3208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310" y="1370"/>
                    <a:pt x="679" y="1370"/>
                  </a:cubicBezTo>
                  <a:cubicBezTo>
                    <a:pt x="1072" y="1370"/>
                    <a:pt x="1369" y="1049"/>
                    <a:pt x="1369" y="680"/>
                  </a:cubicBezTo>
                  <a:cubicBezTo>
                    <a:pt x="1369" y="311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8" name="Google Shape;7488;p21"/>
            <p:cNvSpPr/>
            <p:nvPr/>
          </p:nvSpPr>
          <p:spPr>
            <a:xfrm>
              <a:off x="1183775" y="3208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322" y="1370"/>
                    <a:pt x="691" y="1370"/>
                  </a:cubicBezTo>
                  <a:cubicBezTo>
                    <a:pt x="1072" y="1370"/>
                    <a:pt x="1369" y="1049"/>
                    <a:pt x="1369" y="680"/>
                  </a:cubicBezTo>
                  <a:cubicBezTo>
                    <a:pt x="1369" y="311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9" name="Google Shape;7489;p21"/>
            <p:cNvSpPr/>
            <p:nvPr/>
          </p:nvSpPr>
          <p:spPr>
            <a:xfrm>
              <a:off x="1412950" y="3208250"/>
              <a:ext cx="34575" cy="34275"/>
            </a:xfrm>
            <a:custGeom>
              <a:avLst/>
              <a:gdLst/>
              <a:ahLst/>
              <a:cxnLst/>
              <a:rect l="l" t="t" r="r" b="b"/>
              <a:pathLst>
                <a:path w="1383" h="1371" extrusionOk="0">
                  <a:moveTo>
                    <a:pt x="692" y="1"/>
                  </a:moveTo>
                  <a:cubicBezTo>
                    <a:pt x="299" y="1"/>
                    <a:pt x="1" y="311"/>
                    <a:pt x="1" y="680"/>
                  </a:cubicBezTo>
                  <a:cubicBezTo>
                    <a:pt x="1" y="1073"/>
                    <a:pt x="322" y="1370"/>
                    <a:pt x="692" y="1370"/>
                  </a:cubicBezTo>
                  <a:cubicBezTo>
                    <a:pt x="1084" y="1370"/>
                    <a:pt x="1382" y="1049"/>
                    <a:pt x="1382" y="680"/>
                  </a:cubicBezTo>
                  <a:cubicBezTo>
                    <a:pt x="1382" y="311"/>
                    <a:pt x="1084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0" name="Google Shape;7490;p21"/>
            <p:cNvSpPr/>
            <p:nvPr/>
          </p:nvSpPr>
          <p:spPr>
            <a:xfrm>
              <a:off x="1642450" y="3208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310" y="1370"/>
                    <a:pt x="679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1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1" name="Google Shape;7491;p21"/>
            <p:cNvSpPr/>
            <p:nvPr/>
          </p:nvSpPr>
          <p:spPr>
            <a:xfrm>
              <a:off x="1871350" y="3208250"/>
              <a:ext cx="34550" cy="34275"/>
            </a:xfrm>
            <a:custGeom>
              <a:avLst/>
              <a:gdLst/>
              <a:ahLst/>
              <a:cxnLst/>
              <a:rect l="l" t="t" r="r" b="b"/>
              <a:pathLst>
                <a:path w="1382" h="1371" extrusionOk="0">
                  <a:moveTo>
                    <a:pt x="691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298" y="1370"/>
                    <a:pt x="691" y="1370"/>
                  </a:cubicBezTo>
                  <a:cubicBezTo>
                    <a:pt x="1084" y="1370"/>
                    <a:pt x="1382" y="1049"/>
                    <a:pt x="1382" y="680"/>
                  </a:cubicBezTo>
                  <a:cubicBezTo>
                    <a:pt x="1382" y="311"/>
                    <a:pt x="1084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2" name="Google Shape;7492;p21"/>
            <p:cNvSpPr/>
            <p:nvPr/>
          </p:nvSpPr>
          <p:spPr>
            <a:xfrm>
              <a:off x="2100250" y="3208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322" y="1370"/>
                    <a:pt x="691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1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3" name="Google Shape;7493;p21"/>
            <p:cNvSpPr/>
            <p:nvPr/>
          </p:nvSpPr>
          <p:spPr>
            <a:xfrm>
              <a:off x="2329450" y="3208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310" y="1370"/>
                    <a:pt x="691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1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4" name="Google Shape;7494;p21"/>
            <p:cNvSpPr/>
            <p:nvPr/>
          </p:nvSpPr>
          <p:spPr>
            <a:xfrm>
              <a:off x="2558650" y="3208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298" y="1370"/>
                    <a:pt x="691" y="1370"/>
                  </a:cubicBezTo>
                  <a:cubicBezTo>
                    <a:pt x="1072" y="1370"/>
                    <a:pt x="1369" y="1049"/>
                    <a:pt x="1369" y="680"/>
                  </a:cubicBezTo>
                  <a:cubicBezTo>
                    <a:pt x="1369" y="311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5" name="Google Shape;7495;p21"/>
            <p:cNvSpPr/>
            <p:nvPr/>
          </p:nvSpPr>
          <p:spPr>
            <a:xfrm>
              <a:off x="2787825" y="320825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1"/>
                  </a:moveTo>
                  <a:cubicBezTo>
                    <a:pt x="299" y="1"/>
                    <a:pt x="1" y="311"/>
                    <a:pt x="1" y="680"/>
                  </a:cubicBezTo>
                  <a:cubicBezTo>
                    <a:pt x="1" y="1073"/>
                    <a:pt x="299" y="1370"/>
                    <a:pt x="692" y="1370"/>
                  </a:cubicBezTo>
                  <a:cubicBezTo>
                    <a:pt x="1073" y="1370"/>
                    <a:pt x="1370" y="1049"/>
                    <a:pt x="1370" y="680"/>
                  </a:cubicBezTo>
                  <a:cubicBezTo>
                    <a:pt x="1370" y="311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6" name="Google Shape;7496;p21"/>
            <p:cNvSpPr/>
            <p:nvPr/>
          </p:nvSpPr>
          <p:spPr>
            <a:xfrm>
              <a:off x="497075" y="3445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7" name="Google Shape;7497;p21"/>
            <p:cNvSpPr/>
            <p:nvPr/>
          </p:nvSpPr>
          <p:spPr>
            <a:xfrm>
              <a:off x="725975" y="3445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8" name="Google Shape;7498;p21"/>
            <p:cNvSpPr/>
            <p:nvPr/>
          </p:nvSpPr>
          <p:spPr>
            <a:xfrm>
              <a:off x="955175" y="3445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69" y="1072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9" name="Google Shape;7499;p21"/>
            <p:cNvSpPr/>
            <p:nvPr/>
          </p:nvSpPr>
          <p:spPr>
            <a:xfrm>
              <a:off x="1184350" y="34455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0"/>
                  </a:moveTo>
                  <a:cubicBezTo>
                    <a:pt x="299" y="0"/>
                    <a:pt x="1" y="310"/>
                    <a:pt x="1" y="691"/>
                  </a:cubicBezTo>
                  <a:cubicBezTo>
                    <a:pt x="1" y="1072"/>
                    <a:pt x="299" y="1369"/>
                    <a:pt x="680" y="1369"/>
                  </a:cubicBezTo>
                  <a:cubicBezTo>
                    <a:pt x="1061" y="1369"/>
                    <a:pt x="1370" y="1072"/>
                    <a:pt x="1370" y="691"/>
                  </a:cubicBezTo>
                  <a:cubicBezTo>
                    <a:pt x="1370" y="310"/>
                    <a:pt x="1061" y="0"/>
                    <a:pt x="680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0" name="Google Shape;7500;p21"/>
            <p:cNvSpPr/>
            <p:nvPr/>
          </p:nvSpPr>
          <p:spPr>
            <a:xfrm>
              <a:off x="1412950" y="3445500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0"/>
                  </a:moveTo>
                  <a:cubicBezTo>
                    <a:pt x="299" y="0"/>
                    <a:pt x="1" y="298"/>
                    <a:pt x="1" y="691"/>
                  </a:cubicBezTo>
                  <a:cubicBezTo>
                    <a:pt x="1" y="1072"/>
                    <a:pt x="322" y="1369"/>
                    <a:pt x="692" y="1369"/>
                  </a:cubicBezTo>
                  <a:cubicBezTo>
                    <a:pt x="1084" y="1369"/>
                    <a:pt x="1382" y="1060"/>
                    <a:pt x="1382" y="691"/>
                  </a:cubicBezTo>
                  <a:cubicBezTo>
                    <a:pt x="1382" y="322"/>
                    <a:pt x="1084" y="24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1" name="Google Shape;7501;p21"/>
            <p:cNvSpPr/>
            <p:nvPr/>
          </p:nvSpPr>
          <p:spPr>
            <a:xfrm>
              <a:off x="1642450" y="344550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69"/>
                    <a:pt x="679" y="1369"/>
                  </a:cubicBezTo>
                  <a:cubicBezTo>
                    <a:pt x="1060" y="1369"/>
                    <a:pt x="1358" y="1072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2" name="Google Shape;7502;p21"/>
            <p:cNvSpPr/>
            <p:nvPr/>
          </p:nvSpPr>
          <p:spPr>
            <a:xfrm>
              <a:off x="1871650" y="3445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3" name="Google Shape;7503;p21"/>
            <p:cNvSpPr/>
            <p:nvPr/>
          </p:nvSpPr>
          <p:spPr>
            <a:xfrm>
              <a:off x="2100850" y="3445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4" name="Google Shape;7504;p21"/>
            <p:cNvSpPr/>
            <p:nvPr/>
          </p:nvSpPr>
          <p:spPr>
            <a:xfrm>
              <a:off x="2329750" y="3445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72" y="1369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5" name="Google Shape;7505;p21"/>
            <p:cNvSpPr/>
            <p:nvPr/>
          </p:nvSpPr>
          <p:spPr>
            <a:xfrm>
              <a:off x="2558650" y="3445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72" y="1369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6" name="Google Shape;7506;p21"/>
            <p:cNvSpPr/>
            <p:nvPr/>
          </p:nvSpPr>
          <p:spPr>
            <a:xfrm>
              <a:off x="2787825" y="34455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310"/>
                    <a:pt x="1" y="691"/>
                  </a:cubicBezTo>
                  <a:cubicBezTo>
                    <a:pt x="1" y="1072"/>
                    <a:pt x="311" y="1369"/>
                    <a:pt x="692" y="1369"/>
                  </a:cubicBezTo>
                  <a:cubicBezTo>
                    <a:pt x="1073" y="1369"/>
                    <a:pt x="1370" y="1072"/>
                    <a:pt x="1370" y="691"/>
                  </a:cubicBezTo>
                  <a:cubicBezTo>
                    <a:pt x="1370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7" name="Google Shape;7507;p21"/>
            <p:cNvSpPr/>
            <p:nvPr/>
          </p:nvSpPr>
          <p:spPr>
            <a:xfrm>
              <a:off x="497075" y="3683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8" name="Google Shape;7508;p21"/>
            <p:cNvSpPr/>
            <p:nvPr/>
          </p:nvSpPr>
          <p:spPr>
            <a:xfrm>
              <a:off x="725975" y="3683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9" name="Google Shape;7509;p21"/>
            <p:cNvSpPr/>
            <p:nvPr/>
          </p:nvSpPr>
          <p:spPr>
            <a:xfrm>
              <a:off x="955175" y="3683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0" name="Google Shape;7510;p21"/>
            <p:cNvSpPr/>
            <p:nvPr/>
          </p:nvSpPr>
          <p:spPr>
            <a:xfrm>
              <a:off x="1184350" y="36833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0"/>
                  </a:moveTo>
                  <a:cubicBezTo>
                    <a:pt x="299" y="0"/>
                    <a:pt x="1" y="310"/>
                    <a:pt x="1" y="691"/>
                  </a:cubicBezTo>
                  <a:cubicBezTo>
                    <a:pt x="1" y="1060"/>
                    <a:pt x="299" y="1370"/>
                    <a:pt x="680" y="1370"/>
                  </a:cubicBezTo>
                  <a:cubicBezTo>
                    <a:pt x="1061" y="1370"/>
                    <a:pt x="1370" y="1060"/>
                    <a:pt x="1370" y="691"/>
                  </a:cubicBezTo>
                  <a:cubicBezTo>
                    <a:pt x="1370" y="310"/>
                    <a:pt x="1061" y="0"/>
                    <a:pt x="680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1" name="Google Shape;7511;p21"/>
            <p:cNvSpPr/>
            <p:nvPr/>
          </p:nvSpPr>
          <p:spPr>
            <a:xfrm>
              <a:off x="1412950" y="3683325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0"/>
                  </a:moveTo>
                  <a:cubicBezTo>
                    <a:pt x="299" y="0"/>
                    <a:pt x="1" y="298"/>
                    <a:pt x="1" y="691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0"/>
                    <a:pt x="1382" y="691"/>
                  </a:cubicBezTo>
                  <a:cubicBezTo>
                    <a:pt x="1382" y="310"/>
                    <a:pt x="1084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2" name="Google Shape;7512;p21"/>
            <p:cNvSpPr/>
            <p:nvPr/>
          </p:nvSpPr>
          <p:spPr>
            <a:xfrm>
              <a:off x="1642450" y="368332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3" name="Google Shape;7513;p21"/>
            <p:cNvSpPr/>
            <p:nvPr/>
          </p:nvSpPr>
          <p:spPr>
            <a:xfrm>
              <a:off x="1871650" y="3683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4" name="Google Shape;7514;p21"/>
            <p:cNvSpPr/>
            <p:nvPr/>
          </p:nvSpPr>
          <p:spPr>
            <a:xfrm>
              <a:off x="2100850" y="3683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5" name="Google Shape;7515;p21"/>
            <p:cNvSpPr/>
            <p:nvPr/>
          </p:nvSpPr>
          <p:spPr>
            <a:xfrm>
              <a:off x="2329750" y="3683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6" name="Google Shape;7516;p21"/>
            <p:cNvSpPr/>
            <p:nvPr/>
          </p:nvSpPr>
          <p:spPr>
            <a:xfrm>
              <a:off x="2558650" y="3683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7" name="Google Shape;7517;p21"/>
            <p:cNvSpPr/>
            <p:nvPr/>
          </p:nvSpPr>
          <p:spPr>
            <a:xfrm>
              <a:off x="2787825" y="36833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310"/>
                    <a:pt x="1" y="691"/>
                  </a:cubicBezTo>
                  <a:cubicBezTo>
                    <a:pt x="1" y="1060"/>
                    <a:pt x="311" y="1370"/>
                    <a:pt x="692" y="1370"/>
                  </a:cubicBezTo>
                  <a:cubicBezTo>
                    <a:pt x="1073" y="1370"/>
                    <a:pt x="1370" y="1060"/>
                    <a:pt x="1370" y="691"/>
                  </a:cubicBezTo>
                  <a:cubicBezTo>
                    <a:pt x="1370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8" name="Google Shape;7518;p21"/>
            <p:cNvSpPr/>
            <p:nvPr/>
          </p:nvSpPr>
          <p:spPr>
            <a:xfrm>
              <a:off x="497075" y="3906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69"/>
                    <a:pt x="679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9" name="Google Shape;7519;p21"/>
            <p:cNvSpPr/>
            <p:nvPr/>
          </p:nvSpPr>
          <p:spPr>
            <a:xfrm>
              <a:off x="725975" y="3906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0" name="Google Shape;7520;p21"/>
            <p:cNvSpPr/>
            <p:nvPr/>
          </p:nvSpPr>
          <p:spPr>
            <a:xfrm>
              <a:off x="955175" y="3906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69" y="1060"/>
                    <a:pt x="1369" y="679"/>
                  </a:cubicBezTo>
                  <a:cubicBezTo>
                    <a:pt x="1369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1" name="Google Shape;7521;p21"/>
            <p:cNvSpPr/>
            <p:nvPr/>
          </p:nvSpPr>
          <p:spPr>
            <a:xfrm>
              <a:off x="1184350" y="39062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0"/>
                  </a:moveTo>
                  <a:cubicBezTo>
                    <a:pt x="299" y="0"/>
                    <a:pt x="1" y="298"/>
                    <a:pt x="1" y="679"/>
                  </a:cubicBezTo>
                  <a:cubicBezTo>
                    <a:pt x="1" y="1060"/>
                    <a:pt x="299" y="1369"/>
                    <a:pt x="680" y="1369"/>
                  </a:cubicBezTo>
                  <a:cubicBezTo>
                    <a:pt x="1061" y="1369"/>
                    <a:pt x="1370" y="1060"/>
                    <a:pt x="1370" y="679"/>
                  </a:cubicBezTo>
                  <a:cubicBezTo>
                    <a:pt x="1370" y="298"/>
                    <a:pt x="1061" y="0"/>
                    <a:pt x="680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2" name="Google Shape;7522;p21"/>
            <p:cNvSpPr/>
            <p:nvPr/>
          </p:nvSpPr>
          <p:spPr>
            <a:xfrm>
              <a:off x="1412950" y="3906275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0"/>
                  </a:moveTo>
                  <a:cubicBezTo>
                    <a:pt x="299" y="0"/>
                    <a:pt x="1" y="298"/>
                    <a:pt x="1" y="679"/>
                  </a:cubicBezTo>
                  <a:cubicBezTo>
                    <a:pt x="1" y="1072"/>
                    <a:pt x="322" y="1369"/>
                    <a:pt x="692" y="1369"/>
                  </a:cubicBezTo>
                  <a:cubicBezTo>
                    <a:pt x="1084" y="1369"/>
                    <a:pt x="1382" y="1060"/>
                    <a:pt x="1382" y="679"/>
                  </a:cubicBezTo>
                  <a:cubicBezTo>
                    <a:pt x="1382" y="310"/>
                    <a:pt x="1084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3" name="Google Shape;7523;p21"/>
            <p:cNvSpPr/>
            <p:nvPr/>
          </p:nvSpPr>
          <p:spPr>
            <a:xfrm>
              <a:off x="1642450" y="390627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79"/>
                  </a:cubicBezTo>
                  <a:cubicBezTo>
                    <a:pt x="1" y="1060"/>
                    <a:pt x="298" y="1369"/>
                    <a:pt x="679" y="1369"/>
                  </a:cubicBezTo>
                  <a:cubicBezTo>
                    <a:pt x="1060" y="1369"/>
                    <a:pt x="1358" y="1060"/>
                    <a:pt x="1358" y="679"/>
                  </a:cubicBezTo>
                  <a:cubicBezTo>
                    <a:pt x="1358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4" name="Google Shape;7524;p21"/>
            <p:cNvSpPr/>
            <p:nvPr/>
          </p:nvSpPr>
          <p:spPr>
            <a:xfrm>
              <a:off x="1871650" y="3906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79"/>
                  </a:cubicBezTo>
                  <a:cubicBezTo>
                    <a:pt x="1" y="1060"/>
                    <a:pt x="298" y="1369"/>
                    <a:pt x="679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5" name="Google Shape;7525;p21"/>
            <p:cNvSpPr/>
            <p:nvPr/>
          </p:nvSpPr>
          <p:spPr>
            <a:xfrm>
              <a:off x="2100850" y="3906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6" name="Google Shape;7526;p21"/>
            <p:cNvSpPr/>
            <p:nvPr/>
          </p:nvSpPr>
          <p:spPr>
            <a:xfrm>
              <a:off x="2329750" y="3906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72" y="1369"/>
                    <a:pt x="1369" y="1060"/>
                    <a:pt x="1369" y="679"/>
                  </a:cubicBezTo>
                  <a:cubicBezTo>
                    <a:pt x="1369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7" name="Google Shape;7527;p21"/>
            <p:cNvSpPr/>
            <p:nvPr/>
          </p:nvSpPr>
          <p:spPr>
            <a:xfrm>
              <a:off x="2558650" y="3906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72" y="1369"/>
                    <a:pt x="1369" y="1060"/>
                    <a:pt x="1369" y="679"/>
                  </a:cubicBezTo>
                  <a:cubicBezTo>
                    <a:pt x="1369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8" name="Google Shape;7528;p21"/>
            <p:cNvSpPr/>
            <p:nvPr/>
          </p:nvSpPr>
          <p:spPr>
            <a:xfrm>
              <a:off x="2787825" y="39062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298"/>
                    <a:pt x="1" y="679"/>
                  </a:cubicBezTo>
                  <a:cubicBezTo>
                    <a:pt x="1" y="1060"/>
                    <a:pt x="311" y="1369"/>
                    <a:pt x="692" y="1369"/>
                  </a:cubicBezTo>
                  <a:cubicBezTo>
                    <a:pt x="1073" y="1369"/>
                    <a:pt x="1370" y="1060"/>
                    <a:pt x="1370" y="679"/>
                  </a:cubicBezTo>
                  <a:cubicBezTo>
                    <a:pt x="1370" y="298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9" name="Google Shape;7529;p21"/>
            <p:cNvSpPr/>
            <p:nvPr/>
          </p:nvSpPr>
          <p:spPr>
            <a:xfrm>
              <a:off x="497075" y="4143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0" name="Google Shape;7530;p21"/>
            <p:cNvSpPr/>
            <p:nvPr/>
          </p:nvSpPr>
          <p:spPr>
            <a:xfrm>
              <a:off x="725975" y="4143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1" name="Google Shape;7531;p21"/>
            <p:cNvSpPr/>
            <p:nvPr/>
          </p:nvSpPr>
          <p:spPr>
            <a:xfrm>
              <a:off x="955175" y="4143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2" name="Google Shape;7532;p21"/>
            <p:cNvSpPr/>
            <p:nvPr/>
          </p:nvSpPr>
          <p:spPr>
            <a:xfrm>
              <a:off x="1184350" y="41435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0"/>
                  </a:moveTo>
                  <a:cubicBezTo>
                    <a:pt x="299" y="0"/>
                    <a:pt x="1" y="310"/>
                    <a:pt x="1" y="691"/>
                  </a:cubicBezTo>
                  <a:cubicBezTo>
                    <a:pt x="1" y="1072"/>
                    <a:pt x="299" y="1370"/>
                    <a:pt x="680" y="1370"/>
                  </a:cubicBezTo>
                  <a:cubicBezTo>
                    <a:pt x="1061" y="1370"/>
                    <a:pt x="1370" y="1072"/>
                    <a:pt x="1370" y="691"/>
                  </a:cubicBezTo>
                  <a:cubicBezTo>
                    <a:pt x="1370" y="310"/>
                    <a:pt x="1061" y="0"/>
                    <a:pt x="680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3" name="Google Shape;7533;p21"/>
            <p:cNvSpPr/>
            <p:nvPr/>
          </p:nvSpPr>
          <p:spPr>
            <a:xfrm>
              <a:off x="1412950" y="4143500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0"/>
                  </a:moveTo>
                  <a:cubicBezTo>
                    <a:pt x="299" y="0"/>
                    <a:pt x="1" y="298"/>
                    <a:pt x="1" y="691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0"/>
                    <a:pt x="1382" y="691"/>
                  </a:cubicBezTo>
                  <a:cubicBezTo>
                    <a:pt x="1382" y="322"/>
                    <a:pt x="1084" y="24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4" name="Google Shape;7534;p21"/>
            <p:cNvSpPr/>
            <p:nvPr/>
          </p:nvSpPr>
          <p:spPr>
            <a:xfrm>
              <a:off x="1642450" y="414350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5" name="Google Shape;7535;p21"/>
            <p:cNvSpPr/>
            <p:nvPr/>
          </p:nvSpPr>
          <p:spPr>
            <a:xfrm>
              <a:off x="1871650" y="4143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6" name="Google Shape;7536;p21"/>
            <p:cNvSpPr/>
            <p:nvPr/>
          </p:nvSpPr>
          <p:spPr>
            <a:xfrm>
              <a:off x="2100850" y="4143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7" name="Google Shape;7537;p21"/>
            <p:cNvSpPr/>
            <p:nvPr/>
          </p:nvSpPr>
          <p:spPr>
            <a:xfrm>
              <a:off x="2329750" y="4143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8" name="Google Shape;7538;p21"/>
            <p:cNvSpPr/>
            <p:nvPr/>
          </p:nvSpPr>
          <p:spPr>
            <a:xfrm>
              <a:off x="2558650" y="4143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9" name="Google Shape;7539;p21"/>
            <p:cNvSpPr/>
            <p:nvPr/>
          </p:nvSpPr>
          <p:spPr>
            <a:xfrm>
              <a:off x="2787825" y="41435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310"/>
                    <a:pt x="1" y="691"/>
                  </a:cubicBezTo>
                  <a:cubicBezTo>
                    <a:pt x="1" y="1072"/>
                    <a:pt x="311" y="1370"/>
                    <a:pt x="692" y="1370"/>
                  </a:cubicBezTo>
                  <a:cubicBezTo>
                    <a:pt x="1073" y="1370"/>
                    <a:pt x="1370" y="1072"/>
                    <a:pt x="1370" y="691"/>
                  </a:cubicBezTo>
                  <a:cubicBezTo>
                    <a:pt x="1370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0" name="Google Shape;7540;p21"/>
            <p:cNvSpPr/>
            <p:nvPr/>
          </p:nvSpPr>
          <p:spPr>
            <a:xfrm>
              <a:off x="496775" y="4381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1" name="Google Shape;7541;p21"/>
            <p:cNvSpPr/>
            <p:nvPr/>
          </p:nvSpPr>
          <p:spPr>
            <a:xfrm>
              <a:off x="725975" y="4381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2" name="Google Shape;7542;p21"/>
            <p:cNvSpPr/>
            <p:nvPr/>
          </p:nvSpPr>
          <p:spPr>
            <a:xfrm>
              <a:off x="955175" y="4381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3" name="Google Shape;7543;p21"/>
            <p:cNvSpPr/>
            <p:nvPr/>
          </p:nvSpPr>
          <p:spPr>
            <a:xfrm>
              <a:off x="1183775" y="4381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4" name="Google Shape;7544;p21"/>
            <p:cNvSpPr/>
            <p:nvPr/>
          </p:nvSpPr>
          <p:spPr>
            <a:xfrm>
              <a:off x="1412950" y="4381325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0"/>
                  </a:moveTo>
                  <a:cubicBezTo>
                    <a:pt x="299" y="0"/>
                    <a:pt x="1" y="310"/>
                    <a:pt x="1" y="691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0"/>
                    <a:pt x="1382" y="691"/>
                  </a:cubicBezTo>
                  <a:cubicBezTo>
                    <a:pt x="1382" y="310"/>
                    <a:pt x="1084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5" name="Google Shape;7545;p21"/>
            <p:cNvSpPr/>
            <p:nvPr/>
          </p:nvSpPr>
          <p:spPr>
            <a:xfrm>
              <a:off x="1642450" y="4381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6" name="Google Shape;7546;p21"/>
            <p:cNvSpPr/>
            <p:nvPr/>
          </p:nvSpPr>
          <p:spPr>
            <a:xfrm>
              <a:off x="1871350" y="4381325"/>
              <a:ext cx="34550" cy="34250"/>
            </a:xfrm>
            <a:custGeom>
              <a:avLst/>
              <a:gdLst/>
              <a:ahLst/>
              <a:cxnLst/>
              <a:rect l="l" t="t" r="r" b="b"/>
              <a:pathLst>
                <a:path w="1382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70"/>
                    <a:pt x="691" y="1370"/>
                  </a:cubicBezTo>
                  <a:cubicBezTo>
                    <a:pt x="1084" y="1370"/>
                    <a:pt x="1382" y="1060"/>
                    <a:pt x="1382" y="691"/>
                  </a:cubicBezTo>
                  <a:cubicBezTo>
                    <a:pt x="1382" y="310"/>
                    <a:pt x="1084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7" name="Google Shape;7547;p21"/>
            <p:cNvSpPr/>
            <p:nvPr/>
          </p:nvSpPr>
          <p:spPr>
            <a:xfrm>
              <a:off x="2100250" y="4381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8" name="Google Shape;7548;p21"/>
            <p:cNvSpPr/>
            <p:nvPr/>
          </p:nvSpPr>
          <p:spPr>
            <a:xfrm>
              <a:off x="2329450" y="4381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9" name="Google Shape;7549;p21"/>
            <p:cNvSpPr/>
            <p:nvPr/>
          </p:nvSpPr>
          <p:spPr>
            <a:xfrm>
              <a:off x="2558650" y="4381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0" name="Google Shape;7550;p21"/>
            <p:cNvSpPr/>
            <p:nvPr/>
          </p:nvSpPr>
          <p:spPr>
            <a:xfrm>
              <a:off x="2787825" y="43813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299" y="0"/>
                    <a:pt x="1" y="310"/>
                    <a:pt x="1" y="691"/>
                  </a:cubicBezTo>
                  <a:cubicBezTo>
                    <a:pt x="1" y="1072"/>
                    <a:pt x="299" y="1370"/>
                    <a:pt x="692" y="1370"/>
                  </a:cubicBezTo>
                  <a:cubicBezTo>
                    <a:pt x="1073" y="1370"/>
                    <a:pt x="1370" y="1060"/>
                    <a:pt x="1370" y="691"/>
                  </a:cubicBezTo>
                  <a:cubicBezTo>
                    <a:pt x="1370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1" name="Google Shape;7551;p21"/>
            <p:cNvSpPr/>
            <p:nvPr/>
          </p:nvSpPr>
          <p:spPr>
            <a:xfrm>
              <a:off x="497075" y="46188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2" name="Google Shape;7552;p21"/>
            <p:cNvSpPr/>
            <p:nvPr/>
          </p:nvSpPr>
          <p:spPr>
            <a:xfrm>
              <a:off x="725975" y="46188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3" name="Google Shape;7553;p21"/>
            <p:cNvSpPr/>
            <p:nvPr/>
          </p:nvSpPr>
          <p:spPr>
            <a:xfrm>
              <a:off x="955175" y="46188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4" name="Google Shape;7554;p21"/>
            <p:cNvSpPr/>
            <p:nvPr/>
          </p:nvSpPr>
          <p:spPr>
            <a:xfrm>
              <a:off x="1184350" y="46188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1"/>
                  </a:moveTo>
                  <a:cubicBezTo>
                    <a:pt x="299" y="1"/>
                    <a:pt x="1" y="298"/>
                    <a:pt x="1" y="679"/>
                  </a:cubicBezTo>
                  <a:cubicBezTo>
                    <a:pt x="1" y="1060"/>
                    <a:pt x="299" y="1370"/>
                    <a:pt x="680" y="1370"/>
                  </a:cubicBezTo>
                  <a:cubicBezTo>
                    <a:pt x="1061" y="1370"/>
                    <a:pt x="1370" y="1060"/>
                    <a:pt x="1370" y="679"/>
                  </a:cubicBezTo>
                  <a:cubicBezTo>
                    <a:pt x="1370" y="298"/>
                    <a:pt x="1061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5" name="Google Shape;7555;p21"/>
            <p:cNvSpPr/>
            <p:nvPr/>
          </p:nvSpPr>
          <p:spPr>
            <a:xfrm>
              <a:off x="1412950" y="4618850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1"/>
                  </a:moveTo>
                  <a:cubicBezTo>
                    <a:pt x="299" y="1"/>
                    <a:pt x="1" y="298"/>
                    <a:pt x="1" y="679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48"/>
                    <a:pt x="1382" y="679"/>
                  </a:cubicBezTo>
                  <a:cubicBezTo>
                    <a:pt x="1382" y="310"/>
                    <a:pt x="1084" y="12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6" name="Google Shape;7556;p21"/>
            <p:cNvSpPr/>
            <p:nvPr/>
          </p:nvSpPr>
          <p:spPr>
            <a:xfrm>
              <a:off x="1642450" y="461885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79"/>
                  </a:cubicBezTo>
                  <a:cubicBezTo>
                    <a:pt x="1358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7" name="Google Shape;7557;p21"/>
            <p:cNvSpPr/>
            <p:nvPr/>
          </p:nvSpPr>
          <p:spPr>
            <a:xfrm>
              <a:off x="1871650" y="46188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8" name="Google Shape;7558;p21"/>
            <p:cNvSpPr/>
            <p:nvPr/>
          </p:nvSpPr>
          <p:spPr>
            <a:xfrm>
              <a:off x="2100850" y="46188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9" name="Google Shape;7559;p21"/>
            <p:cNvSpPr/>
            <p:nvPr/>
          </p:nvSpPr>
          <p:spPr>
            <a:xfrm>
              <a:off x="2329750" y="46188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0" name="Google Shape;7560;p21"/>
            <p:cNvSpPr/>
            <p:nvPr/>
          </p:nvSpPr>
          <p:spPr>
            <a:xfrm>
              <a:off x="2558650" y="46188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1" name="Google Shape;7561;p21"/>
            <p:cNvSpPr/>
            <p:nvPr/>
          </p:nvSpPr>
          <p:spPr>
            <a:xfrm>
              <a:off x="2787825" y="46188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1"/>
                  </a:moveTo>
                  <a:cubicBezTo>
                    <a:pt x="311" y="1"/>
                    <a:pt x="1" y="298"/>
                    <a:pt x="1" y="679"/>
                  </a:cubicBezTo>
                  <a:cubicBezTo>
                    <a:pt x="1" y="1060"/>
                    <a:pt x="311" y="1370"/>
                    <a:pt x="692" y="1370"/>
                  </a:cubicBezTo>
                  <a:cubicBezTo>
                    <a:pt x="1073" y="1370"/>
                    <a:pt x="1370" y="1060"/>
                    <a:pt x="1370" y="679"/>
                  </a:cubicBezTo>
                  <a:cubicBezTo>
                    <a:pt x="1370" y="298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2" name="Google Shape;7562;p21"/>
            <p:cNvSpPr/>
            <p:nvPr/>
          </p:nvSpPr>
          <p:spPr>
            <a:xfrm>
              <a:off x="3015850" y="1097875"/>
              <a:ext cx="34550" cy="34275"/>
            </a:xfrm>
            <a:custGeom>
              <a:avLst/>
              <a:gdLst/>
              <a:ahLst/>
              <a:cxnLst/>
              <a:rect l="l" t="t" r="r" b="b"/>
              <a:pathLst>
                <a:path w="1382" h="1371" extrusionOk="0">
                  <a:moveTo>
                    <a:pt x="691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298" y="1370"/>
                    <a:pt x="691" y="1370"/>
                  </a:cubicBezTo>
                  <a:cubicBezTo>
                    <a:pt x="1084" y="1370"/>
                    <a:pt x="1381" y="1049"/>
                    <a:pt x="1381" y="680"/>
                  </a:cubicBezTo>
                  <a:cubicBezTo>
                    <a:pt x="1381" y="310"/>
                    <a:pt x="1084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3" name="Google Shape;7563;p21"/>
            <p:cNvSpPr/>
            <p:nvPr/>
          </p:nvSpPr>
          <p:spPr>
            <a:xfrm>
              <a:off x="3245325" y="109787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0" y="1"/>
                  </a:moveTo>
                  <a:cubicBezTo>
                    <a:pt x="299" y="1"/>
                    <a:pt x="1" y="310"/>
                    <a:pt x="1" y="680"/>
                  </a:cubicBezTo>
                  <a:cubicBezTo>
                    <a:pt x="1" y="1072"/>
                    <a:pt x="299" y="1370"/>
                    <a:pt x="680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0"/>
                    <a:pt x="1072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4" name="Google Shape;7564;p21"/>
            <p:cNvSpPr/>
            <p:nvPr/>
          </p:nvSpPr>
          <p:spPr>
            <a:xfrm>
              <a:off x="3474525" y="10978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0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5" name="Google Shape;7565;p21"/>
            <p:cNvSpPr/>
            <p:nvPr/>
          </p:nvSpPr>
          <p:spPr>
            <a:xfrm>
              <a:off x="3703125" y="10978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6" name="Google Shape;7566;p21"/>
            <p:cNvSpPr/>
            <p:nvPr/>
          </p:nvSpPr>
          <p:spPr>
            <a:xfrm>
              <a:off x="3932325" y="10978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7" name="Google Shape;7567;p21"/>
            <p:cNvSpPr/>
            <p:nvPr/>
          </p:nvSpPr>
          <p:spPr>
            <a:xfrm>
              <a:off x="4161525" y="10978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8" name="Google Shape;7568;p21"/>
            <p:cNvSpPr/>
            <p:nvPr/>
          </p:nvSpPr>
          <p:spPr>
            <a:xfrm>
              <a:off x="4390425" y="10978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49"/>
                    <a:pt x="1369" y="680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9" name="Google Shape;7569;p21"/>
            <p:cNvSpPr/>
            <p:nvPr/>
          </p:nvSpPr>
          <p:spPr>
            <a:xfrm>
              <a:off x="4619625" y="10978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49"/>
                    <a:pt x="1369" y="680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0" name="Google Shape;7570;p21"/>
            <p:cNvSpPr/>
            <p:nvPr/>
          </p:nvSpPr>
          <p:spPr>
            <a:xfrm>
              <a:off x="4848800" y="109787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1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1" name="Google Shape;7571;p21"/>
            <p:cNvSpPr/>
            <p:nvPr/>
          </p:nvSpPr>
          <p:spPr>
            <a:xfrm>
              <a:off x="5078000" y="10978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2" name="Google Shape;7572;p21"/>
            <p:cNvSpPr/>
            <p:nvPr/>
          </p:nvSpPr>
          <p:spPr>
            <a:xfrm>
              <a:off x="5306900" y="10978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0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3" name="Google Shape;7573;p21"/>
            <p:cNvSpPr/>
            <p:nvPr/>
          </p:nvSpPr>
          <p:spPr>
            <a:xfrm>
              <a:off x="3016150" y="1335700"/>
              <a:ext cx="34250" cy="33975"/>
            </a:xfrm>
            <a:custGeom>
              <a:avLst/>
              <a:gdLst/>
              <a:ahLst/>
              <a:cxnLst/>
              <a:rect l="l" t="t" r="r" b="b"/>
              <a:pathLst>
                <a:path w="1370" h="1359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58"/>
                    <a:pt x="679" y="1358"/>
                  </a:cubicBezTo>
                  <a:cubicBezTo>
                    <a:pt x="1060" y="1358"/>
                    <a:pt x="1369" y="1061"/>
                    <a:pt x="1369" y="680"/>
                  </a:cubicBezTo>
                  <a:cubicBezTo>
                    <a:pt x="1369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4" name="Google Shape;7574;p21"/>
            <p:cNvSpPr/>
            <p:nvPr/>
          </p:nvSpPr>
          <p:spPr>
            <a:xfrm>
              <a:off x="3245025" y="1335700"/>
              <a:ext cx="34275" cy="33975"/>
            </a:xfrm>
            <a:custGeom>
              <a:avLst/>
              <a:gdLst/>
              <a:ahLst/>
              <a:cxnLst/>
              <a:rect l="l" t="t" r="r" b="b"/>
              <a:pathLst>
                <a:path w="1371" h="1359" extrusionOk="0">
                  <a:moveTo>
                    <a:pt x="692" y="1"/>
                  </a:moveTo>
                  <a:cubicBezTo>
                    <a:pt x="311" y="1"/>
                    <a:pt x="1" y="299"/>
                    <a:pt x="1" y="680"/>
                  </a:cubicBezTo>
                  <a:cubicBezTo>
                    <a:pt x="1" y="1061"/>
                    <a:pt x="311" y="1358"/>
                    <a:pt x="692" y="1358"/>
                  </a:cubicBezTo>
                  <a:cubicBezTo>
                    <a:pt x="1073" y="1358"/>
                    <a:pt x="1370" y="1061"/>
                    <a:pt x="1370" y="680"/>
                  </a:cubicBezTo>
                  <a:cubicBezTo>
                    <a:pt x="1370" y="299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5" name="Google Shape;7575;p21"/>
            <p:cNvSpPr/>
            <p:nvPr/>
          </p:nvSpPr>
          <p:spPr>
            <a:xfrm>
              <a:off x="3474525" y="1335700"/>
              <a:ext cx="34250" cy="33975"/>
            </a:xfrm>
            <a:custGeom>
              <a:avLst/>
              <a:gdLst/>
              <a:ahLst/>
              <a:cxnLst/>
              <a:rect l="l" t="t" r="r" b="b"/>
              <a:pathLst>
                <a:path w="1370" h="1359" extrusionOk="0">
                  <a:moveTo>
                    <a:pt x="679" y="1"/>
                  </a:moveTo>
                  <a:cubicBezTo>
                    <a:pt x="298" y="1"/>
                    <a:pt x="1" y="299"/>
                    <a:pt x="1" y="680"/>
                  </a:cubicBezTo>
                  <a:cubicBezTo>
                    <a:pt x="1" y="1061"/>
                    <a:pt x="298" y="1358"/>
                    <a:pt x="679" y="1358"/>
                  </a:cubicBezTo>
                  <a:cubicBezTo>
                    <a:pt x="1060" y="1358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6" name="Google Shape;7576;p21"/>
            <p:cNvSpPr/>
            <p:nvPr/>
          </p:nvSpPr>
          <p:spPr>
            <a:xfrm>
              <a:off x="3703725" y="1335700"/>
              <a:ext cx="33950" cy="33975"/>
            </a:xfrm>
            <a:custGeom>
              <a:avLst/>
              <a:gdLst/>
              <a:ahLst/>
              <a:cxnLst/>
              <a:rect l="l" t="t" r="r" b="b"/>
              <a:pathLst>
                <a:path w="1358" h="1359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58"/>
                    <a:pt x="679" y="1358"/>
                  </a:cubicBezTo>
                  <a:cubicBezTo>
                    <a:pt x="1060" y="1358"/>
                    <a:pt x="1358" y="1061"/>
                    <a:pt x="1358" y="680"/>
                  </a:cubicBezTo>
                  <a:cubicBezTo>
                    <a:pt x="1358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7" name="Google Shape;7577;p21"/>
            <p:cNvSpPr/>
            <p:nvPr/>
          </p:nvSpPr>
          <p:spPr>
            <a:xfrm>
              <a:off x="3932325" y="133570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8" name="Google Shape;7578;p21"/>
            <p:cNvSpPr/>
            <p:nvPr/>
          </p:nvSpPr>
          <p:spPr>
            <a:xfrm>
              <a:off x="4161525" y="1335700"/>
              <a:ext cx="34250" cy="33975"/>
            </a:xfrm>
            <a:custGeom>
              <a:avLst/>
              <a:gdLst/>
              <a:ahLst/>
              <a:cxnLst/>
              <a:rect l="l" t="t" r="r" b="b"/>
              <a:pathLst>
                <a:path w="1370" h="1359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58"/>
                    <a:pt x="691" y="1358"/>
                  </a:cubicBezTo>
                  <a:cubicBezTo>
                    <a:pt x="1072" y="1358"/>
                    <a:pt x="1370" y="1061"/>
                    <a:pt x="1370" y="680"/>
                  </a:cubicBezTo>
                  <a:cubicBezTo>
                    <a:pt x="1370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9" name="Google Shape;7579;p21"/>
            <p:cNvSpPr/>
            <p:nvPr/>
          </p:nvSpPr>
          <p:spPr>
            <a:xfrm>
              <a:off x="4390725" y="1335700"/>
              <a:ext cx="34250" cy="33975"/>
            </a:xfrm>
            <a:custGeom>
              <a:avLst/>
              <a:gdLst/>
              <a:ahLst/>
              <a:cxnLst/>
              <a:rect l="l" t="t" r="r" b="b"/>
              <a:pathLst>
                <a:path w="1370" h="1359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58"/>
                    <a:pt x="691" y="1358"/>
                  </a:cubicBezTo>
                  <a:cubicBezTo>
                    <a:pt x="1072" y="1358"/>
                    <a:pt x="1369" y="1061"/>
                    <a:pt x="1369" y="680"/>
                  </a:cubicBezTo>
                  <a:cubicBezTo>
                    <a:pt x="1369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0" name="Google Shape;7580;p21"/>
            <p:cNvSpPr/>
            <p:nvPr/>
          </p:nvSpPr>
          <p:spPr>
            <a:xfrm>
              <a:off x="4619900" y="1335700"/>
              <a:ext cx="34275" cy="33975"/>
            </a:xfrm>
            <a:custGeom>
              <a:avLst/>
              <a:gdLst/>
              <a:ahLst/>
              <a:cxnLst/>
              <a:rect l="l" t="t" r="r" b="b"/>
              <a:pathLst>
                <a:path w="1371" h="1359" extrusionOk="0">
                  <a:moveTo>
                    <a:pt x="691" y="1"/>
                  </a:moveTo>
                  <a:cubicBezTo>
                    <a:pt x="310" y="1"/>
                    <a:pt x="1" y="299"/>
                    <a:pt x="1" y="680"/>
                  </a:cubicBezTo>
                  <a:cubicBezTo>
                    <a:pt x="1" y="1061"/>
                    <a:pt x="310" y="1358"/>
                    <a:pt x="691" y="1358"/>
                  </a:cubicBezTo>
                  <a:cubicBezTo>
                    <a:pt x="1072" y="1358"/>
                    <a:pt x="1370" y="1061"/>
                    <a:pt x="1370" y="680"/>
                  </a:cubicBezTo>
                  <a:cubicBezTo>
                    <a:pt x="1370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1" name="Google Shape;7581;p21"/>
            <p:cNvSpPr/>
            <p:nvPr/>
          </p:nvSpPr>
          <p:spPr>
            <a:xfrm>
              <a:off x="4848800" y="1335700"/>
              <a:ext cx="34275" cy="33975"/>
            </a:xfrm>
            <a:custGeom>
              <a:avLst/>
              <a:gdLst/>
              <a:ahLst/>
              <a:cxnLst/>
              <a:rect l="l" t="t" r="r" b="b"/>
              <a:pathLst>
                <a:path w="1371" h="1359" extrusionOk="0">
                  <a:moveTo>
                    <a:pt x="691" y="1"/>
                  </a:moveTo>
                  <a:cubicBezTo>
                    <a:pt x="310" y="1"/>
                    <a:pt x="1" y="299"/>
                    <a:pt x="1" y="680"/>
                  </a:cubicBezTo>
                  <a:cubicBezTo>
                    <a:pt x="1" y="1061"/>
                    <a:pt x="310" y="1358"/>
                    <a:pt x="691" y="1358"/>
                  </a:cubicBezTo>
                  <a:cubicBezTo>
                    <a:pt x="1060" y="1358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2" name="Google Shape;7582;p21"/>
            <p:cNvSpPr/>
            <p:nvPr/>
          </p:nvSpPr>
          <p:spPr>
            <a:xfrm>
              <a:off x="5078000" y="1335700"/>
              <a:ext cx="34250" cy="33975"/>
            </a:xfrm>
            <a:custGeom>
              <a:avLst/>
              <a:gdLst/>
              <a:ahLst/>
              <a:cxnLst/>
              <a:rect l="l" t="t" r="r" b="b"/>
              <a:pathLst>
                <a:path w="1370" h="1359" extrusionOk="0">
                  <a:moveTo>
                    <a:pt x="691" y="1"/>
                  </a:moveTo>
                  <a:cubicBezTo>
                    <a:pt x="310" y="1"/>
                    <a:pt x="1" y="299"/>
                    <a:pt x="1" y="680"/>
                  </a:cubicBezTo>
                  <a:cubicBezTo>
                    <a:pt x="1" y="1061"/>
                    <a:pt x="310" y="1358"/>
                    <a:pt x="691" y="1358"/>
                  </a:cubicBezTo>
                  <a:cubicBezTo>
                    <a:pt x="1060" y="1358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3" name="Google Shape;7583;p21"/>
            <p:cNvSpPr/>
            <p:nvPr/>
          </p:nvSpPr>
          <p:spPr>
            <a:xfrm>
              <a:off x="5307200" y="1335700"/>
              <a:ext cx="34250" cy="33975"/>
            </a:xfrm>
            <a:custGeom>
              <a:avLst/>
              <a:gdLst/>
              <a:ahLst/>
              <a:cxnLst/>
              <a:rect l="l" t="t" r="r" b="b"/>
              <a:pathLst>
                <a:path w="1370" h="1359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58"/>
                    <a:pt x="691" y="1358"/>
                  </a:cubicBezTo>
                  <a:cubicBezTo>
                    <a:pt x="1060" y="1358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4" name="Google Shape;7584;p21"/>
            <p:cNvSpPr/>
            <p:nvPr/>
          </p:nvSpPr>
          <p:spPr>
            <a:xfrm>
              <a:off x="3016150" y="1572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69" y="1060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5" name="Google Shape;7585;p21"/>
            <p:cNvSpPr/>
            <p:nvPr/>
          </p:nvSpPr>
          <p:spPr>
            <a:xfrm>
              <a:off x="3245025" y="15729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310"/>
                    <a:pt x="1" y="691"/>
                  </a:cubicBezTo>
                  <a:cubicBezTo>
                    <a:pt x="1" y="1060"/>
                    <a:pt x="311" y="1369"/>
                    <a:pt x="692" y="1369"/>
                  </a:cubicBezTo>
                  <a:cubicBezTo>
                    <a:pt x="1073" y="1369"/>
                    <a:pt x="1370" y="1060"/>
                    <a:pt x="1370" y="691"/>
                  </a:cubicBezTo>
                  <a:cubicBezTo>
                    <a:pt x="1370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6" name="Google Shape;7586;p21"/>
            <p:cNvSpPr/>
            <p:nvPr/>
          </p:nvSpPr>
          <p:spPr>
            <a:xfrm>
              <a:off x="3474525" y="1572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60"/>
                    <a:pt x="298" y="1369"/>
                    <a:pt x="679" y="1369"/>
                  </a:cubicBezTo>
                  <a:cubicBezTo>
                    <a:pt x="1060" y="1369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7" name="Google Shape;7587;p21"/>
            <p:cNvSpPr/>
            <p:nvPr/>
          </p:nvSpPr>
          <p:spPr>
            <a:xfrm>
              <a:off x="3703725" y="157295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58" y="1060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8" name="Google Shape;7588;p21"/>
            <p:cNvSpPr/>
            <p:nvPr/>
          </p:nvSpPr>
          <p:spPr>
            <a:xfrm>
              <a:off x="3932325" y="1572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298"/>
                    <a:pt x="0" y="691"/>
                  </a:cubicBezTo>
                  <a:cubicBezTo>
                    <a:pt x="0" y="1072"/>
                    <a:pt x="322" y="1369"/>
                    <a:pt x="691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9" name="Google Shape;7589;p21"/>
            <p:cNvSpPr/>
            <p:nvPr/>
          </p:nvSpPr>
          <p:spPr>
            <a:xfrm>
              <a:off x="4161525" y="1572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0" name="Google Shape;7590;p21"/>
            <p:cNvSpPr/>
            <p:nvPr/>
          </p:nvSpPr>
          <p:spPr>
            <a:xfrm>
              <a:off x="4390725" y="1572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72" y="1369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1" name="Google Shape;7591;p21"/>
            <p:cNvSpPr/>
            <p:nvPr/>
          </p:nvSpPr>
          <p:spPr>
            <a:xfrm>
              <a:off x="4619900" y="15729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60"/>
                    <a:pt x="310" y="1369"/>
                    <a:pt x="691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2" name="Google Shape;7592;p21"/>
            <p:cNvSpPr/>
            <p:nvPr/>
          </p:nvSpPr>
          <p:spPr>
            <a:xfrm>
              <a:off x="4848800" y="15729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60"/>
                    <a:pt x="310" y="1369"/>
                    <a:pt x="691" y="1369"/>
                  </a:cubicBezTo>
                  <a:cubicBezTo>
                    <a:pt x="1060" y="1369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3" name="Google Shape;7593;p21"/>
            <p:cNvSpPr/>
            <p:nvPr/>
          </p:nvSpPr>
          <p:spPr>
            <a:xfrm>
              <a:off x="5078000" y="1572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60"/>
                    <a:pt x="310" y="1369"/>
                    <a:pt x="691" y="1369"/>
                  </a:cubicBezTo>
                  <a:cubicBezTo>
                    <a:pt x="1060" y="1369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4" name="Google Shape;7594;p21"/>
            <p:cNvSpPr/>
            <p:nvPr/>
          </p:nvSpPr>
          <p:spPr>
            <a:xfrm>
              <a:off x="5307200" y="1572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60" y="1369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5" name="Google Shape;7595;p21"/>
            <p:cNvSpPr/>
            <p:nvPr/>
          </p:nvSpPr>
          <p:spPr>
            <a:xfrm>
              <a:off x="3016150" y="18107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69" y="1060"/>
                    <a:pt x="1369" y="679"/>
                  </a:cubicBezTo>
                  <a:cubicBezTo>
                    <a:pt x="1369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6" name="Google Shape;7596;p21"/>
            <p:cNvSpPr/>
            <p:nvPr/>
          </p:nvSpPr>
          <p:spPr>
            <a:xfrm>
              <a:off x="3245025" y="18107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298"/>
                    <a:pt x="1" y="679"/>
                  </a:cubicBezTo>
                  <a:cubicBezTo>
                    <a:pt x="1" y="1060"/>
                    <a:pt x="311" y="1369"/>
                    <a:pt x="692" y="1369"/>
                  </a:cubicBezTo>
                  <a:cubicBezTo>
                    <a:pt x="1073" y="1369"/>
                    <a:pt x="1370" y="1060"/>
                    <a:pt x="1370" y="679"/>
                  </a:cubicBezTo>
                  <a:cubicBezTo>
                    <a:pt x="1370" y="298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7" name="Google Shape;7597;p21"/>
            <p:cNvSpPr/>
            <p:nvPr/>
          </p:nvSpPr>
          <p:spPr>
            <a:xfrm>
              <a:off x="3474525" y="18107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79"/>
                  </a:cubicBezTo>
                  <a:cubicBezTo>
                    <a:pt x="1" y="1060"/>
                    <a:pt x="298" y="1369"/>
                    <a:pt x="679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8" name="Google Shape;7598;p21"/>
            <p:cNvSpPr/>
            <p:nvPr/>
          </p:nvSpPr>
          <p:spPr>
            <a:xfrm>
              <a:off x="3703725" y="181077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58" y="1060"/>
                    <a:pt x="1358" y="679"/>
                  </a:cubicBezTo>
                  <a:cubicBezTo>
                    <a:pt x="1358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9" name="Google Shape;7599;p21"/>
            <p:cNvSpPr/>
            <p:nvPr/>
          </p:nvSpPr>
          <p:spPr>
            <a:xfrm>
              <a:off x="3932325" y="18107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72"/>
                    <a:pt x="322" y="1369"/>
                    <a:pt x="691" y="1369"/>
                  </a:cubicBezTo>
                  <a:cubicBezTo>
                    <a:pt x="1072" y="1369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0" name="Google Shape;7600;p21"/>
            <p:cNvSpPr/>
            <p:nvPr/>
          </p:nvSpPr>
          <p:spPr>
            <a:xfrm>
              <a:off x="4161525" y="18107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72" y="1369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1" name="Google Shape;7601;p21"/>
            <p:cNvSpPr/>
            <p:nvPr/>
          </p:nvSpPr>
          <p:spPr>
            <a:xfrm>
              <a:off x="4390725" y="18107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72" y="1369"/>
                    <a:pt x="1369" y="1060"/>
                    <a:pt x="1369" y="679"/>
                  </a:cubicBezTo>
                  <a:cubicBezTo>
                    <a:pt x="1369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2" name="Google Shape;7602;p21"/>
            <p:cNvSpPr/>
            <p:nvPr/>
          </p:nvSpPr>
          <p:spPr>
            <a:xfrm>
              <a:off x="4619900" y="18107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69"/>
                    <a:pt x="691" y="1369"/>
                  </a:cubicBezTo>
                  <a:cubicBezTo>
                    <a:pt x="1072" y="1369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3" name="Google Shape;7603;p21"/>
            <p:cNvSpPr/>
            <p:nvPr/>
          </p:nvSpPr>
          <p:spPr>
            <a:xfrm>
              <a:off x="4848800" y="18107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69"/>
                    <a:pt x="691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4" name="Google Shape;7604;p21"/>
            <p:cNvSpPr/>
            <p:nvPr/>
          </p:nvSpPr>
          <p:spPr>
            <a:xfrm>
              <a:off x="5078000" y="18107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69"/>
                    <a:pt x="691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5" name="Google Shape;7605;p21"/>
            <p:cNvSpPr/>
            <p:nvPr/>
          </p:nvSpPr>
          <p:spPr>
            <a:xfrm>
              <a:off x="5307200" y="18107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6" name="Google Shape;7606;p21"/>
            <p:cNvSpPr/>
            <p:nvPr/>
          </p:nvSpPr>
          <p:spPr>
            <a:xfrm>
              <a:off x="3016150" y="20331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69" y="1072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7" name="Google Shape;7607;p21"/>
            <p:cNvSpPr/>
            <p:nvPr/>
          </p:nvSpPr>
          <p:spPr>
            <a:xfrm>
              <a:off x="3245025" y="20331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310"/>
                    <a:pt x="1" y="691"/>
                  </a:cubicBezTo>
                  <a:cubicBezTo>
                    <a:pt x="1" y="1072"/>
                    <a:pt x="311" y="1369"/>
                    <a:pt x="692" y="1369"/>
                  </a:cubicBezTo>
                  <a:cubicBezTo>
                    <a:pt x="1073" y="1369"/>
                    <a:pt x="1370" y="1072"/>
                    <a:pt x="1370" y="691"/>
                  </a:cubicBezTo>
                  <a:cubicBezTo>
                    <a:pt x="1370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8" name="Google Shape;7608;p21"/>
            <p:cNvSpPr/>
            <p:nvPr/>
          </p:nvSpPr>
          <p:spPr>
            <a:xfrm>
              <a:off x="3474525" y="20331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9" name="Google Shape;7609;p21"/>
            <p:cNvSpPr/>
            <p:nvPr/>
          </p:nvSpPr>
          <p:spPr>
            <a:xfrm>
              <a:off x="3703725" y="203312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58" y="1072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0" name="Google Shape;7610;p21"/>
            <p:cNvSpPr/>
            <p:nvPr/>
          </p:nvSpPr>
          <p:spPr>
            <a:xfrm>
              <a:off x="3932325" y="20331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298"/>
                    <a:pt x="0" y="691"/>
                  </a:cubicBezTo>
                  <a:cubicBezTo>
                    <a:pt x="0" y="1072"/>
                    <a:pt x="322" y="1369"/>
                    <a:pt x="691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22"/>
                    <a:pt x="1072" y="24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1" name="Google Shape;7611;p21"/>
            <p:cNvSpPr/>
            <p:nvPr/>
          </p:nvSpPr>
          <p:spPr>
            <a:xfrm>
              <a:off x="4161525" y="20331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72" y="1369"/>
                    <a:pt x="1370" y="1072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2" name="Google Shape;7612;p21"/>
            <p:cNvSpPr/>
            <p:nvPr/>
          </p:nvSpPr>
          <p:spPr>
            <a:xfrm>
              <a:off x="4390725" y="20331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72" y="1369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3" name="Google Shape;7613;p21"/>
            <p:cNvSpPr/>
            <p:nvPr/>
          </p:nvSpPr>
          <p:spPr>
            <a:xfrm>
              <a:off x="4619900" y="20331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69"/>
                    <a:pt x="691" y="1369"/>
                  </a:cubicBezTo>
                  <a:cubicBezTo>
                    <a:pt x="1072" y="1369"/>
                    <a:pt x="1370" y="1072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4" name="Google Shape;7614;p21"/>
            <p:cNvSpPr/>
            <p:nvPr/>
          </p:nvSpPr>
          <p:spPr>
            <a:xfrm>
              <a:off x="4848800" y="20331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69"/>
                    <a:pt x="691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5" name="Google Shape;7615;p21"/>
            <p:cNvSpPr/>
            <p:nvPr/>
          </p:nvSpPr>
          <p:spPr>
            <a:xfrm>
              <a:off x="5078000" y="20331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69"/>
                    <a:pt x="691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6" name="Google Shape;7616;p21"/>
            <p:cNvSpPr/>
            <p:nvPr/>
          </p:nvSpPr>
          <p:spPr>
            <a:xfrm>
              <a:off x="5307200" y="20331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7" name="Google Shape;7617;p21"/>
            <p:cNvSpPr/>
            <p:nvPr/>
          </p:nvSpPr>
          <p:spPr>
            <a:xfrm>
              <a:off x="3015850" y="2270950"/>
              <a:ext cx="34550" cy="34250"/>
            </a:xfrm>
            <a:custGeom>
              <a:avLst/>
              <a:gdLst/>
              <a:ahLst/>
              <a:cxnLst/>
              <a:rect l="l" t="t" r="r" b="b"/>
              <a:pathLst>
                <a:path w="1382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91" y="1370"/>
                  </a:cubicBezTo>
                  <a:cubicBezTo>
                    <a:pt x="1084" y="1370"/>
                    <a:pt x="1381" y="1060"/>
                    <a:pt x="1381" y="691"/>
                  </a:cubicBezTo>
                  <a:cubicBezTo>
                    <a:pt x="1381" y="310"/>
                    <a:pt x="1084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8" name="Google Shape;7618;p21"/>
            <p:cNvSpPr/>
            <p:nvPr/>
          </p:nvSpPr>
          <p:spPr>
            <a:xfrm>
              <a:off x="3245325" y="22709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0"/>
                  </a:moveTo>
                  <a:cubicBezTo>
                    <a:pt x="299" y="0"/>
                    <a:pt x="1" y="310"/>
                    <a:pt x="1" y="691"/>
                  </a:cubicBezTo>
                  <a:cubicBezTo>
                    <a:pt x="1" y="1072"/>
                    <a:pt x="299" y="1370"/>
                    <a:pt x="680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80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9" name="Google Shape;7619;p21"/>
            <p:cNvSpPr/>
            <p:nvPr/>
          </p:nvSpPr>
          <p:spPr>
            <a:xfrm>
              <a:off x="3474525" y="2270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0" name="Google Shape;7620;p21"/>
            <p:cNvSpPr/>
            <p:nvPr/>
          </p:nvSpPr>
          <p:spPr>
            <a:xfrm>
              <a:off x="3703125" y="2270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1" name="Google Shape;7621;p21"/>
            <p:cNvSpPr/>
            <p:nvPr/>
          </p:nvSpPr>
          <p:spPr>
            <a:xfrm>
              <a:off x="3932325" y="2270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2" name="Google Shape;7622;p21"/>
            <p:cNvSpPr/>
            <p:nvPr/>
          </p:nvSpPr>
          <p:spPr>
            <a:xfrm>
              <a:off x="4161525" y="2270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3" name="Google Shape;7623;p21"/>
            <p:cNvSpPr/>
            <p:nvPr/>
          </p:nvSpPr>
          <p:spPr>
            <a:xfrm>
              <a:off x="4390425" y="2270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4" name="Google Shape;7624;p21"/>
            <p:cNvSpPr/>
            <p:nvPr/>
          </p:nvSpPr>
          <p:spPr>
            <a:xfrm>
              <a:off x="4619625" y="2270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5" name="Google Shape;7625;p21"/>
            <p:cNvSpPr/>
            <p:nvPr/>
          </p:nvSpPr>
          <p:spPr>
            <a:xfrm>
              <a:off x="4848800" y="22709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6" name="Google Shape;7626;p21"/>
            <p:cNvSpPr/>
            <p:nvPr/>
          </p:nvSpPr>
          <p:spPr>
            <a:xfrm>
              <a:off x="5078000" y="2270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7" name="Google Shape;7627;p21"/>
            <p:cNvSpPr/>
            <p:nvPr/>
          </p:nvSpPr>
          <p:spPr>
            <a:xfrm>
              <a:off x="5306900" y="2270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8" name="Google Shape;7628;p21"/>
            <p:cNvSpPr/>
            <p:nvPr/>
          </p:nvSpPr>
          <p:spPr>
            <a:xfrm>
              <a:off x="3016150" y="2508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9" name="Google Shape;7629;p21"/>
            <p:cNvSpPr/>
            <p:nvPr/>
          </p:nvSpPr>
          <p:spPr>
            <a:xfrm>
              <a:off x="3245025" y="25084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298"/>
                    <a:pt x="1" y="679"/>
                  </a:cubicBezTo>
                  <a:cubicBezTo>
                    <a:pt x="1" y="1060"/>
                    <a:pt x="311" y="1370"/>
                    <a:pt x="692" y="1370"/>
                  </a:cubicBezTo>
                  <a:cubicBezTo>
                    <a:pt x="1073" y="1370"/>
                    <a:pt x="1370" y="1060"/>
                    <a:pt x="1370" y="679"/>
                  </a:cubicBezTo>
                  <a:cubicBezTo>
                    <a:pt x="1370" y="298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0" name="Google Shape;7630;p21"/>
            <p:cNvSpPr/>
            <p:nvPr/>
          </p:nvSpPr>
          <p:spPr>
            <a:xfrm>
              <a:off x="3474525" y="2508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1" name="Google Shape;7631;p21"/>
            <p:cNvSpPr/>
            <p:nvPr/>
          </p:nvSpPr>
          <p:spPr>
            <a:xfrm>
              <a:off x="3703725" y="250847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79"/>
                  </a:cubicBezTo>
                  <a:cubicBezTo>
                    <a:pt x="1358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2" name="Google Shape;7632;p21"/>
            <p:cNvSpPr/>
            <p:nvPr/>
          </p:nvSpPr>
          <p:spPr>
            <a:xfrm>
              <a:off x="3932325" y="2508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48"/>
                    <a:pt x="1370" y="679"/>
                  </a:cubicBezTo>
                  <a:cubicBezTo>
                    <a:pt x="1370" y="310"/>
                    <a:pt x="1072" y="12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3" name="Google Shape;7633;p21"/>
            <p:cNvSpPr/>
            <p:nvPr/>
          </p:nvSpPr>
          <p:spPr>
            <a:xfrm>
              <a:off x="4161525" y="2508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4" name="Google Shape;7634;p21"/>
            <p:cNvSpPr/>
            <p:nvPr/>
          </p:nvSpPr>
          <p:spPr>
            <a:xfrm>
              <a:off x="4390725" y="2508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5" name="Google Shape;7635;p21"/>
            <p:cNvSpPr/>
            <p:nvPr/>
          </p:nvSpPr>
          <p:spPr>
            <a:xfrm>
              <a:off x="4619900" y="25084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6" name="Google Shape;7636;p21"/>
            <p:cNvSpPr/>
            <p:nvPr/>
          </p:nvSpPr>
          <p:spPr>
            <a:xfrm>
              <a:off x="4848800" y="25084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7" name="Google Shape;7637;p21"/>
            <p:cNvSpPr/>
            <p:nvPr/>
          </p:nvSpPr>
          <p:spPr>
            <a:xfrm>
              <a:off x="5078000" y="2508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8" name="Google Shape;7638;p21"/>
            <p:cNvSpPr/>
            <p:nvPr/>
          </p:nvSpPr>
          <p:spPr>
            <a:xfrm>
              <a:off x="5307200" y="2508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9" name="Google Shape;7639;p21"/>
            <p:cNvSpPr/>
            <p:nvPr/>
          </p:nvSpPr>
          <p:spPr>
            <a:xfrm>
              <a:off x="3016150" y="2746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0" name="Google Shape;7640;p21"/>
            <p:cNvSpPr/>
            <p:nvPr/>
          </p:nvSpPr>
          <p:spPr>
            <a:xfrm>
              <a:off x="3245025" y="27460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1"/>
                  </a:moveTo>
                  <a:cubicBezTo>
                    <a:pt x="311" y="1"/>
                    <a:pt x="1" y="310"/>
                    <a:pt x="1" y="691"/>
                  </a:cubicBezTo>
                  <a:cubicBezTo>
                    <a:pt x="1" y="1072"/>
                    <a:pt x="311" y="1370"/>
                    <a:pt x="692" y="1370"/>
                  </a:cubicBezTo>
                  <a:cubicBezTo>
                    <a:pt x="1073" y="1370"/>
                    <a:pt x="1370" y="1072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1" name="Google Shape;7641;p21"/>
            <p:cNvSpPr/>
            <p:nvPr/>
          </p:nvSpPr>
          <p:spPr>
            <a:xfrm>
              <a:off x="3474525" y="2746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2" name="Google Shape;7642;p21"/>
            <p:cNvSpPr/>
            <p:nvPr/>
          </p:nvSpPr>
          <p:spPr>
            <a:xfrm>
              <a:off x="3703725" y="274600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3" name="Google Shape;7643;p21"/>
            <p:cNvSpPr/>
            <p:nvPr/>
          </p:nvSpPr>
          <p:spPr>
            <a:xfrm>
              <a:off x="3932325" y="2746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0" y="298"/>
                    <a:pt x="0" y="691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22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4" name="Google Shape;7644;p21"/>
            <p:cNvSpPr/>
            <p:nvPr/>
          </p:nvSpPr>
          <p:spPr>
            <a:xfrm>
              <a:off x="4161525" y="2746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5" name="Google Shape;7645;p21"/>
            <p:cNvSpPr/>
            <p:nvPr/>
          </p:nvSpPr>
          <p:spPr>
            <a:xfrm>
              <a:off x="4390725" y="2746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6" name="Google Shape;7646;p21"/>
            <p:cNvSpPr/>
            <p:nvPr/>
          </p:nvSpPr>
          <p:spPr>
            <a:xfrm>
              <a:off x="4619900" y="27460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7" name="Google Shape;7647;p21"/>
            <p:cNvSpPr/>
            <p:nvPr/>
          </p:nvSpPr>
          <p:spPr>
            <a:xfrm>
              <a:off x="4848800" y="27460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8" name="Google Shape;7648;p21"/>
            <p:cNvSpPr/>
            <p:nvPr/>
          </p:nvSpPr>
          <p:spPr>
            <a:xfrm>
              <a:off x="5078000" y="2746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9" name="Google Shape;7649;p21"/>
            <p:cNvSpPr/>
            <p:nvPr/>
          </p:nvSpPr>
          <p:spPr>
            <a:xfrm>
              <a:off x="5307200" y="2746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0" name="Google Shape;7650;p21"/>
            <p:cNvSpPr/>
            <p:nvPr/>
          </p:nvSpPr>
          <p:spPr>
            <a:xfrm>
              <a:off x="3016150" y="2968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1" name="Google Shape;7651;p21"/>
            <p:cNvSpPr/>
            <p:nvPr/>
          </p:nvSpPr>
          <p:spPr>
            <a:xfrm>
              <a:off x="3245025" y="29689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310"/>
                    <a:pt x="1" y="691"/>
                  </a:cubicBezTo>
                  <a:cubicBezTo>
                    <a:pt x="1" y="1060"/>
                    <a:pt x="311" y="1370"/>
                    <a:pt x="692" y="1370"/>
                  </a:cubicBezTo>
                  <a:cubicBezTo>
                    <a:pt x="1073" y="1370"/>
                    <a:pt x="1370" y="1060"/>
                    <a:pt x="1370" y="691"/>
                  </a:cubicBezTo>
                  <a:cubicBezTo>
                    <a:pt x="1370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2" name="Google Shape;7652;p21"/>
            <p:cNvSpPr/>
            <p:nvPr/>
          </p:nvSpPr>
          <p:spPr>
            <a:xfrm>
              <a:off x="3474525" y="2968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3" name="Google Shape;7653;p21"/>
            <p:cNvSpPr/>
            <p:nvPr/>
          </p:nvSpPr>
          <p:spPr>
            <a:xfrm>
              <a:off x="3703725" y="296895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4" name="Google Shape;7654;p21"/>
            <p:cNvSpPr/>
            <p:nvPr/>
          </p:nvSpPr>
          <p:spPr>
            <a:xfrm>
              <a:off x="3932325" y="2968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298"/>
                    <a:pt x="0" y="691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5" name="Google Shape;7655;p21"/>
            <p:cNvSpPr/>
            <p:nvPr/>
          </p:nvSpPr>
          <p:spPr>
            <a:xfrm>
              <a:off x="4161525" y="2968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6" name="Google Shape;7656;p21"/>
            <p:cNvSpPr/>
            <p:nvPr/>
          </p:nvSpPr>
          <p:spPr>
            <a:xfrm>
              <a:off x="4390725" y="2968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7" name="Google Shape;7657;p21"/>
            <p:cNvSpPr/>
            <p:nvPr/>
          </p:nvSpPr>
          <p:spPr>
            <a:xfrm>
              <a:off x="4619900" y="29689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8" name="Google Shape;7658;p21"/>
            <p:cNvSpPr/>
            <p:nvPr/>
          </p:nvSpPr>
          <p:spPr>
            <a:xfrm>
              <a:off x="4848800" y="29689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9" name="Google Shape;7659;p21"/>
            <p:cNvSpPr/>
            <p:nvPr/>
          </p:nvSpPr>
          <p:spPr>
            <a:xfrm>
              <a:off x="5078000" y="2968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0" name="Google Shape;7660;p21"/>
            <p:cNvSpPr/>
            <p:nvPr/>
          </p:nvSpPr>
          <p:spPr>
            <a:xfrm>
              <a:off x="5307200" y="2968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1" name="Google Shape;7661;p21"/>
            <p:cNvSpPr/>
            <p:nvPr/>
          </p:nvSpPr>
          <p:spPr>
            <a:xfrm>
              <a:off x="3015850" y="3206175"/>
              <a:ext cx="34550" cy="34550"/>
            </a:xfrm>
            <a:custGeom>
              <a:avLst/>
              <a:gdLst/>
              <a:ahLst/>
              <a:cxnLst/>
              <a:rect l="l" t="t" r="r" b="b"/>
              <a:pathLst>
                <a:path w="1382" h="1382" extrusionOk="0">
                  <a:moveTo>
                    <a:pt x="691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84"/>
                    <a:pt x="298" y="1382"/>
                    <a:pt x="691" y="1382"/>
                  </a:cubicBezTo>
                  <a:cubicBezTo>
                    <a:pt x="1084" y="1382"/>
                    <a:pt x="1381" y="1060"/>
                    <a:pt x="1381" y="691"/>
                  </a:cubicBezTo>
                  <a:cubicBezTo>
                    <a:pt x="1381" y="322"/>
                    <a:pt x="1084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2" name="Google Shape;7662;p21"/>
            <p:cNvSpPr/>
            <p:nvPr/>
          </p:nvSpPr>
          <p:spPr>
            <a:xfrm>
              <a:off x="3245325" y="3206175"/>
              <a:ext cx="34275" cy="34550"/>
            </a:xfrm>
            <a:custGeom>
              <a:avLst/>
              <a:gdLst/>
              <a:ahLst/>
              <a:cxnLst/>
              <a:rect l="l" t="t" r="r" b="b"/>
              <a:pathLst>
                <a:path w="1371" h="1382" extrusionOk="0">
                  <a:moveTo>
                    <a:pt x="680" y="1"/>
                  </a:moveTo>
                  <a:cubicBezTo>
                    <a:pt x="299" y="1"/>
                    <a:pt x="1" y="322"/>
                    <a:pt x="1" y="691"/>
                  </a:cubicBezTo>
                  <a:cubicBezTo>
                    <a:pt x="1" y="1084"/>
                    <a:pt x="299" y="1382"/>
                    <a:pt x="680" y="1382"/>
                  </a:cubicBezTo>
                  <a:cubicBezTo>
                    <a:pt x="1072" y="1382"/>
                    <a:pt x="1370" y="1060"/>
                    <a:pt x="1370" y="691"/>
                  </a:cubicBezTo>
                  <a:cubicBezTo>
                    <a:pt x="1370" y="322"/>
                    <a:pt x="1072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3" name="Google Shape;7663;p21"/>
            <p:cNvSpPr/>
            <p:nvPr/>
          </p:nvSpPr>
          <p:spPr>
            <a:xfrm>
              <a:off x="3474525" y="3206175"/>
              <a:ext cx="34250" cy="34550"/>
            </a:xfrm>
            <a:custGeom>
              <a:avLst/>
              <a:gdLst/>
              <a:ahLst/>
              <a:cxnLst/>
              <a:rect l="l" t="t" r="r" b="b"/>
              <a:pathLst>
                <a:path w="1370" h="1382" extrusionOk="0">
                  <a:moveTo>
                    <a:pt x="679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84"/>
                    <a:pt x="298" y="1382"/>
                    <a:pt x="679" y="1382"/>
                  </a:cubicBezTo>
                  <a:cubicBezTo>
                    <a:pt x="1072" y="1382"/>
                    <a:pt x="1370" y="1060"/>
                    <a:pt x="1370" y="691"/>
                  </a:cubicBezTo>
                  <a:cubicBezTo>
                    <a:pt x="1370" y="322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4" name="Google Shape;7664;p21"/>
            <p:cNvSpPr/>
            <p:nvPr/>
          </p:nvSpPr>
          <p:spPr>
            <a:xfrm>
              <a:off x="3703125" y="3206175"/>
              <a:ext cx="34250" cy="34550"/>
            </a:xfrm>
            <a:custGeom>
              <a:avLst/>
              <a:gdLst/>
              <a:ahLst/>
              <a:cxnLst/>
              <a:rect l="l" t="t" r="r" b="b"/>
              <a:pathLst>
                <a:path w="1370" h="1382" extrusionOk="0">
                  <a:moveTo>
                    <a:pt x="691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84"/>
                    <a:pt x="322" y="1382"/>
                    <a:pt x="691" y="1382"/>
                  </a:cubicBezTo>
                  <a:cubicBezTo>
                    <a:pt x="1072" y="1382"/>
                    <a:pt x="1370" y="1060"/>
                    <a:pt x="1370" y="691"/>
                  </a:cubicBezTo>
                  <a:cubicBezTo>
                    <a:pt x="1370" y="322"/>
                    <a:pt x="1072" y="24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5" name="Google Shape;7665;p21"/>
            <p:cNvSpPr/>
            <p:nvPr/>
          </p:nvSpPr>
          <p:spPr>
            <a:xfrm>
              <a:off x="3932325" y="3206175"/>
              <a:ext cx="34250" cy="34550"/>
            </a:xfrm>
            <a:custGeom>
              <a:avLst/>
              <a:gdLst/>
              <a:ahLst/>
              <a:cxnLst/>
              <a:rect l="l" t="t" r="r" b="b"/>
              <a:pathLst>
                <a:path w="1370" h="1382" extrusionOk="0">
                  <a:moveTo>
                    <a:pt x="691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84"/>
                    <a:pt x="322" y="1382"/>
                    <a:pt x="691" y="1382"/>
                  </a:cubicBezTo>
                  <a:cubicBezTo>
                    <a:pt x="1072" y="1382"/>
                    <a:pt x="1370" y="1060"/>
                    <a:pt x="1370" y="691"/>
                  </a:cubicBezTo>
                  <a:cubicBezTo>
                    <a:pt x="1370" y="322"/>
                    <a:pt x="1072" y="24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6" name="Google Shape;7666;p21"/>
            <p:cNvSpPr/>
            <p:nvPr/>
          </p:nvSpPr>
          <p:spPr>
            <a:xfrm>
              <a:off x="4161525" y="3206175"/>
              <a:ext cx="34250" cy="34550"/>
            </a:xfrm>
            <a:custGeom>
              <a:avLst/>
              <a:gdLst/>
              <a:ahLst/>
              <a:cxnLst/>
              <a:rect l="l" t="t" r="r" b="b"/>
              <a:pathLst>
                <a:path w="1370" h="1382" extrusionOk="0">
                  <a:moveTo>
                    <a:pt x="691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84"/>
                    <a:pt x="322" y="1382"/>
                    <a:pt x="691" y="1382"/>
                  </a:cubicBezTo>
                  <a:cubicBezTo>
                    <a:pt x="1072" y="1382"/>
                    <a:pt x="1370" y="1060"/>
                    <a:pt x="1370" y="691"/>
                  </a:cubicBezTo>
                  <a:cubicBezTo>
                    <a:pt x="1370" y="322"/>
                    <a:pt x="1060" y="24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7" name="Google Shape;7667;p21"/>
            <p:cNvSpPr/>
            <p:nvPr/>
          </p:nvSpPr>
          <p:spPr>
            <a:xfrm>
              <a:off x="4390425" y="3206175"/>
              <a:ext cx="34250" cy="34550"/>
            </a:xfrm>
            <a:custGeom>
              <a:avLst/>
              <a:gdLst/>
              <a:ahLst/>
              <a:cxnLst/>
              <a:rect l="l" t="t" r="r" b="b"/>
              <a:pathLst>
                <a:path w="1370" h="1382" extrusionOk="0">
                  <a:moveTo>
                    <a:pt x="691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84"/>
                    <a:pt x="310" y="1382"/>
                    <a:pt x="691" y="1382"/>
                  </a:cubicBezTo>
                  <a:cubicBezTo>
                    <a:pt x="1072" y="1382"/>
                    <a:pt x="1369" y="1060"/>
                    <a:pt x="1369" y="691"/>
                  </a:cubicBezTo>
                  <a:cubicBezTo>
                    <a:pt x="1369" y="322"/>
                    <a:pt x="1072" y="24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8" name="Google Shape;7668;p21"/>
            <p:cNvSpPr/>
            <p:nvPr/>
          </p:nvSpPr>
          <p:spPr>
            <a:xfrm>
              <a:off x="4619625" y="3206175"/>
              <a:ext cx="34250" cy="34550"/>
            </a:xfrm>
            <a:custGeom>
              <a:avLst/>
              <a:gdLst/>
              <a:ahLst/>
              <a:cxnLst/>
              <a:rect l="l" t="t" r="r" b="b"/>
              <a:pathLst>
                <a:path w="1370" h="1382" extrusionOk="0">
                  <a:moveTo>
                    <a:pt x="691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84"/>
                    <a:pt x="310" y="1382"/>
                    <a:pt x="691" y="1382"/>
                  </a:cubicBezTo>
                  <a:cubicBezTo>
                    <a:pt x="1072" y="1382"/>
                    <a:pt x="1369" y="1060"/>
                    <a:pt x="1369" y="691"/>
                  </a:cubicBezTo>
                  <a:cubicBezTo>
                    <a:pt x="1369" y="322"/>
                    <a:pt x="1072" y="24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9" name="Google Shape;7669;p21"/>
            <p:cNvSpPr/>
            <p:nvPr/>
          </p:nvSpPr>
          <p:spPr>
            <a:xfrm>
              <a:off x="4848800" y="3206175"/>
              <a:ext cx="34275" cy="34550"/>
            </a:xfrm>
            <a:custGeom>
              <a:avLst/>
              <a:gdLst/>
              <a:ahLst/>
              <a:cxnLst/>
              <a:rect l="l" t="t" r="r" b="b"/>
              <a:pathLst>
                <a:path w="1371" h="1382" extrusionOk="0">
                  <a:moveTo>
                    <a:pt x="691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84"/>
                    <a:pt x="310" y="1382"/>
                    <a:pt x="691" y="1382"/>
                  </a:cubicBezTo>
                  <a:cubicBezTo>
                    <a:pt x="1072" y="1382"/>
                    <a:pt x="1370" y="1060"/>
                    <a:pt x="1370" y="691"/>
                  </a:cubicBezTo>
                  <a:cubicBezTo>
                    <a:pt x="1370" y="322"/>
                    <a:pt x="1060" y="24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0" name="Google Shape;7670;p21"/>
            <p:cNvSpPr/>
            <p:nvPr/>
          </p:nvSpPr>
          <p:spPr>
            <a:xfrm>
              <a:off x="5078000" y="3206175"/>
              <a:ext cx="34250" cy="34550"/>
            </a:xfrm>
            <a:custGeom>
              <a:avLst/>
              <a:gdLst/>
              <a:ahLst/>
              <a:cxnLst/>
              <a:rect l="l" t="t" r="r" b="b"/>
              <a:pathLst>
                <a:path w="1370" h="1382" extrusionOk="0">
                  <a:moveTo>
                    <a:pt x="691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84"/>
                    <a:pt x="310" y="1382"/>
                    <a:pt x="691" y="1382"/>
                  </a:cubicBezTo>
                  <a:cubicBezTo>
                    <a:pt x="1072" y="1382"/>
                    <a:pt x="1370" y="1060"/>
                    <a:pt x="1370" y="691"/>
                  </a:cubicBezTo>
                  <a:cubicBezTo>
                    <a:pt x="1370" y="322"/>
                    <a:pt x="1060" y="24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1" name="Google Shape;7671;p21"/>
            <p:cNvSpPr/>
            <p:nvPr/>
          </p:nvSpPr>
          <p:spPr>
            <a:xfrm>
              <a:off x="5306900" y="3206175"/>
              <a:ext cx="34250" cy="34550"/>
            </a:xfrm>
            <a:custGeom>
              <a:avLst/>
              <a:gdLst/>
              <a:ahLst/>
              <a:cxnLst/>
              <a:rect l="l" t="t" r="r" b="b"/>
              <a:pathLst>
                <a:path w="1370" h="1382" extrusionOk="0">
                  <a:moveTo>
                    <a:pt x="679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84"/>
                    <a:pt x="310" y="1382"/>
                    <a:pt x="679" y="1382"/>
                  </a:cubicBezTo>
                  <a:cubicBezTo>
                    <a:pt x="1072" y="1382"/>
                    <a:pt x="1370" y="1060"/>
                    <a:pt x="1370" y="691"/>
                  </a:cubicBezTo>
                  <a:cubicBezTo>
                    <a:pt x="1370" y="322"/>
                    <a:pt x="1072" y="24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2" name="Google Shape;7672;p21"/>
            <p:cNvSpPr/>
            <p:nvPr/>
          </p:nvSpPr>
          <p:spPr>
            <a:xfrm>
              <a:off x="3016150" y="3444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3" name="Google Shape;7673;p21"/>
            <p:cNvSpPr/>
            <p:nvPr/>
          </p:nvSpPr>
          <p:spPr>
            <a:xfrm>
              <a:off x="3245025" y="34440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1"/>
                  </a:moveTo>
                  <a:cubicBezTo>
                    <a:pt x="311" y="1"/>
                    <a:pt x="1" y="310"/>
                    <a:pt x="1" y="691"/>
                  </a:cubicBezTo>
                  <a:cubicBezTo>
                    <a:pt x="1" y="1072"/>
                    <a:pt x="311" y="1370"/>
                    <a:pt x="692" y="1370"/>
                  </a:cubicBezTo>
                  <a:cubicBezTo>
                    <a:pt x="1073" y="1370"/>
                    <a:pt x="1370" y="1072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4" name="Google Shape;7674;p21"/>
            <p:cNvSpPr/>
            <p:nvPr/>
          </p:nvSpPr>
          <p:spPr>
            <a:xfrm>
              <a:off x="3474525" y="3444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5" name="Google Shape;7675;p21"/>
            <p:cNvSpPr/>
            <p:nvPr/>
          </p:nvSpPr>
          <p:spPr>
            <a:xfrm>
              <a:off x="3703725" y="344400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6" name="Google Shape;7676;p21"/>
            <p:cNvSpPr/>
            <p:nvPr/>
          </p:nvSpPr>
          <p:spPr>
            <a:xfrm>
              <a:off x="3932325" y="3444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0" y="298"/>
                    <a:pt x="0" y="691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22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7" name="Google Shape;7677;p21"/>
            <p:cNvSpPr/>
            <p:nvPr/>
          </p:nvSpPr>
          <p:spPr>
            <a:xfrm>
              <a:off x="4161525" y="3444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8" name="Google Shape;7678;p21"/>
            <p:cNvSpPr/>
            <p:nvPr/>
          </p:nvSpPr>
          <p:spPr>
            <a:xfrm>
              <a:off x="4390725" y="3444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9" name="Google Shape;7679;p21"/>
            <p:cNvSpPr/>
            <p:nvPr/>
          </p:nvSpPr>
          <p:spPr>
            <a:xfrm>
              <a:off x="4619900" y="34440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0" name="Google Shape;7680;p21"/>
            <p:cNvSpPr/>
            <p:nvPr/>
          </p:nvSpPr>
          <p:spPr>
            <a:xfrm>
              <a:off x="4848800" y="34440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1" name="Google Shape;7681;p21"/>
            <p:cNvSpPr/>
            <p:nvPr/>
          </p:nvSpPr>
          <p:spPr>
            <a:xfrm>
              <a:off x="5078000" y="3444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2" name="Google Shape;7682;p21"/>
            <p:cNvSpPr/>
            <p:nvPr/>
          </p:nvSpPr>
          <p:spPr>
            <a:xfrm>
              <a:off x="5307200" y="3444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3" name="Google Shape;7683;p21"/>
            <p:cNvSpPr/>
            <p:nvPr/>
          </p:nvSpPr>
          <p:spPr>
            <a:xfrm>
              <a:off x="3016150" y="3681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69" y="1061"/>
                    <a:pt x="1369" y="680"/>
                  </a:cubicBezTo>
                  <a:cubicBezTo>
                    <a:pt x="1369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4" name="Google Shape;7684;p21"/>
            <p:cNvSpPr/>
            <p:nvPr/>
          </p:nvSpPr>
          <p:spPr>
            <a:xfrm>
              <a:off x="3245025" y="36815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1"/>
                  </a:moveTo>
                  <a:cubicBezTo>
                    <a:pt x="311" y="1"/>
                    <a:pt x="1" y="299"/>
                    <a:pt x="1" y="680"/>
                  </a:cubicBezTo>
                  <a:cubicBezTo>
                    <a:pt x="1" y="1061"/>
                    <a:pt x="311" y="1370"/>
                    <a:pt x="692" y="1370"/>
                  </a:cubicBezTo>
                  <a:cubicBezTo>
                    <a:pt x="1073" y="1370"/>
                    <a:pt x="1370" y="1061"/>
                    <a:pt x="1370" y="680"/>
                  </a:cubicBezTo>
                  <a:cubicBezTo>
                    <a:pt x="1370" y="299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5" name="Google Shape;7685;p21"/>
            <p:cNvSpPr/>
            <p:nvPr/>
          </p:nvSpPr>
          <p:spPr>
            <a:xfrm>
              <a:off x="3474525" y="3681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299"/>
                    <a:pt x="1" y="680"/>
                  </a:cubicBezTo>
                  <a:cubicBezTo>
                    <a:pt x="1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6" name="Google Shape;7686;p21"/>
            <p:cNvSpPr/>
            <p:nvPr/>
          </p:nvSpPr>
          <p:spPr>
            <a:xfrm>
              <a:off x="3703725" y="3681525"/>
              <a:ext cx="33950" cy="34275"/>
            </a:xfrm>
            <a:custGeom>
              <a:avLst/>
              <a:gdLst/>
              <a:ahLst/>
              <a:cxnLst/>
              <a:rect l="l" t="t" r="r" b="b"/>
              <a:pathLst>
                <a:path w="1358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58" y="1061"/>
                    <a:pt x="1358" y="680"/>
                  </a:cubicBezTo>
                  <a:cubicBezTo>
                    <a:pt x="1358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7" name="Google Shape;7687;p21"/>
            <p:cNvSpPr/>
            <p:nvPr/>
          </p:nvSpPr>
          <p:spPr>
            <a:xfrm>
              <a:off x="3932325" y="3681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0"/>
                    <a:pt x="1072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8" name="Google Shape;7688;p21"/>
            <p:cNvSpPr/>
            <p:nvPr/>
          </p:nvSpPr>
          <p:spPr>
            <a:xfrm>
              <a:off x="4161525" y="3681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9" name="Google Shape;7689;p21"/>
            <p:cNvSpPr/>
            <p:nvPr/>
          </p:nvSpPr>
          <p:spPr>
            <a:xfrm>
              <a:off x="4390725" y="3681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72" y="1370"/>
                    <a:pt x="1369" y="1061"/>
                    <a:pt x="1369" y="680"/>
                  </a:cubicBezTo>
                  <a:cubicBezTo>
                    <a:pt x="1369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0" name="Google Shape;7690;p21"/>
            <p:cNvSpPr/>
            <p:nvPr/>
          </p:nvSpPr>
          <p:spPr>
            <a:xfrm>
              <a:off x="4619900" y="36815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1" y="1"/>
                  </a:moveTo>
                  <a:cubicBezTo>
                    <a:pt x="310" y="1"/>
                    <a:pt x="1" y="299"/>
                    <a:pt x="1" y="680"/>
                  </a:cubicBezTo>
                  <a:cubicBezTo>
                    <a:pt x="1" y="1061"/>
                    <a:pt x="310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1" name="Google Shape;7691;p21"/>
            <p:cNvSpPr/>
            <p:nvPr/>
          </p:nvSpPr>
          <p:spPr>
            <a:xfrm>
              <a:off x="4848800" y="36815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1" y="1"/>
                  </a:moveTo>
                  <a:cubicBezTo>
                    <a:pt x="310" y="1"/>
                    <a:pt x="1" y="299"/>
                    <a:pt x="1" y="680"/>
                  </a:cubicBezTo>
                  <a:cubicBezTo>
                    <a:pt x="1" y="1061"/>
                    <a:pt x="310" y="1370"/>
                    <a:pt x="691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2" name="Google Shape;7692;p21"/>
            <p:cNvSpPr/>
            <p:nvPr/>
          </p:nvSpPr>
          <p:spPr>
            <a:xfrm>
              <a:off x="5078000" y="3681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1" y="299"/>
                    <a:pt x="1" y="680"/>
                  </a:cubicBezTo>
                  <a:cubicBezTo>
                    <a:pt x="1" y="1061"/>
                    <a:pt x="310" y="1370"/>
                    <a:pt x="691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3" name="Google Shape;7693;p21"/>
            <p:cNvSpPr/>
            <p:nvPr/>
          </p:nvSpPr>
          <p:spPr>
            <a:xfrm>
              <a:off x="5307200" y="3681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4" name="Google Shape;7694;p21"/>
            <p:cNvSpPr/>
            <p:nvPr/>
          </p:nvSpPr>
          <p:spPr>
            <a:xfrm>
              <a:off x="3016150" y="3904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5" name="Google Shape;7695;p21"/>
            <p:cNvSpPr/>
            <p:nvPr/>
          </p:nvSpPr>
          <p:spPr>
            <a:xfrm>
              <a:off x="3245025" y="39044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1"/>
                  </a:moveTo>
                  <a:cubicBezTo>
                    <a:pt x="311" y="1"/>
                    <a:pt x="1" y="298"/>
                    <a:pt x="1" y="679"/>
                  </a:cubicBezTo>
                  <a:cubicBezTo>
                    <a:pt x="1" y="1060"/>
                    <a:pt x="311" y="1370"/>
                    <a:pt x="692" y="1370"/>
                  </a:cubicBezTo>
                  <a:cubicBezTo>
                    <a:pt x="1073" y="1370"/>
                    <a:pt x="1370" y="1060"/>
                    <a:pt x="1370" y="679"/>
                  </a:cubicBezTo>
                  <a:cubicBezTo>
                    <a:pt x="1370" y="298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6" name="Google Shape;7696;p21"/>
            <p:cNvSpPr/>
            <p:nvPr/>
          </p:nvSpPr>
          <p:spPr>
            <a:xfrm>
              <a:off x="3474525" y="3904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7" name="Google Shape;7697;p21"/>
            <p:cNvSpPr/>
            <p:nvPr/>
          </p:nvSpPr>
          <p:spPr>
            <a:xfrm>
              <a:off x="3703725" y="390447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79"/>
                  </a:cubicBezTo>
                  <a:cubicBezTo>
                    <a:pt x="1358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8" name="Google Shape;7698;p21"/>
            <p:cNvSpPr/>
            <p:nvPr/>
          </p:nvSpPr>
          <p:spPr>
            <a:xfrm>
              <a:off x="3932325" y="3904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48"/>
                    <a:pt x="1370" y="679"/>
                  </a:cubicBezTo>
                  <a:cubicBezTo>
                    <a:pt x="1370" y="310"/>
                    <a:pt x="1072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9" name="Google Shape;7699;p21"/>
            <p:cNvSpPr/>
            <p:nvPr/>
          </p:nvSpPr>
          <p:spPr>
            <a:xfrm>
              <a:off x="4161525" y="3904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0" name="Google Shape;7700;p21"/>
            <p:cNvSpPr/>
            <p:nvPr/>
          </p:nvSpPr>
          <p:spPr>
            <a:xfrm>
              <a:off x="4390725" y="3904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1" name="Google Shape;7701;p21"/>
            <p:cNvSpPr/>
            <p:nvPr/>
          </p:nvSpPr>
          <p:spPr>
            <a:xfrm>
              <a:off x="4619900" y="39044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1"/>
                  </a:moveTo>
                  <a:cubicBezTo>
                    <a:pt x="310" y="1"/>
                    <a:pt x="1" y="298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2" name="Google Shape;7702;p21"/>
            <p:cNvSpPr/>
            <p:nvPr/>
          </p:nvSpPr>
          <p:spPr>
            <a:xfrm>
              <a:off x="4848800" y="39044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1"/>
                  </a:moveTo>
                  <a:cubicBezTo>
                    <a:pt x="310" y="1"/>
                    <a:pt x="1" y="298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3" name="Google Shape;7703;p21"/>
            <p:cNvSpPr/>
            <p:nvPr/>
          </p:nvSpPr>
          <p:spPr>
            <a:xfrm>
              <a:off x="5078000" y="3904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1" y="298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4" name="Google Shape;7704;p21"/>
            <p:cNvSpPr/>
            <p:nvPr/>
          </p:nvSpPr>
          <p:spPr>
            <a:xfrm>
              <a:off x="5307200" y="3904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5" name="Google Shape;7705;p21"/>
            <p:cNvSpPr/>
            <p:nvPr/>
          </p:nvSpPr>
          <p:spPr>
            <a:xfrm>
              <a:off x="3016150" y="414200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6" name="Google Shape;7706;p21"/>
            <p:cNvSpPr/>
            <p:nvPr/>
          </p:nvSpPr>
          <p:spPr>
            <a:xfrm>
              <a:off x="3245025" y="414200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1"/>
                  </a:moveTo>
                  <a:cubicBezTo>
                    <a:pt x="311" y="1"/>
                    <a:pt x="1" y="310"/>
                    <a:pt x="1" y="691"/>
                  </a:cubicBezTo>
                  <a:cubicBezTo>
                    <a:pt x="1" y="1072"/>
                    <a:pt x="311" y="1370"/>
                    <a:pt x="692" y="1370"/>
                  </a:cubicBezTo>
                  <a:cubicBezTo>
                    <a:pt x="1073" y="1370"/>
                    <a:pt x="1370" y="1072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7" name="Google Shape;7707;p21"/>
            <p:cNvSpPr/>
            <p:nvPr/>
          </p:nvSpPr>
          <p:spPr>
            <a:xfrm>
              <a:off x="3474525" y="414200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8" name="Google Shape;7708;p21"/>
            <p:cNvSpPr/>
            <p:nvPr/>
          </p:nvSpPr>
          <p:spPr>
            <a:xfrm>
              <a:off x="3703725" y="4142000"/>
              <a:ext cx="33950" cy="34275"/>
            </a:xfrm>
            <a:custGeom>
              <a:avLst/>
              <a:gdLst/>
              <a:ahLst/>
              <a:cxnLst/>
              <a:rect l="l" t="t" r="r" b="b"/>
              <a:pathLst>
                <a:path w="1358" h="1371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9" name="Google Shape;7709;p21"/>
            <p:cNvSpPr/>
            <p:nvPr/>
          </p:nvSpPr>
          <p:spPr>
            <a:xfrm>
              <a:off x="3932325" y="414200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298"/>
                    <a:pt x="0" y="691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22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0" name="Google Shape;7710;p21"/>
            <p:cNvSpPr/>
            <p:nvPr/>
          </p:nvSpPr>
          <p:spPr>
            <a:xfrm>
              <a:off x="4161525" y="414200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1" name="Google Shape;7711;p21"/>
            <p:cNvSpPr/>
            <p:nvPr/>
          </p:nvSpPr>
          <p:spPr>
            <a:xfrm>
              <a:off x="4390725" y="414200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2" name="Google Shape;7712;p21"/>
            <p:cNvSpPr/>
            <p:nvPr/>
          </p:nvSpPr>
          <p:spPr>
            <a:xfrm>
              <a:off x="4619900" y="414200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3" name="Google Shape;7713;p21"/>
            <p:cNvSpPr/>
            <p:nvPr/>
          </p:nvSpPr>
          <p:spPr>
            <a:xfrm>
              <a:off x="4848800" y="414200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4" name="Google Shape;7714;p21"/>
            <p:cNvSpPr/>
            <p:nvPr/>
          </p:nvSpPr>
          <p:spPr>
            <a:xfrm>
              <a:off x="5078000" y="414200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5" name="Google Shape;7715;p21"/>
            <p:cNvSpPr/>
            <p:nvPr/>
          </p:nvSpPr>
          <p:spPr>
            <a:xfrm>
              <a:off x="5307200" y="414200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6" name="Google Shape;7716;p21"/>
            <p:cNvSpPr/>
            <p:nvPr/>
          </p:nvSpPr>
          <p:spPr>
            <a:xfrm>
              <a:off x="3015850" y="4379525"/>
              <a:ext cx="34550" cy="34275"/>
            </a:xfrm>
            <a:custGeom>
              <a:avLst/>
              <a:gdLst/>
              <a:ahLst/>
              <a:cxnLst/>
              <a:rect l="l" t="t" r="r" b="b"/>
              <a:pathLst>
                <a:path w="1382" h="1371" extrusionOk="0">
                  <a:moveTo>
                    <a:pt x="691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298" y="1370"/>
                    <a:pt x="691" y="1370"/>
                  </a:cubicBezTo>
                  <a:cubicBezTo>
                    <a:pt x="1084" y="1370"/>
                    <a:pt x="1381" y="1061"/>
                    <a:pt x="1381" y="680"/>
                  </a:cubicBezTo>
                  <a:cubicBezTo>
                    <a:pt x="1381" y="311"/>
                    <a:pt x="1084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7" name="Google Shape;7717;p21"/>
            <p:cNvSpPr/>
            <p:nvPr/>
          </p:nvSpPr>
          <p:spPr>
            <a:xfrm>
              <a:off x="3245325" y="43795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0" y="1"/>
                  </a:moveTo>
                  <a:cubicBezTo>
                    <a:pt x="299" y="1"/>
                    <a:pt x="1" y="311"/>
                    <a:pt x="1" y="680"/>
                  </a:cubicBezTo>
                  <a:cubicBezTo>
                    <a:pt x="1" y="1073"/>
                    <a:pt x="299" y="1370"/>
                    <a:pt x="680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72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8" name="Google Shape;7718;p21"/>
            <p:cNvSpPr/>
            <p:nvPr/>
          </p:nvSpPr>
          <p:spPr>
            <a:xfrm>
              <a:off x="3474525" y="4379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298" y="1370"/>
                    <a:pt x="679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9" name="Google Shape;7719;p21"/>
            <p:cNvSpPr/>
            <p:nvPr/>
          </p:nvSpPr>
          <p:spPr>
            <a:xfrm>
              <a:off x="3703125" y="4379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322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72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0" name="Google Shape;7720;p21"/>
            <p:cNvSpPr/>
            <p:nvPr/>
          </p:nvSpPr>
          <p:spPr>
            <a:xfrm>
              <a:off x="3932325" y="4379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322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72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1" name="Google Shape;7721;p21"/>
            <p:cNvSpPr/>
            <p:nvPr/>
          </p:nvSpPr>
          <p:spPr>
            <a:xfrm>
              <a:off x="4161525" y="4379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322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60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2" name="Google Shape;7722;p21"/>
            <p:cNvSpPr/>
            <p:nvPr/>
          </p:nvSpPr>
          <p:spPr>
            <a:xfrm>
              <a:off x="4390425" y="4379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310" y="1370"/>
                    <a:pt x="691" y="1370"/>
                  </a:cubicBezTo>
                  <a:cubicBezTo>
                    <a:pt x="1072" y="1370"/>
                    <a:pt x="1369" y="1061"/>
                    <a:pt x="1369" y="680"/>
                  </a:cubicBezTo>
                  <a:cubicBezTo>
                    <a:pt x="1369" y="311"/>
                    <a:pt x="1072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3" name="Google Shape;7723;p21"/>
            <p:cNvSpPr/>
            <p:nvPr/>
          </p:nvSpPr>
          <p:spPr>
            <a:xfrm>
              <a:off x="4619625" y="4379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310" y="1370"/>
                    <a:pt x="691" y="1370"/>
                  </a:cubicBezTo>
                  <a:cubicBezTo>
                    <a:pt x="1072" y="1370"/>
                    <a:pt x="1369" y="1061"/>
                    <a:pt x="1369" y="680"/>
                  </a:cubicBezTo>
                  <a:cubicBezTo>
                    <a:pt x="1369" y="311"/>
                    <a:pt x="1072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4" name="Google Shape;7724;p21"/>
            <p:cNvSpPr/>
            <p:nvPr/>
          </p:nvSpPr>
          <p:spPr>
            <a:xfrm>
              <a:off x="4848800" y="43795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1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310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60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5" name="Google Shape;7725;p21"/>
            <p:cNvSpPr/>
            <p:nvPr/>
          </p:nvSpPr>
          <p:spPr>
            <a:xfrm>
              <a:off x="5078000" y="4379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310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60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6" name="Google Shape;7726;p21"/>
            <p:cNvSpPr/>
            <p:nvPr/>
          </p:nvSpPr>
          <p:spPr>
            <a:xfrm>
              <a:off x="5306900" y="4379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310" y="1370"/>
                    <a:pt x="679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72" y="13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7" name="Google Shape;7727;p21"/>
            <p:cNvSpPr/>
            <p:nvPr/>
          </p:nvSpPr>
          <p:spPr>
            <a:xfrm>
              <a:off x="3016150" y="4617375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57"/>
                    <a:pt x="679" y="1357"/>
                  </a:cubicBezTo>
                  <a:cubicBezTo>
                    <a:pt x="1060" y="1357"/>
                    <a:pt x="1369" y="1060"/>
                    <a:pt x="1369" y="679"/>
                  </a:cubicBezTo>
                  <a:cubicBezTo>
                    <a:pt x="1369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8" name="Google Shape;7728;p21"/>
            <p:cNvSpPr/>
            <p:nvPr/>
          </p:nvSpPr>
          <p:spPr>
            <a:xfrm>
              <a:off x="3245025" y="4617375"/>
              <a:ext cx="34275" cy="33950"/>
            </a:xfrm>
            <a:custGeom>
              <a:avLst/>
              <a:gdLst/>
              <a:ahLst/>
              <a:cxnLst/>
              <a:rect l="l" t="t" r="r" b="b"/>
              <a:pathLst>
                <a:path w="1371" h="1358" extrusionOk="0">
                  <a:moveTo>
                    <a:pt x="692" y="0"/>
                  </a:moveTo>
                  <a:cubicBezTo>
                    <a:pt x="311" y="0"/>
                    <a:pt x="1" y="298"/>
                    <a:pt x="1" y="679"/>
                  </a:cubicBezTo>
                  <a:cubicBezTo>
                    <a:pt x="1" y="1060"/>
                    <a:pt x="311" y="1357"/>
                    <a:pt x="692" y="1357"/>
                  </a:cubicBezTo>
                  <a:cubicBezTo>
                    <a:pt x="1073" y="1357"/>
                    <a:pt x="1370" y="1060"/>
                    <a:pt x="1370" y="679"/>
                  </a:cubicBezTo>
                  <a:cubicBezTo>
                    <a:pt x="1370" y="298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9" name="Google Shape;7729;p21"/>
            <p:cNvSpPr/>
            <p:nvPr/>
          </p:nvSpPr>
          <p:spPr>
            <a:xfrm>
              <a:off x="3474525" y="4617375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0"/>
                  </a:moveTo>
                  <a:cubicBezTo>
                    <a:pt x="298" y="0"/>
                    <a:pt x="1" y="298"/>
                    <a:pt x="1" y="679"/>
                  </a:cubicBezTo>
                  <a:cubicBezTo>
                    <a:pt x="1" y="1060"/>
                    <a:pt x="298" y="1357"/>
                    <a:pt x="679" y="1357"/>
                  </a:cubicBezTo>
                  <a:cubicBezTo>
                    <a:pt x="1060" y="1357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0" name="Google Shape;7730;p21"/>
            <p:cNvSpPr/>
            <p:nvPr/>
          </p:nvSpPr>
          <p:spPr>
            <a:xfrm>
              <a:off x="3703725" y="4617375"/>
              <a:ext cx="33950" cy="33950"/>
            </a:xfrm>
            <a:custGeom>
              <a:avLst/>
              <a:gdLst/>
              <a:ahLst/>
              <a:cxnLst/>
              <a:rect l="l" t="t" r="r" b="b"/>
              <a:pathLst>
                <a:path w="1358" h="1358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57"/>
                    <a:pt x="679" y="1357"/>
                  </a:cubicBezTo>
                  <a:cubicBezTo>
                    <a:pt x="1060" y="1357"/>
                    <a:pt x="1358" y="1060"/>
                    <a:pt x="1358" y="679"/>
                  </a:cubicBezTo>
                  <a:cubicBezTo>
                    <a:pt x="1358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1" name="Google Shape;7731;p21"/>
            <p:cNvSpPr/>
            <p:nvPr/>
          </p:nvSpPr>
          <p:spPr>
            <a:xfrm>
              <a:off x="3932325" y="46173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72"/>
                    <a:pt x="322" y="1369"/>
                    <a:pt x="691" y="1369"/>
                  </a:cubicBezTo>
                  <a:cubicBezTo>
                    <a:pt x="1072" y="1369"/>
                    <a:pt x="1370" y="1048"/>
                    <a:pt x="1370" y="679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2" name="Google Shape;7732;p21"/>
            <p:cNvSpPr/>
            <p:nvPr/>
          </p:nvSpPr>
          <p:spPr>
            <a:xfrm>
              <a:off x="4161525" y="4617375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57"/>
                    <a:pt x="691" y="1357"/>
                  </a:cubicBezTo>
                  <a:cubicBezTo>
                    <a:pt x="1072" y="1357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3" name="Google Shape;7733;p21"/>
            <p:cNvSpPr/>
            <p:nvPr/>
          </p:nvSpPr>
          <p:spPr>
            <a:xfrm>
              <a:off x="4390725" y="4617375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57"/>
                    <a:pt x="691" y="1357"/>
                  </a:cubicBezTo>
                  <a:cubicBezTo>
                    <a:pt x="1072" y="1357"/>
                    <a:pt x="1369" y="1060"/>
                    <a:pt x="1369" y="679"/>
                  </a:cubicBezTo>
                  <a:cubicBezTo>
                    <a:pt x="1369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4" name="Google Shape;7734;p21"/>
            <p:cNvSpPr/>
            <p:nvPr/>
          </p:nvSpPr>
          <p:spPr>
            <a:xfrm>
              <a:off x="4619900" y="4617375"/>
              <a:ext cx="34275" cy="33950"/>
            </a:xfrm>
            <a:custGeom>
              <a:avLst/>
              <a:gdLst/>
              <a:ahLst/>
              <a:cxnLst/>
              <a:rect l="l" t="t" r="r" b="b"/>
              <a:pathLst>
                <a:path w="1371" h="1358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57"/>
                    <a:pt x="691" y="1357"/>
                  </a:cubicBezTo>
                  <a:cubicBezTo>
                    <a:pt x="1072" y="1357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5" name="Google Shape;7735;p21"/>
            <p:cNvSpPr/>
            <p:nvPr/>
          </p:nvSpPr>
          <p:spPr>
            <a:xfrm>
              <a:off x="4848800" y="4617375"/>
              <a:ext cx="34275" cy="33950"/>
            </a:xfrm>
            <a:custGeom>
              <a:avLst/>
              <a:gdLst/>
              <a:ahLst/>
              <a:cxnLst/>
              <a:rect l="l" t="t" r="r" b="b"/>
              <a:pathLst>
                <a:path w="1371" h="1358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57"/>
                    <a:pt x="691" y="1357"/>
                  </a:cubicBezTo>
                  <a:cubicBezTo>
                    <a:pt x="1060" y="1357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6" name="Google Shape;7736;p21"/>
            <p:cNvSpPr/>
            <p:nvPr/>
          </p:nvSpPr>
          <p:spPr>
            <a:xfrm>
              <a:off x="5078000" y="4617375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57"/>
                    <a:pt x="691" y="1357"/>
                  </a:cubicBezTo>
                  <a:cubicBezTo>
                    <a:pt x="1060" y="1357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7" name="Google Shape;7737;p21"/>
            <p:cNvSpPr/>
            <p:nvPr/>
          </p:nvSpPr>
          <p:spPr>
            <a:xfrm>
              <a:off x="5307200" y="4617375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57"/>
                    <a:pt x="691" y="1357"/>
                  </a:cubicBezTo>
                  <a:cubicBezTo>
                    <a:pt x="1060" y="1357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8" name="Google Shape;7738;p21"/>
            <p:cNvSpPr/>
            <p:nvPr/>
          </p:nvSpPr>
          <p:spPr>
            <a:xfrm>
              <a:off x="5513775" y="10961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310" y="1358"/>
                    <a:pt x="679" y="1358"/>
                  </a:cubicBezTo>
                  <a:cubicBezTo>
                    <a:pt x="1072" y="1358"/>
                    <a:pt x="1370" y="1048"/>
                    <a:pt x="1370" y="679"/>
                  </a:cubicBezTo>
                  <a:cubicBezTo>
                    <a:pt x="1370" y="310"/>
                    <a:pt x="1060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9" name="Google Shape;7739;p21"/>
            <p:cNvSpPr/>
            <p:nvPr/>
          </p:nvSpPr>
          <p:spPr>
            <a:xfrm>
              <a:off x="5742975" y="10961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310" y="1358"/>
                    <a:pt x="679" y="1358"/>
                  </a:cubicBezTo>
                  <a:cubicBezTo>
                    <a:pt x="1072" y="1358"/>
                    <a:pt x="1369" y="1048"/>
                    <a:pt x="1369" y="679"/>
                  </a:cubicBezTo>
                  <a:cubicBezTo>
                    <a:pt x="1369" y="310"/>
                    <a:pt x="1060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0" name="Google Shape;7740;p21"/>
            <p:cNvSpPr/>
            <p:nvPr/>
          </p:nvSpPr>
          <p:spPr>
            <a:xfrm>
              <a:off x="5971875" y="10961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310" y="1358"/>
                    <a:pt x="679" y="1358"/>
                  </a:cubicBezTo>
                  <a:cubicBezTo>
                    <a:pt x="1072" y="1358"/>
                    <a:pt x="1369" y="1048"/>
                    <a:pt x="1369" y="679"/>
                  </a:cubicBezTo>
                  <a:cubicBezTo>
                    <a:pt x="1369" y="310"/>
                    <a:pt x="1072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1" name="Google Shape;7741;p21"/>
            <p:cNvSpPr/>
            <p:nvPr/>
          </p:nvSpPr>
          <p:spPr>
            <a:xfrm>
              <a:off x="6201050" y="1096100"/>
              <a:ext cx="34275" cy="33950"/>
            </a:xfrm>
            <a:custGeom>
              <a:avLst/>
              <a:gdLst/>
              <a:ahLst/>
              <a:cxnLst/>
              <a:rect l="l" t="t" r="r" b="b"/>
              <a:pathLst>
                <a:path w="1371" h="1358" extrusionOk="0">
                  <a:moveTo>
                    <a:pt x="680" y="0"/>
                  </a:moveTo>
                  <a:cubicBezTo>
                    <a:pt x="299" y="0"/>
                    <a:pt x="1" y="310"/>
                    <a:pt x="1" y="679"/>
                  </a:cubicBezTo>
                  <a:cubicBezTo>
                    <a:pt x="1" y="1060"/>
                    <a:pt x="310" y="1358"/>
                    <a:pt x="680" y="1358"/>
                  </a:cubicBezTo>
                  <a:cubicBezTo>
                    <a:pt x="1072" y="1358"/>
                    <a:pt x="1370" y="1048"/>
                    <a:pt x="1370" y="679"/>
                  </a:cubicBezTo>
                  <a:cubicBezTo>
                    <a:pt x="1370" y="310"/>
                    <a:pt x="1072" y="12"/>
                    <a:pt x="680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2" name="Google Shape;7742;p21"/>
            <p:cNvSpPr/>
            <p:nvPr/>
          </p:nvSpPr>
          <p:spPr>
            <a:xfrm>
              <a:off x="6430250" y="10961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60"/>
                    <a:pt x="310" y="1358"/>
                    <a:pt x="679" y="1358"/>
                  </a:cubicBezTo>
                  <a:cubicBezTo>
                    <a:pt x="1072" y="1358"/>
                    <a:pt x="1370" y="1048"/>
                    <a:pt x="1370" y="679"/>
                  </a:cubicBezTo>
                  <a:cubicBezTo>
                    <a:pt x="1370" y="310"/>
                    <a:pt x="1048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3" name="Google Shape;7743;p21"/>
            <p:cNvSpPr/>
            <p:nvPr/>
          </p:nvSpPr>
          <p:spPr>
            <a:xfrm>
              <a:off x="6658850" y="10961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60"/>
                    <a:pt x="322" y="1358"/>
                    <a:pt x="691" y="1358"/>
                  </a:cubicBezTo>
                  <a:cubicBezTo>
                    <a:pt x="1072" y="1358"/>
                    <a:pt x="1370" y="1048"/>
                    <a:pt x="1370" y="679"/>
                  </a:cubicBezTo>
                  <a:cubicBezTo>
                    <a:pt x="1370" y="310"/>
                    <a:pt x="1072" y="12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4" name="Google Shape;7744;p21"/>
            <p:cNvSpPr/>
            <p:nvPr/>
          </p:nvSpPr>
          <p:spPr>
            <a:xfrm>
              <a:off x="6888050" y="10961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60"/>
                    <a:pt x="322" y="1358"/>
                    <a:pt x="691" y="1358"/>
                  </a:cubicBezTo>
                  <a:cubicBezTo>
                    <a:pt x="1072" y="1358"/>
                    <a:pt x="1370" y="1048"/>
                    <a:pt x="1370" y="679"/>
                  </a:cubicBezTo>
                  <a:cubicBezTo>
                    <a:pt x="1370" y="310"/>
                    <a:pt x="1072" y="12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5" name="Google Shape;7745;p21"/>
            <p:cNvSpPr/>
            <p:nvPr/>
          </p:nvSpPr>
          <p:spPr>
            <a:xfrm>
              <a:off x="7117250" y="10961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322" y="1358"/>
                    <a:pt x="691" y="1358"/>
                  </a:cubicBezTo>
                  <a:cubicBezTo>
                    <a:pt x="1072" y="1358"/>
                    <a:pt x="1370" y="1048"/>
                    <a:pt x="1370" y="679"/>
                  </a:cubicBezTo>
                  <a:cubicBezTo>
                    <a:pt x="1370" y="310"/>
                    <a:pt x="1060" y="12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6" name="Google Shape;7746;p21"/>
            <p:cNvSpPr/>
            <p:nvPr/>
          </p:nvSpPr>
          <p:spPr>
            <a:xfrm>
              <a:off x="5513775" y="1333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7" name="Google Shape;7747;p21"/>
            <p:cNvSpPr/>
            <p:nvPr/>
          </p:nvSpPr>
          <p:spPr>
            <a:xfrm>
              <a:off x="5742975" y="1333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8" name="Google Shape;7748;p21"/>
            <p:cNvSpPr/>
            <p:nvPr/>
          </p:nvSpPr>
          <p:spPr>
            <a:xfrm>
              <a:off x="5972175" y="1333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9" name="Google Shape;7749;p21"/>
            <p:cNvSpPr/>
            <p:nvPr/>
          </p:nvSpPr>
          <p:spPr>
            <a:xfrm>
              <a:off x="6200775" y="1333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0" name="Google Shape;7750;p21"/>
            <p:cNvSpPr/>
            <p:nvPr/>
          </p:nvSpPr>
          <p:spPr>
            <a:xfrm>
              <a:off x="6430250" y="1333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298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298"/>
                    <a:pt x="1048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1" name="Google Shape;7751;p21"/>
            <p:cNvSpPr/>
            <p:nvPr/>
          </p:nvSpPr>
          <p:spPr>
            <a:xfrm>
              <a:off x="6659450" y="1333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2" name="Google Shape;7752;p21"/>
            <p:cNvSpPr/>
            <p:nvPr/>
          </p:nvSpPr>
          <p:spPr>
            <a:xfrm>
              <a:off x="6888650" y="133362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3" name="Google Shape;7753;p21"/>
            <p:cNvSpPr/>
            <p:nvPr/>
          </p:nvSpPr>
          <p:spPr>
            <a:xfrm>
              <a:off x="7117250" y="1333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4" name="Google Shape;7754;p21"/>
            <p:cNvSpPr/>
            <p:nvPr/>
          </p:nvSpPr>
          <p:spPr>
            <a:xfrm>
              <a:off x="5513775" y="15711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5" name="Google Shape;7755;p21"/>
            <p:cNvSpPr/>
            <p:nvPr/>
          </p:nvSpPr>
          <p:spPr>
            <a:xfrm>
              <a:off x="5742975" y="15711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6" name="Google Shape;7756;p21"/>
            <p:cNvSpPr/>
            <p:nvPr/>
          </p:nvSpPr>
          <p:spPr>
            <a:xfrm>
              <a:off x="5972175" y="15711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7" name="Google Shape;7757;p21"/>
            <p:cNvSpPr/>
            <p:nvPr/>
          </p:nvSpPr>
          <p:spPr>
            <a:xfrm>
              <a:off x="6200775" y="15711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8" name="Google Shape;7758;p21"/>
            <p:cNvSpPr/>
            <p:nvPr/>
          </p:nvSpPr>
          <p:spPr>
            <a:xfrm>
              <a:off x="6430250" y="15711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310"/>
                    <a:pt x="1048" y="13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9" name="Google Shape;7759;p21"/>
            <p:cNvSpPr/>
            <p:nvPr/>
          </p:nvSpPr>
          <p:spPr>
            <a:xfrm>
              <a:off x="6659450" y="15711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0" name="Google Shape;7760;p21"/>
            <p:cNvSpPr/>
            <p:nvPr/>
          </p:nvSpPr>
          <p:spPr>
            <a:xfrm>
              <a:off x="6888650" y="157115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79"/>
                  </a:cubicBezTo>
                  <a:cubicBezTo>
                    <a:pt x="1358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1" name="Google Shape;7761;p21"/>
            <p:cNvSpPr/>
            <p:nvPr/>
          </p:nvSpPr>
          <p:spPr>
            <a:xfrm>
              <a:off x="7117250" y="15711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2" name="Google Shape;7762;p21"/>
            <p:cNvSpPr/>
            <p:nvPr/>
          </p:nvSpPr>
          <p:spPr>
            <a:xfrm>
              <a:off x="5513775" y="18089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3" name="Google Shape;7763;p21"/>
            <p:cNvSpPr/>
            <p:nvPr/>
          </p:nvSpPr>
          <p:spPr>
            <a:xfrm>
              <a:off x="5742975" y="18089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4" name="Google Shape;7764;p21"/>
            <p:cNvSpPr/>
            <p:nvPr/>
          </p:nvSpPr>
          <p:spPr>
            <a:xfrm>
              <a:off x="5972175" y="18089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5" name="Google Shape;7765;p21"/>
            <p:cNvSpPr/>
            <p:nvPr/>
          </p:nvSpPr>
          <p:spPr>
            <a:xfrm>
              <a:off x="6200775" y="18089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6" name="Google Shape;7766;p21"/>
            <p:cNvSpPr/>
            <p:nvPr/>
          </p:nvSpPr>
          <p:spPr>
            <a:xfrm>
              <a:off x="6430250" y="1808675"/>
              <a:ext cx="34250" cy="34575"/>
            </a:xfrm>
            <a:custGeom>
              <a:avLst/>
              <a:gdLst/>
              <a:ahLst/>
              <a:cxnLst/>
              <a:rect l="l" t="t" r="r" b="b"/>
              <a:pathLst>
                <a:path w="1370" h="1383" extrusionOk="0">
                  <a:moveTo>
                    <a:pt x="679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84"/>
                    <a:pt x="310" y="1382"/>
                    <a:pt x="679" y="1382"/>
                  </a:cubicBezTo>
                  <a:cubicBezTo>
                    <a:pt x="1072" y="1382"/>
                    <a:pt x="1370" y="1061"/>
                    <a:pt x="1370" y="691"/>
                  </a:cubicBezTo>
                  <a:cubicBezTo>
                    <a:pt x="1370" y="322"/>
                    <a:pt x="1048" y="13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7" name="Google Shape;7767;p21"/>
            <p:cNvSpPr/>
            <p:nvPr/>
          </p:nvSpPr>
          <p:spPr>
            <a:xfrm>
              <a:off x="6659450" y="18089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8" name="Google Shape;7768;p21"/>
            <p:cNvSpPr/>
            <p:nvPr/>
          </p:nvSpPr>
          <p:spPr>
            <a:xfrm>
              <a:off x="6888650" y="1808975"/>
              <a:ext cx="33950" cy="34275"/>
            </a:xfrm>
            <a:custGeom>
              <a:avLst/>
              <a:gdLst/>
              <a:ahLst/>
              <a:cxnLst/>
              <a:rect l="l" t="t" r="r" b="b"/>
              <a:pathLst>
                <a:path w="1358" h="1371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79"/>
                  </a:cubicBezTo>
                  <a:cubicBezTo>
                    <a:pt x="1358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9" name="Google Shape;7769;p21"/>
            <p:cNvSpPr/>
            <p:nvPr/>
          </p:nvSpPr>
          <p:spPr>
            <a:xfrm>
              <a:off x="7117250" y="18089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0" name="Google Shape;7770;p21"/>
            <p:cNvSpPr/>
            <p:nvPr/>
          </p:nvSpPr>
          <p:spPr>
            <a:xfrm>
              <a:off x="5513775" y="2031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1" name="Google Shape;7771;p21"/>
            <p:cNvSpPr/>
            <p:nvPr/>
          </p:nvSpPr>
          <p:spPr>
            <a:xfrm>
              <a:off x="5742975" y="2031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2" name="Google Shape;7772;p21"/>
            <p:cNvSpPr/>
            <p:nvPr/>
          </p:nvSpPr>
          <p:spPr>
            <a:xfrm>
              <a:off x="5972175" y="2031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3" name="Google Shape;7773;p21"/>
            <p:cNvSpPr/>
            <p:nvPr/>
          </p:nvSpPr>
          <p:spPr>
            <a:xfrm>
              <a:off x="6200775" y="2031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4" name="Google Shape;7774;p21"/>
            <p:cNvSpPr/>
            <p:nvPr/>
          </p:nvSpPr>
          <p:spPr>
            <a:xfrm>
              <a:off x="6430250" y="2031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298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298"/>
                    <a:pt x="1048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5" name="Google Shape;7775;p21"/>
            <p:cNvSpPr/>
            <p:nvPr/>
          </p:nvSpPr>
          <p:spPr>
            <a:xfrm>
              <a:off x="6659450" y="2031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6" name="Google Shape;7776;p21"/>
            <p:cNvSpPr/>
            <p:nvPr/>
          </p:nvSpPr>
          <p:spPr>
            <a:xfrm>
              <a:off x="6888650" y="203162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7" name="Google Shape;7777;p21"/>
            <p:cNvSpPr/>
            <p:nvPr/>
          </p:nvSpPr>
          <p:spPr>
            <a:xfrm>
              <a:off x="7117250" y="2031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8" name="Google Shape;7778;p21"/>
            <p:cNvSpPr/>
            <p:nvPr/>
          </p:nvSpPr>
          <p:spPr>
            <a:xfrm>
              <a:off x="5513775" y="2269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9" name="Google Shape;7779;p21"/>
            <p:cNvSpPr/>
            <p:nvPr/>
          </p:nvSpPr>
          <p:spPr>
            <a:xfrm>
              <a:off x="5742975" y="2269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69" y="1061"/>
                    <a:pt x="1369" y="680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0" name="Google Shape;7780;p21"/>
            <p:cNvSpPr/>
            <p:nvPr/>
          </p:nvSpPr>
          <p:spPr>
            <a:xfrm>
              <a:off x="5971875" y="2269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69" y="1061"/>
                    <a:pt x="1369" y="680"/>
                  </a:cubicBezTo>
                  <a:cubicBezTo>
                    <a:pt x="1369" y="310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1" name="Google Shape;7781;p21"/>
            <p:cNvSpPr/>
            <p:nvPr/>
          </p:nvSpPr>
          <p:spPr>
            <a:xfrm>
              <a:off x="6201050" y="226915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0" y="1"/>
                  </a:moveTo>
                  <a:cubicBezTo>
                    <a:pt x="299" y="1"/>
                    <a:pt x="1" y="310"/>
                    <a:pt x="1" y="680"/>
                  </a:cubicBezTo>
                  <a:cubicBezTo>
                    <a:pt x="1" y="1072"/>
                    <a:pt x="310" y="1370"/>
                    <a:pt x="680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0"/>
                    <a:pt x="1072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2" name="Google Shape;7782;p21"/>
            <p:cNvSpPr/>
            <p:nvPr/>
          </p:nvSpPr>
          <p:spPr>
            <a:xfrm>
              <a:off x="6430250" y="2269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0"/>
                    <a:pt x="1048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3" name="Google Shape;7783;p21"/>
            <p:cNvSpPr/>
            <p:nvPr/>
          </p:nvSpPr>
          <p:spPr>
            <a:xfrm>
              <a:off x="6658850" y="2269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4" name="Google Shape;7784;p21"/>
            <p:cNvSpPr/>
            <p:nvPr/>
          </p:nvSpPr>
          <p:spPr>
            <a:xfrm>
              <a:off x="6888050" y="2269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5" name="Google Shape;7785;p21"/>
            <p:cNvSpPr/>
            <p:nvPr/>
          </p:nvSpPr>
          <p:spPr>
            <a:xfrm>
              <a:off x="7117250" y="2269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6" name="Google Shape;7786;p21"/>
            <p:cNvSpPr/>
            <p:nvPr/>
          </p:nvSpPr>
          <p:spPr>
            <a:xfrm>
              <a:off x="5513775" y="25067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7" name="Google Shape;7787;p21"/>
            <p:cNvSpPr/>
            <p:nvPr/>
          </p:nvSpPr>
          <p:spPr>
            <a:xfrm>
              <a:off x="5742975" y="25067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69" y="1072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8" name="Google Shape;7788;p21"/>
            <p:cNvSpPr/>
            <p:nvPr/>
          </p:nvSpPr>
          <p:spPr>
            <a:xfrm>
              <a:off x="5972175" y="25067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69" y="1072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9" name="Google Shape;7789;p21"/>
            <p:cNvSpPr/>
            <p:nvPr/>
          </p:nvSpPr>
          <p:spPr>
            <a:xfrm>
              <a:off x="6200775" y="25067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72" y="1369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0" name="Google Shape;7790;p21"/>
            <p:cNvSpPr/>
            <p:nvPr/>
          </p:nvSpPr>
          <p:spPr>
            <a:xfrm>
              <a:off x="6430250" y="25069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299"/>
                    <a:pt x="1048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1" name="Google Shape;7791;p21"/>
            <p:cNvSpPr/>
            <p:nvPr/>
          </p:nvSpPr>
          <p:spPr>
            <a:xfrm>
              <a:off x="6659450" y="25067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2" name="Google Shape;7792;p21"/>
            <p:cNvSpPr/>
            <p:nvPr/>
          </p:nvSpPr>
          <p:spPr>
            <a:xfrm>
              <a:off x="6888650" y="250670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58" y="1072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3" name="Google Shape;7793;p21"/>
            <p:cNvSpPr/>
            <p:nvPr/>
          </p:nvSpPr>
          <p:spPr>
            <a:xfrm>
              <a:off x="7117250" y="25067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72" y="1369"/>
                    <a:pt x="1370" y="1072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4" name="Google Shape;7794;p21"/>
            <p:cNvSpPr/>
            <p:nvPr/>
          </p:nvSpPr>
          <p:spPr>
            <a:xfrm>
              <a:off x="5513775" y="2744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5" name="Google Shape;7795;p21"/>
            <p:cNvSpPr/>
            <p:nvPr/>
          </p:nvSpPr>
          <p:spPr>
            <a:xfrm>
              <a:off x="5742975" y="2744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69" y="1060"/>
                    <a:pt x="1369" y="679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6" name="Google Shape;7796;p21"/>
            <p:cNvSpPr/>
            <p:nvPr/>
          </p:nvSpPr>
          <p:spPr>
            <a:xfrm>
              <a:off x="5972175" y="2744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69" y="1060"/>
                    <a:pt x="1369" y="679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7" name="Google Shape;7797;p21"/>
            <p:cNvSpPr/>
            <p:nvPr/>
          </p:nvSpPr>
          <p:spPr>
            <a:xfrm>
              <a:off x="6200775" y="2744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79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72" y="1369"/>
                    <a:pt x="1369" y="1060"/>
                    <a:pt x="1369" y="679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8" name="Google Shape;7798;p21"/>
            <p:cNvSpPr/>
            <p:nvPr/>
          </p:nvSpPr>
          <p:spPr>
            <a:xfrm>
              <a:off x="6430250" y="2744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91"/>
                  </a:cubicBezTo>
                  <a:cubicBezTo>
                    <a:pt x="1" y="1072"/>
                    <a:pt x="310" y="1369"/>
                    <a:pt x="679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48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9" name="Google Shape;7799;p21"/>
            <p:cNvSpPr/>
            <p:nvPr/>
          </p:nvSpPr>
          <p:spPr>
            <a:xfrm>
              <a:off x="6659450" y="2744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60"/>
                    <a:pt x="298" y="1369"/>
                    <a:pt x="679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0" name="Google Shape;7800;p21"/>
            <p:cNvSpPr/>
            <p:nvPr/>
          </p:nvSpPr>
          <p:spPr>
            <a:xfrm>
              <a:off x="6888650" y="274422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58" y="1060"/>
                    <a:pt x="1358" y="679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1" name="Google Shape;7801;p21"/>
            <p:cNvSpPr/>
            <p:nvPr/>
          </p:nvSpPr>
          <p:spPr>
            <a:xfrm>
              <a:off x="7117250" y="2744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79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72" y="1369"/>
                    <a:pt x="1370" y="1060"/>
                    <a:pt x="1370" y="679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2" name="Google Shape;7802;p21"/>
            <p:cNvSpPr/>
            <p:nvPr/>
          </p:nvSpPr>
          <p:spPr>
            <a:xfrm>
              <a:off x="5513775" y="2967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3" name="Google Shape;7803;p21"/>
            <p:cNvSpPr/>
            <p:nvPr/>
          </p:nvSpPr>
          <p:spPr>
            <a:xfrm>
              <a:off x="5742975" y="2967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69" y="1061"/>
                    <a:pt x="1369" y="680"/>
                  </a:cubicBezTo>
                  <a:cubicBezTo>
                    <a:pt x="1369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4" name="Google Shape;7804;p21"/>
            <p:cNvSpPr/>
            <p:nvPr/>
          </p:nvSpPr>
          <p:spPr>
            <a:xfrm>
              <a:off x="5972175" y="2967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69" y="1061"/>
                    <a:pt x="1369" y="680"/>
                  </a:cubicBezTo>
                  <a:cubicBezTo>
                    <a:pt x="1369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5" name="Google Shape;7805;p21"/>
            <p:cNvSpPr/>
            <p:nvPr/>
          </p:nvSpPr>
          <p:spPr>
            <a:xfrm>
              <a:off x="6200775" y="2967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72" y="1370"/>
                    <a:pt x="1369" y="1061"/>
                    <a:pt x="1369" y="680"/>
                  </a:cubicBezTo>
                  <a:cubicBezTo>
                    <a:pt x="1369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6" name="Google Shape;7806;p21"/>
            <p:cNvSpPr/>
            <p:nvPr/>
          </p:nvSpPr>
          <p:spPr>
            <a:xfrm>
              <a:off x="6430250" y="2967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299"/>
                    <a:pt x="1" y="680"/>
                  </a:cubicBezTo>
                  <a:cubicBezTo>
                    <a:pt x="1" y="1073"/>
                    <a:pt x="310" y="1370"/>
                    <a:pt x="679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48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7" name="Google Shape;7807;p21"/>
            <p:cNvSpPr/>
            <p:nvPr/>
          </p:nvSpPr>
          <p:spPr>
            <a:xfrm>
              <a:off x="6659450" y="2967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299"/>
                    <a:pt x="1" y="680"/>
                  </a:cubicBezTo>
                  <a:cubicBezTo>
                    <a:pt x="1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8" name="Google Shape;7808;p21"/>
            <p:cNvSpPr/>
            <p:nvPr/>
          </p:nvSpPr>
          <p:spPr>
            <a:xfrm>
              <a:off x="6888650" y="2967150"/>
              <a:ext cx="33950" cy="34275"/>
            </a:xfrm>
            <a:custGeom>
              <a:avLst/>
              <a:gdLst/>
              <a:ahLst/>
              <a:cxnLst/>
              <a:rect l="l" t="t" r="r" b="b"/>
              <a:pathLst>
                <a:path w="1358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58" y="1061"/>
                    <a:pt x="1358" y="680"/>
                  </a:cubicBezTo>
                  <a:cubicBezTo>
                    <a:pt x="1358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9" name="Google Shape;7809;p21"/>
            <p:cNvSpPr/>
            <p:nvPr/>
          </p:nvSpPr>
          <p:spPr>
            <a:xfrm>
              <a:off x="7117250" y="2967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0" name="Google Shape;7810;p21"/>
            <p:cNvSpPr/>
            <p:nvPr/>
          </p:nvSpPr>
          <p:spPr>
            <a:xfrm>
              <a:off x="5513775" y="3204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10" y="1369"/>
                    <a:pt x="679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60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1" name="Google Shape;7811;p21"/>
            <p:cNvSpPr/>
            <p:nvPr/>
          </p:nvSpPr>
          <p:spPr>
            <a:xfrm>
              <a:off x="5742975" y="3204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10" y="1369"/>
                    <a:pt x="679" y="1369"/>
                  </a:cubicBezTo>
                  <a:cubicBezTo>
                    <a:pt x="1072" y="1369"/>
                    <a:pt x="1369" y="1060"/>
                    <a:pt x="1369" y="691"/>
                  </a:cubicBezTo>
                  <a:cubicBezTo>
                    <a:pt x="1369" y="310"/>
                    <a:pt x="1060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2" name="Google Shape;7812;p21"/>
            <p:cNvSpPr/>
            <p:nvPr/>
          </p:nvSpPr>
          <p:spPr>
            <a:xfrm>
              <a:off x="5971875" y="3204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10" y="1369"/>
                    <a:pt x="679" y="1369"/>
                  </a:cubicBezTo>
                  <a:cubicBezTo>
                    <a:pt x="1072" y="1369"/>
                    <a:pt x="1369" y="1060"/>
                    <a:pt x="1369" y="691"/>
                  </a:cubicBezTo>
                  <a:cubicBezTo>
                    <a:pt x="1369" y="310"/>
                    <a:pt x="1072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3" name="Google Shape;7813;p21"/>
            <p:cNvSpPr/>
            <p:nvPr/>
          </p:nvSpPr>
          <p:spPr>
            <a:xfrm>
              <a:off x="6201050" y="32044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0"/>
                  </a:moveTo>
                  <a:cubicBezTo>
                    <a:pt x="299" y="0"/>
                    <a:pt x="1" y="310"/>
                    <a:pt x="1" y="691"/>
                  </a:cubicBezTo>
                  <a:cubicBezTo>
                    <a:pt x="1" y="1072"/>
                    <a:pt x="310" y="1369"/>
                    <a:pt x="680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72" y="12"/>
                    <a:pt x="680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4" name="Google Shape;7814;p21"/>
            <p:cNvSpPr/>
            <p:nvPr/>
          </p:nvSpPr>
          <p:spPr>
            <a:xfrm>
              <a:off x="6430250" y="3204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10" y="1369"/>
                    <a:pt x="679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48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5" name="Google Shape;7815;p21"/>
            <p:cNvSpPr/>
            <p:nvPr/>
          </p:nvSpPr>
          <p:spPr>
            <a:xfrm>
              <a:off x="6658850" y="3204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22" y="1369"/>
                    <a:pt x="691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72" y="12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6" name="Google Shape;7816;p21"/>
            <p:cNvSpPr/>
            <p:nvPr/>
          </p:nvSpPr>
          <p:spPr>
            <a:xfrm>
              <a:off x="6888050" y="3204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22" y="1369"/>
                    <a:pt x="691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72" y="12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7" name="Google Shape;7817;p21"/>
            <p:cNvSpPr/>
            <p:nvPr/>
          </p:nvSpPr>
          <p:spPr>
            <a:xfrm>
              <a:off x="7117250" y="3204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22" y="1369"/>
                    <a:pt x="691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60" y="12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8" name="Google Shape;7818;p21"/>
            <p:cNvSpPr/>
            <p:nvPr/>
          </p:nvSpPr>
          <p:spPr>
            <a:xfrm>
              <a:off x="5513775" y="3442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9" name="Google Shape;7819;p21"/>
            <p:cNvSpPr/>
            <p:nvPr/>
          </p:nvSpPr>
          <p:spPr>
            <a:xfrm>
              <a:off x="5742975" y="3442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0" name="Google Shape;7820;p21"/>
            <p:cNvSpPr/>
            <p:nvPr/>
          </p:nvSpPr>
          <p:spPr>
            <a:xfrm>
              <a:off x="5972175" y="3442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1" name="Google Shape;7821;p21"/>
            <p:cNvSpPr/>
            <p:nvPr/>
          </p:nvSpPr>
          <p:spPr>
            <a:xfrm>
              <a:off x="6200775" y="3442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2" name="Google Shape;7822;p21"/>
            <p:cNvSpPr/>
            <p:nvPr/>
          </p:nvSpPr>
          <p:spPr>
            <a:xfrm>
              <a:off x="6430250" y="3442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48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3" name="Google Shape;7823;p21"/>
            <p:cNvSpPr/>
            <p:nvPr/>
          </p:nvSpPr>
          <p:spPr>
            <a:xfrm>
              <a:off x="6659450" y="3442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4" name="Google Shape;7824;p21"/>
            <p:cNvSpPr/>
            <p:nvPr/>
          </p:nvSpPr>
          <p:spPr>
            <a:xfrm>
              <a:off x="6888650" y="344222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5" name="Google Shape;7825;p21"/>
            <p:cNvSpPr/>
            <p:nvPr/>
          </p:nvSpPr>
          <p:spPr>
            <a:xfrm>
              <a:off x="7117250" y="3442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6" name="Google Shape;7826;p21"/>
            <p:cNvSpPr/>
            <p:nvPr/>
          </p:nvSpPr>
          <p:spPr>
            <a:xfrm>
              <a:off x="5513775" y="36800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7" name="Google Shape;7827;p21"/>
            <p:cNvSpPr/>
            <p:nvPr/>
          </p:nvSpPr>
          <p:spPr>
            <a:xfrm>
              <a:off x="5742975" y="36800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8" name="Google Shape;7828;p21"/>
            <p:cNvSpPr/>
            <p:nvPr/>
          </p:nvSpPr>
          <p:spPr>
            <a:xfrm>
              <a:off x="5972175" y="36800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9" name="Google Shape;7829;p21"/>
            <p:cNvSpPr/>
            <p:nvPr/>
          </p:nvSpPr>
          <p:spPr>
            <a:xfrm>
              <a:off x="6200775" y="36800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0" name="Google Shape;7830;p21"/>
            <p:cNvSpPr/>
            <p:nvPr/>
          </p:nvSpPr>
          <p:spPr>
            <a:xfrm>
              <a:off x="6430250" y="36800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48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1" name="Google Shape;7831;p21"/>
            <p:cNvSpPr/>
            <p:nvPr/>
          </p:nvSpPr>
          <p:spPr>
            <a:xfrm>
              <a:off x="6659450" y="36800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2" name="Google Shape;7832;p21"/>
            <p:cNvSpPr/>
            <p:nvPr/>
          </p:nvSpPr>
          <p:spPr>
            <a:xfrm>
              <a:off x="6888650" y="368005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79"/>
                  </a:cubicBezTo>
                  <a:cubicBezTo>
                    <a:pt x="1358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3" name="Google Shape;7833;p21"/>
            <p:cNvSpPr/>
            <p:nvPr/>
          </p:nvSpPr>
          <p:spPr>
            <a:xfrm>
              <a:off x="7117250" y="36800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4" name="Google Shape;7834;p21"/>
            <p:cNvSpPr/>
            <p:nvPr/>
          </p:nvSpPr>
          <p:spPr>
            <a:xfrm>
              <a:off x="5513775" y="3902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5" name="Google Shape;7835;p21"/>
            <p:cNvSpPr/>
            <p:nvPr/>
          </p:nvSpPr>
          <p:spPr>
            <a:xfrm>
              <a:off x="5742975" y="3902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6" name="Google Shape;7836;p21"/>
            <p:cNvSpPr/>
            <p:nvPr/>
          </p:nvSpPr>
          <p:spPr>
            <a:xfrm>
              <a:off x="5972175" y="3902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7" name="Google Shape;7837;p21"/>
            <p:cNvSpPr/>
            <p:nvPr/>
          </p:nvSpPr>
          <p:spPr>
            <a:xfrm>
              <a:off x="6200775" y="3902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8" name="Google Shape;7838;p21"/>
            <p:cNvSpPr/>
            <p:nvPr/>
          </p:nvSpPr>
          <p:spPr>
            <a:xfrm>
              <a:off x="6430250" y="3902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22"/>
                    <a:pt x="1048" y="24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9" name="Google Shape;7839;p21"/>
            <p:cNvSpPr/>
            <p:nvPr/>
          </p:nvSpPr>
          <p:spPr>
            <a:xfrm>
              <a:off x="6659450" y="3902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0" name="Google Shape;7840;p21"/>
            <p:cNvSpPr/>
            <p:nvPr/>
          </p:nvSpPr>
          <p:spPr>
            <a:xfrm>
              <a:off x="6888650" y="390240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1" name="Google Shape;7841;p21"/>
            <p:cNvSpPr/>
            <p:nvPr/>
          </p:nvSpPr>
          <p:spPr>
            <a:xfrm>
              <a:off x="7117250" y="3902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2" name="Google Shape;7842;p21"/>
            <p:cNvSpPr/>
            <p:nvPr/>
          </p:nvSpPr>
          <p:spPr>
            <a:xfrm>
              <a:off x="5513775" y="4140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3" name="Google Shape;7843;p21"/>
            <p:cNvSpPr/>
            <p:nvPr/>
          </p:nvSpPr>
          <p:spPr>
            <a:xfrm>
              <a:off x="5742975" y="4140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4" name="Google Shape;7844;p21"/>
            <p:cNvSpPr/>
            <p:nvPr/>
          </p:nvSpPr>
          <p:spPr>
            <a:xfrm>
              <a:off x="5972175" y="4140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5" name="Google Shape;7845;p21"/>
            <p:cNvSpPr/>
            <p:nvPr/>
          </p:nvSpPr>
          <p:spPr>
            <a:xfrm>
              <a:off x="6200775" y="4140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6" name="Google Shape;7846;p21"/>
            <p:cNvSpPr/>
            <p:nvPr/>
          </p:nvSpPr>
          <p:spPr>
            <a:xfrm>
              <a:off x="6430250" y="4140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48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7" name="Google Shape;7847;p21"/>
            <p:cNvSpPr/>
            <p:nvPr/>
          </p:nvSpPr>
          <p:spPr>
            <a:xfrm>
              <a:off x="6659450" y="4140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8" name="Google Shape;7848;p21"/>
            <p:cNvSpPr/>
            <p:nvPr/>
          </p:nvSpPr>
          <p:spPr>
            <a:xfrm>
              <a:off x="6888650" y="414022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79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9" name="Google Shape;7849;p21"/>
            <p:cNvSpPr/>
            <p:nvPr/>
          </p:nvSpPr>
          <p:spPr>
            <a:xfrm>
              <a:off x="7117250" y="4140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0" name="Google Shape;7850;p21"/>
            <p:cNvSpPr/>
            <p:nvPr/>
          </p:nvSpPr>
          <p:spPr>
            <a:xfrm>
              <a:off x="5513775" y="43777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79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70" y="1048"/>
                    <a:pt x="1370" y="679"/>
                  </a:cubicBezTo>
                  <a:cubicBezTo>
                    <a:pt x="1370" y="310"/>
                    <a:pt x="1060" y="12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1" name="Google Shape;7851;p21"/>
            <p:cNvSpPr/>
            <p:nvPr/>
          </p:nvSpPr>
          <p:spPr>
            <a:xfrm>
              <a:off x="5742975" y="43777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79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69" y="1048"/>
                    <a:pt x="1369" y="679"/>
                  </a:cubicBezTo>
                  <a:cubicBezTo>
                    <a:pt x="1369" y="310"/>
                    <a:pt x="1060" y="12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2" name="Google Shape;7852;p21"/>
            <p:cNvSpPr/>
            <p:nvPr/>
          </p:nvSpPr>
          <p:spPr>
            <a:xfrm>
              <a:off x="5971875" y="43777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79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69" y="1048"/>
                    <a:pt x="1369" y="679"/>
                  </a:cubicBezTo>
                  <a:cubicBezTo>
                    <a:pt x="1369" y="310"/>
                    <a:pt x="1072" y="12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3" name="Google Shape;7853;p21"/>
            <p:cNvSpPr/>
            <p:nvPr/>
          </p:nvSpPr>
          <p:spPr>
            <a:xfrm>
              <a:off x="6201050" y="43777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1"/>
                  </a:moveTo>
                  <a:cubicBezTo>
                    <a:pt x="299" y="1"/>
                    <a:pt x="1" y="310"/>
                    <a:pt x="1" y="679"/>
                  </a:cubicBezTo>
                  <a:cubicBezTo>
                    <a:pt x="1" y="1072"/>
                    <a:pt x="310" y="1370"/>
                    <a:pt x="680" y="1370"/>
                  </a:cubicBezTo>
                  <a:cubicBezTo>
                    <a:pt x="1072" y="1370"/>
                    <a:pt x="1370" y="1048"/>
                    <a:pt x="1370" y="679"/>
                  </a:cubicBezTo>
                  <a:cubicBezTo>
                    <a:pt x="1370" y="310"/>
                    <a:pt x="1072" y="12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4" name="Google Shape;7854;p21"/>
            <p:cNvSpPr/>
            <p:nvPr/>
          </p:nvSpPr>
          <p:spPr>
            <a:xfrm>
              <a:off x="6430250" y="43777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48"/>
                    <a:pt x="1370" y="679"/>
                  </a:cubicBezTo>
                  <a:cubicBezTo>
                    <a:pt x="1370" y="310"/>
                    <a:pt x="1048" y="12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5" name="Google Shape;7855;p21"/>
            <p:cNvSpPr/>
            <p:nvPr/>
          </p:nvSpPr>
          <p:spPr>
            <a:xfrm>
              <a:off x="6658850" y="43777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1" y="310"/>
                    <a:pt x="1" y="679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48"/>
                    <a:pt x="1370" y="679"/>
                  </a:cubicBezTo>
                  <a:cubicBezTo>
                    <a:pt x="1370" y="310"/>
                    <a:pt x="1072" y="12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6" name="Google Shape;7856;p21"/>
            <p:cNvSpPr/>
            <p:nvPr/>
          </p:nvSpPr>
          <p:spPr>
            <a:xfrm>
              <a:off x="6888050" y="43777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1" y="310"/>
                    <a:pt x="1" y="679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48"/>
                    <a:pt x="1370" y="679"/>
                  </a:cubicBezTo>
                  <a:cubicBezTo>
                    <a:pt x="1370" y="310"/>
                    <a:pt x="1072" y="12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7" name="Google Shape;7857;p21"/>
            <p:cNvSpPr/>
            <p:nvPr/>
          </p:nvSpPr>
          <p:spPr>
            <a:xfrm>
              <a:off x="7117250" y="43777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0" y="310"/>
                    <a:pt x="0" y="679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48"/>
                    <a:pt x="1370" y="679"/>
                  </a:cubicBezTo>
                  <a:cubicBezTo>
                    <a:pt x="1370" y="310"/>
                    <a:pt x="1060" y="12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8" name="Google Shape;7858;p21"/>
            <p:cNvSpPr/>
            <p:nvPr/>
          </p:nvSpPr>
          <p:spPr>
            <a:xfrm>
              <a:off x="5513775" y="4615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9" name="Google Shape;7859;p21"/>
            <p:cNvSpPr/>
            <p:nvPr/>
          </p:nvSpPr>
          <p:spPr>
            <a:xfrm>
              <a:off x="5742975" y="4615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0" name="Google Shape;7860;p21"/>
            <p:cNvSpPr/>
            <p:nvPr/>
          </p:nvSpPr>
          <p:spPr>
            <a:xfrm>
              <a:off x="5972175" y="4615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1" name="Google Shape;7861;p21"/>
            <p:cNvSpPr/>
            <p:nvPr/>
          </p:nvSpPr>
          <p:spPr>
            <a:xfrm>
              <a:off x="6200775" y="4615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2" name="Google Shape;7862;p21"/>
            <p:cNvSpPr/>
            <p:nvPr/>
          </p:nvSpPr>
          <p:spPr>
            <a:xfrm>
              <a:off x="6430250" y="4615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298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22"/>
                    <a:pt x="1048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3" name="Google Shape;7863;p21"/>
            <p:cNvSpPr/>
            <p:nvPr/>
          </p:nvSpPr>
          <p:spPr>
            <a:xfrm>
              <a:off x="6659450" y="4615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4" name="Google Shape;7864;p21"/>
            <p:cNvSpPr/>
            <p:nvPr/>
          </p:nvSpPr>
          <p:spPr>
            <a:xfrm>
              <a:off x="6888650" y="461527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5" name="Google Shape;7865;p21"/>
            <p:cNvSpPr/>
            <p:nvPr/>
          </p:nvSpPr>
          <p:spPr>
            <a:xfrm>
              <a:off x="7117250" y="4615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66" name="Google Shape;7866;p21"/>
          <p:cNvSpPr/>
          <p:nvPr/>
        </p:nvSpPr>
        <p:spPr>
          <a:xfrm rot="4500053">
            <a:off x="2429927" y="-636074"/>
            <a:ext cx="1342699" cy="1793060"/>
          </a:xfrm>
          <a:custGeom>
            <a:avLst/>
            <a:gdLst/>
            <a:ahLst/>
            <a:cxnLst/>
            <a:rect l="l" t="t" r="r" b="b"/>
            <a:pathLst>
              <a:path w="26486" h="23194" extrusionOk="0">
                <a:moveTo>
                  <a:pt x="18245" y="1"/>
                </a:moveTo>
                <a:cubicBezTo>
                  <a:pt x="17901" y="1"/>
                  <a:pt x="17551" y="104"/>
                  <a:pt x="17232" y="316"/>
                </a:cubicBezTo>
                <a:cubicBezTo>
                  <a:pt x="16802" y="603"/>
                  <a:pt x="16500" y="1010"/>
                  <a:pt x="16221" y="1436"/>
                </a:cubicBezTo>
                <a:cubicBezTo>
                  <a:pt x="16038" y="1716"/>
                  <a:pt x="15859" y="1997"/>
                  <a:pt x="15671" y="2289"/>
                </a:cubicBezTo>
                <a:cubicBezTo>
                  <a:pt x="15385" y="2029"/>
                  <a:pt x="15091" y="1875"/>
                  <a:pt x="14760" y="1875"/>
                </a:cubicBezTo>
                <a:cubicBezTo>
                  <a:pt x="14642" y="1875"/>
                  <a:pt x="14520" y="1894"/>
                  <a:pt x="14392" y="1935"/>
                </a:cubicBezTo>
                <a:cubicBezTo>
                  <a:pt x="13909" y="2088"/>
                  <a:pt x="13704" y="2518"/>
                  <a:pt x="13413" y="2947"/>
                </a:cubicBezTo>
                <a:cubicBezTo>
                  <a:pt x="13386" y="2802"/>
                  <a:pt x="13369" y="2723"/>
                  <a:pt x="13356" y="2646"/>
                </a:cubicBezTo>
                <a:cubicBezTo>
                  <a:pt x="13195" y="1600"/>
                  <a:pt x="12425" y="929"/>
                  <a:pt x="11385" y="929"/>
                </a:cubicBezTo>
                <a:cubicBezTo>
                  <a:pt x="11351" y="929"/>
                  <a:pt x="11316" y="930"/>
                  <a:pt x="11281" y="932"/>
                </a:cubicBezTo>
                <a:cubicBezTo>
                  <a:pt x="10595" y="960"/>
                  <a:pt x="10044" y="1294"/>
                  <a:pt x="9548" y="1737"/>
                </a:cubicBezTo>
                <a:cubicBezTo>
                  <a:pt x="9218" y="2031"/>
                  <a:pt x="8955" y="2387"/>
                  <a:pt x="8634" y="2774"/>
                </a:cubicBezTo>
                <a:cubicBezTo>
                  <a:pt x="8634" y="2599"/>
                  <a:pt x="8632" y="2490"/>
                  <a:pt x="8634" y="2381"/>
                </a:cubicBezTo>
                <a:cubicBezTo>
                  <a:pt x="8641" y="2060"/>
                  <a:pt x="8545" y="1779"/>
                  <a:pt x="8256" y="1617"/>
                </a:cubicBezTo>
                <a:cubicBezTo>
                  <a:pt x="8145" y="1556"/>
                  <a:pt x="8035" y="1530"/>
                  <a:pt x="7925" y="1530"/>
                </a:cubicBezTo>
                <a:cubicBezTo>
                  <a:pt x="7747" y="1530"/>
                  <a:pt x="7572" y="1600"/>
                  <a:pt x="7406" y="1703"/>
                </a:cubicBezTo>
                <a:cubicBezTo>
                  <a:pt x="7114" y="1888"/>
                  <a:pt x="6880" y="2137"/>
                  <a:pt x="6672" y="2410"/>
                </a:cubicBezTo>
                <a:cubicBezTo>
                  <a:pt x="6013" y="3271"/>
                  <a:pt x="5435" y="4193"/>
                  <a:pt x="4931" y="5150"/>
                </a:cubicBezTo>
                <a:cubicBezTo>
                  <a:pt x="3520" y="7821"/>
                  <a:pt x="2250" y="10559"/>
                  <a:pt x="983" y="13299"/>
                </a:cubicBezTo>
                <a:cubicBezTo>
                  <a:pt x="667" y="13980"/>
                  <a:pt x="366" y="14669"/>
                  <a:pt x="161" y="15396"/>
                </a:cubicBezTo>
                <a:cubicBezTo>
                  <a:pt x="1" y="15965"/>
                  <a:pt x="231" y="16426"/>
                  <a:pt x="727" y="16557"/>
                </a:cubicBezTo>
                <a:cubicBezTo>
                  <a:pt x="798" y="16576"/>
                  <a:pt x="866" y="16584"/>
                  <a:pt x="931" y="16584"/>
                </a:cubicBezTo>
                <a:cubicBezTo>
                  <a:pt x="1202" y="16584"/>
                  <a:pt x="1419" y="16432"/>
                  <a:pt x="1599" y="16216"/>
                </a:cubicBezTo>
                <a:cubicBezTo>
                  <a:pt x="2038" y="15683"/>
                  <a:pt x="2465" y="15138"/>
                  <a:pt x="2898" y="14595"/>
                </a:cubicBezTo>
                <a:cubicBezTo>
                  <a:pt x="3005" y="14636"/>
                  <a:pt x="3103" y="14691"/>
                  <a:pt x="3182" y="14796"/>
                </a:cubicBezTo>
                <a:cubicBezTo>
                  <a:pt x="2918" y="15547"/>
                  <a:pt x="2666" y="16307"/>
                  <a:pt x="2459" y="17082"/>
                </a:cubicBezTo>
                <a:cubicBezTo>
                  <a:pt x="2290" y="17713"/>
                  <a:pt x="2418" y="18222"/>
                  <a:pt x="2978" y="18615"/>
                </a:cubicBezTo>
                <a:cubicBezTo>
                  <a:pt x="2856" y="19126"/>
                  <a:pt x="2730" y="19614"/>
                  <a:pt x="2627" y="20107"/>
                </a:cubicBezTo>
                <a:cubicBezTo>
                  <a:pt x="2407" y="21163"/>
                  <a:pt x="3004" y="22037"/>
                  <a:pt x="4017" y="22166"/>
                </a:cubicBezTo>
                <a:cubicBezTo>
                  <a:pt x="4053" y="22170"/>
                  <a:pt x="4088" y="22172"/>
                  <a:pt x="4123" y="22172"/>
                </a:cubicBezTo>
                <a:cubicBezTo>
                  <a:pt x="4355" y="22172"/>
                  <a:pt x="4574" y="22084"/>
                  <a:pt x="4799" y="22065"/>
                </a:cubicBezTo>
                <a:cubicBezTo>
                  <a:pt x="5163" y="22817"/>
                  <a:pt x="5687" y="23194"/>
                  <a:pt x="6373" y="23194"/>
                </a:cubicBezTo>
                <a:cubicBezTo>
                  <a:pt x="6465" y="23194"/>
                  <a:pt x="6560" y="23187"/>
                  <a:pt x="6658" y="23173"/>
                </a:cubicBezTo>
                <a:cubicBezTo>
                  <a:pt x="7112" y="23110"/>
                  <a:pt x="7492" y="22884"/>
                  <a:pt x="7836" y="22590"/>
                </a:cubicBezTo>
                <a:cubicBezTo>
                  <a:pt x="7914" y="22524"/>
                  <a:pt x="7976" y="22466"/>
                  <a:pt x="8074" y="22466"/>
                </a:cubicBezTo>
                <a:cubicBezTo>
                  <a:pt x="8107" y="22466"/>
                  <a:pt x="8144" y="22473"/>
                  <a:pt x="8186" y="22488"/>
                </a:cubicBezTo>
                <a:cubicBezTo>
                  <a:pt x="8456" y="22585"/>
                  <a:pt x="8715" y="22633"/>
                  <a:pt x="8961" y="22633"/>
                </a:cubicBezTo>
                <a:cubicBezTo>
                  <a:pt x="9552" y="22633"/>
                  <a:pt x="10070" y="22354"/>
                  <a:pt x="10500" y="21809"/>
                </a:cubicBezTo>
                <a:cubicBezTo>
                  <a:pt x="10867" y="21346"/>
                  <a:pt x="11207" y="20862"/>
                  <a:pt x="11525" y="20343"/>
                </a:cubicBezTo>
                <a:cubicBezTo>
                  <a:pt x="11713" y="20736"/>
                  <a:pt x="11836" y="20865"/>
                  <a:pt x="12133" y="20963"/>
                </a:cubicBezTo>
                <a:cubicBezTo>
                  <a:pt x="12239" y="20999"/>
                  <a:pt x="12340" y="21014"/>
                  <a:pt x="12437" y="21014"/>
                </a:cubicBezTo>
                <a:cubicBezTo>
                  <a:pt x="12777" y="21014"/>
                  <a:pt x="13073" y="20825"/>
                  <a:pt x="13369" y="20650"/>
                </a:cubicBezTo>
                <a:cubicBezTo>
                  <a:pt x="13725" y="21345"/>
                  <a:pt x="14283" y="21670"/>
                  <a:pt x="14871" y="21670"/>
                </a:cubicBezTo>
                <a:cubicBezTo>
                  <a:pt x="15230" y="21670"/>
                  <a:pt x="15600" y="21548"/>
                  <a:pt x="15942" y="21317"/>
                </a:cubicBezTo>
                <a:cubicBezTo>
                  <a:pt x="16135" y="21463"/>
                  <a:pt x="16342" y="21549"/>
                  <a:pt x="16564" y="21549"/>
                </a:cubicBezTo>
                <a:cubicBezTo>
                  <a:pt x="16671" y="21549"/>
                  <a:pt x="16782" y="21528"/>
                  <a:pt x="16897" y="21485"/>
                </a:cubicBezTo>
                <a:cubicBezTo>
                  <a:pt x="17245" y="21354"/>
                  <a:pt x="17589" y="21214"/>
                  <a:pt x="17887" y="20987"/>
                </a:cubicBezTo>
                <a:cubicBezTo>
                  <a:pt x="18615" y="20435"/>
                  <a:pt x="19162" y="19720"/>
                  <a:pt x="19669" y="18976"/>
                </a:cubicBezTo>
                <a:cubicBezTo>
                  <a:pt x="21477" y="16328"/>
                  <a:pt x="22976" y="13504"/>
                  <a:pt x="24358" y="10615"/>
                </a:cubicBezTo>
                <a:cubicBezTo>
                  <a:pt x="25039" y="9192"/>
                  <a:pt x="25693" y="7755"/>
                  <a:pt x="26123" y="6233"/>
                </a:cubicBezTo>
                <a:cubicBezTo>
                  <a:pt x="26485" y="4933"/>
                  <a:pt x="25638" y="3814"/>
                  <a:pt x="24455" y="3814"/>
                </a:cubicBezTo>
                <a:cubicBezTo>
                  <a:pt x="24318" y="3814"/>
                  <a:pt x="24176" y="3829"/>
                  <a:pt x="24032" y="3860"/>
                </a:cubicBezTo>
                <a:cubicBezTo>
                  <a:pt x="23720" y="3929"/>
                  <a:pt x="23474" y="4114"/>
                  <a:pt x="23204" y="4283"/>
                </a:cubicBezTo>
                <a:cubicBezTo>
                  <a:pt x="23022" y="3462"/>
                  <a:pt x="22523" y="2961"/>
                  <a:pt x="21754" y="2735"/>
                </a:cubicBezTo>
                <a:cubicBezTo>
                  <a:pt x="21676" y="1680"/>
                  <a:pt x="21286" y="1194"/>
                  <a:pt x="20334" y="957"/>
                </a:cubicBezTo>
                <a:cubicBezTo>
                  <a:pt x="20225" y="932"/>
                  <a:pt x="20112" y="900"/>
                  <a:pt x="19999" y="897"/>
                </a:cubicBezTo>
                <a:cubicBezTo>
                  <a:pt x="19828" y="891"/>
                  <a:pt x="19724" y="813"/>
                  <a:pt x="19619" y="682"/>
                </a:cubicBezTo>
                <a:cubicBezTo>
                  <a:pt x="19261" y="234"/>
                  <a:pt x="18760" y="1"/>
                  <a:pt x="18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67" name="Google Shape;7867;p21"/>
          <p:cNvGrpSpPr/>
          <p:nvPr/>
        </p:nvGrpSpPr>
        <p:grpSpPr>
          <a:xfrm rot="85433">
            <a:off x="7455496" y="3947549"/>
            <a:ext cx="574320" cy="587010"/>
            <a:chOff x="6039144" y="3610556"/>
            <a:chExt cx="3659292" cy="3740144"/>
          </a:xfrm>
        </p:grpSpPr>
        <p:sp>
          <p:nvSpPr>
            <p:cNvPr id="7868" name="Google Shape;7868;p21"/>
            <p:cNvSpPr/>
            <p:nvPr/>
          </p:nvSpPr>
          <p:spPr>
            <a:xfrm>
              <a:off x="8296189" y="5569510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1"/>
                  </a:moveTo>
                  <a:cubicBezTo>
                    <a:pt x="98" y="1"/>
                    <a:pt x="1" y="100"/>
                    <a:pt x="1" y="220"/>
                  </a:cubicBezTo>
                  <a:cubicBezTo>
                    <a:pt x="1" y="342"/>
                    <a:pt x="100" y="438"/>
                    <a:pt x="220" y="438"/>
                  </a:cubicBezTo>
                  <a:cubicBezTo>
                    <a:pt x="342" y="438"/>
                    <a:pt x="440" y="340"/>
                    <a:pt x="440" y="220"/>
                  </a:cubicBezTo>
                  <a:cubicBezTo>
                    <a:pt x="440" y="100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9" name="Google Shape;7869;p21"/>
            <p:cNvSpPr/>
            <p:nvPr/>
          </p:nvSpPr>
          <p:spPr>
            <a:xfrm>
              <a:off x="8296189" y="5350911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1"/>
                  </a:moveTo>
                  <a:cubicBezTo>
                    <a:pt x="98" y="1"/>
                    <a:pt x="1" y="100"/>
                    <a:pt x="1" y="220"/>
                  </a:cubicBezTo>
                  <a:cubicBezTo>
                    <a:pt x="1" y="342"/>
                    <a:pt x="100" y="438"/>
                    <a:pt x="220" y="438"/>
                  </a:cubicBezTo>
                  <a:cubicBezTo>
                    <a:pt x="342" y="438"/>
                    <a:pt x="440" y="341"/>
                    <a:pt x="440" y="220"/>
                  </a:cubicBezTo>
                  <a:cubicBezTo>
                    <a:pt x="440" y="100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0" name="Google Shape;7870;p21"/>
            <p:cNvSpPr/>
            <p:nvPr/>
          </p:nvSpPr>
          <p:spPr>
            <a:xfrm>
              <a:off x="8296189" y="5788926"/>
              <a:ext cx="119780" cy="118963"/>
            </a:xfrm>
            <a:custGeom>
              <a:avLst/>
              <a:gdLst/>
              <a:ahLst/>
              <a:cxnLst/>
              <a:rect l="l" t="t" r="r" b="b"/>
              <a:pathLst>
                <a:path w="440" h="437" extrusionOk="0">
                  <a:moveTo>
                    <a:pt x="220" y="0"/>
                  </a:moveTo>
                  <a:cubicBezTo>
                    <a:pt x="98" y="0"/>
                    <a:pt x="1" y="98"/>
                    <a:pt x="1" y="218"/>
                  </a:cubicBezTo>
                  <a:cubicBezTo>
                    <a:pt x="1" y="340"/>
                    <a:pt x="100" y="436"/>
                    <a:pt x="220" y="436"/>
                  </a:cubicBezTo>
                  <a:cubicBezTo>
                    <a:pt x="342" y="436"/>
                    <a:pt x="440" y="339"/>
                    <a:pt x="440" y="218"/>
                  </a:cubicBezTo>
                  <a:cubicBezTo>
                    <a:pt x="440" y="96"/>
                    <a:pt x="342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1" name="Google Shape;7871;p21"/>
            <p:cNvSpPr/>
            <p:nvPr/>
          </p:nvSpPr>
          <p:spPr>
            <a:xfrm>
              <a:off x="8296189" y="6225853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1"/>
                  </a:moveTo>
                  <a:cubicBezTo>
                    <a:pt x="98" y="1"/>
                    <a:pt x="1" y="98"/>
                    <a:pt x="1" y="219"/>
                  </a:cubicBezTo>
                  <a:cubicBezTo>
                    <a:pt x="1" y="341"/>
                    <a:pt x="100" y="438"/>
                    <a:pt x="220" y="438"/>
                  </a:cubicBezTo>
                  <a:cubicBezTo>
                    <a:pt x="342" y="438"/>
                    <a:pt x="440" y="339"/>
                    <a:pt x="440" y="219"/>
                  </a:cubicBezTo>
                  <a:cubicBezTo>
                    <a:pt x="440" y="98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2" name="Google Shape;7872;p21"/>
            <p:cNvSpPr/>
            <p:nvPr/>
          </p:nvSpPr>
          <p:spPr>
            <a:xfrm>
              <a:off x="8296189" y="6007526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0"/>
                  </a:moveTo>
                  <a:cubicBezTo>
                    <a:pt x="98" y="0"/>
                    <a:pt x="1" y="98"/>
                    <a:pt x="1" y="218"/>
                  </a:cubicBezTo>
                  <a:cubicBezTo>
                    <a:pt x="1" y="338"/>
                    <a:pt x="100" y="437"/>
                    <a:pt x="220" y="437"/>
                  </a:cubicBezTo>
                  <a:cubicBezTo>
                    <a:pt x="342" y="437"/>
                    <a:pt x="440" y="338"/>
                    <a:pt x="440" y="218"/>
                  </a:cubicBezTo>
                  <a:cubicBezTo>
                    <a:pt x="440" y="98"/>
                    <a:pt x="342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3" name="Google Shape;7873;p21"/>
            <p:cNvSpPr/>
            <p:nvPr/>
          </p:nvSpPr>
          <p:spPr>
            <a:xfrm>
              <a:off x="8296189" y="5137212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0"/>
                  </a:moveTo>
                  <a:cubicBezTo>
                    <a:pt x="98" y="0"/>
                    <a:pt x="1" y="98"/>
                    <a:pt x="1" y="218"/>
                  </a:cubicBezTo>
                  <a:cubicBezTo>
                    <a:pt x="1" y="340"/>
                    <a:pt x="100" y="437"/>
                    <a:pt x="220" y="437"/>
                  </a:cubicBezTo>
                  <a:cubicBezTo>
                    <a:pt x="342" y="437"/>
                    <a:pt x="440" y="339"/>
                    <a:pt x="440" y="218"/>
                  </a:cubicBezTo>
                  <a:cubicBezTo>
                    <a:pt x="440" y="96"/>
                    <a:pt x="342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4" name="Google Shape;7874;p21"/>
            <p:cNvSpPr/>
            <p:nvPr/>
          </p:nvSpPr>
          <p:spPr>
            <a:xfrm>
              <a:off x="8296189" y="4699197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1"/>
                  </a:moveTo>
                  <a:cubicBezTo>
                    <a:pt x="98" y="1"/>
                    <a:pt x="1" y="100"/>
                    <a:pt x="1" y="220"/>
                  </a:cubicBezTo>
                  <a:cubicBezTo>
                    <a:pt x="1" y="341"/>
                    <a:pt x="100" y="438"/>
                    <a:pt x="220" y="438"/>
                  </a:cubicBezTo>
                  <a:cubicBezTo>
                    <a:pt x="342" y="438"/>
                    <a:pt x="440" y="341"/>
                    <a:pt x="440" y="220"/>
                  </a:cubicBezTo>
                  <a:cubicBezTo>
                    <a:pt x="440" y="100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5" name="Google Shape;7875;p21"/>
            <p:cNvSpPr/>
            <p:nvPr/>
          </p:nvSpPr>
          <p:spPr>
            <a:xfrm>
              <a:off x="8296189" y="4480597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1"/>
                  </a:moveTo>
                  <a:cubicBezTo>
                    <a:pt x="98" y="1"/>
                    <a:pt x="1" y="100"/>
                    <a:pt x="1" y="220"/>
                  </a:cubicBezTo>
                  <a:cubicBezTo>
                    <a:pt x="1" y="342"/>
                    <a:pt x="100" y="438"/>
                    <a:pt x="220" y="438"/>
                  </a:cubicBezTo>
                  <a:cubicBezTo>
                    <a:pt x="342" y="438"/>
                    <a:pt x="440" y="341"/>
                    <a:pt x="440" y="220"/>
                  </a:cubicBezTo>
                  <a:cubicBezTo>
                    <a:pt x="440" y="100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6" name="Google Shape;7876;p21"/>
            <p:cNvSpPr/>
            <p:nvPr/>
          </p:nvSpPr>
          <p:spPr>
            <a:xfrm>
              <a:off x="8296189" y="4262270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0"/>
                  </a:moveTo>
                  <a:cubicBezTo>
                    <a:pt x="98" y="0"/>
                    <a:pt x="1" y="99"/>
                    <a:pt x="1" y="220"/>
                  </a:cubicBezTo>
                  <a:cubicBezTo>
                    <a:pt x="1" y="340"/>
                    <a:pt x="100" y="437"/>
                    <a:pt x="220" y="437"/>
                  </a:cubicBezTo>
                  <a:cubicBezTo>
                    <a:pt x="342" y="437"/>
                    <a:pt x="440" y="340"/>
                    <a:pt x="440" y="220"/>
                  </a:cubicBezTo>
                  <a:cubicBezTo>
                    <a:pt x="440" y="99"/>
                    <a:pt x="342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7" name="Google Shape;7877;p21"/>
            <p:cNvSpPr/>
            <p:nvPr/>
          </p:nvSpPr>
          <p:spPr>
            <a:xfrm>
              <a:off x="8296189" y="4043126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1"/>
                  </a:moveTo>
                  <a:cubicBezTo>
                    <a:pt x="98" y="1"/>
                    <a:pt x="1" y="100"/>
                    <a:pt x="1" y="220"/>
                  </a:cubicBezTo>
                  <a:cubicBezTo>
                    <a:pt x="1" y="342"/>
                    <a:pt x="100" y="438"/>
                    <a:pt x="220" y="438"/>
                  </a:cubicBezTo>
                  <a:cubicBezTo>
                    <a:pt x="342" y="438"/>
                    <a:pt x="440" y="339"/>
                    <a:pt x="440" y="220"/>
                  </a:cubicBezTo>
                  <a:cubicBezTo>
                    <a:pt x="440" y="100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8" name="Google Shape;7878;p21"/>
            <p:cNvSpPr/>
            <p:nvPr/>
          </p:nvSpPr>
          <p:spPr>
            <a:xfrm>
              <a:off x="8296189" y="6444452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1"/>
                  </a:moveTo>
                  <a:cubicBezTo>
                    <a:pt x="98" y="1"/>
                    <a:pt x="1" y="98"/>
                    <a:pt x="1" y="219"/>
                  </a:cubicBezTo>
                  <a:cubicBezTo>
                    <a:pt x="1" y="339"/>
                    <a:pt x="100" y="438"/>
                    <a:pt x="220" y="438"/>
                  </a:cubicBezTo>
                  <a:cubicBezTo>
                    <a:pt x="342" y="438"/>
                    <a:pt x="440" y="339"/>
                    <a:pt x="440" y="219"/>
                  </a:cubicBezTo>
                  <a:cubicBezTo>
                    <a:pt x="440" y="98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9" name="Google Shape;7879;p21"/>
            <p:cNvSpPr/>
            <p:nvPr/>
          </p:nvSpPr>
          <p:spPr>
            <a:xfrm>
              <a:off x="8296189" y="4917796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1"/>
                  </a:moveTo>
                  <a:cubicBezTo>
                    <a:pt x="98" y="1"/>
                    <a:pt x="1" y="99"/>
                    <a:pt x="1" y="220"/>
                  </a:cubicBezTo>
                  <a:cubicBezTo>
                    <a:pt x="1" y="342"/>
                    <a:pt x="100" y="438"/>
                    <a:pt x="220" y="438"/>
                  </a:cubicBezTo>
                  <a:cubicBezTo>
                    <a:pt x="342" y="438"/>
                    <a:pt x="440" y="339"/>
                    <a:pt x="440" y="220"/>
                  </a:cubicBezTo>
                  <a:cubicBezTo>
                    <a:pt x="440" y="99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0" name="Google Shape;7880;p21"/>
            <p:cNvSpPr/>
            <p:nvPr/>
          </p:nvSpPr>
          <p:spPr>
            <a:xfrm>
              <a:off x="8296189" y="6877567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1"/>
                  </a:moveTo>
                  <a:cubicBezTo>
                    <a:pt x="98" y="1"/>
                    <a:pt x="1" y="98"/>
                    <a:pt x="1" y="219"/>
                  </a:cubicBezTo>
                  <a:cubicBezTo>
                    <a:pt x="1" y="341"/>
                    <a:pt x="100" y="438"/>
                    <a:pt x="220" y="438"/>
                  </a:cubicBezTo>
                  <a:cubicBezTo>
                    <a:pt x="342" y="438"/>
                    <a:pt x="440" y="339"/>
                    <a:pt x="440" y="219"/>
                  </a:cubicBezTo>
                  <a:cubicBezTo>
                    <a:pt x="440" y="98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1" name="Google Shape;7881;p21"/>
            <p:cNvSpPr/>
            <p:nvPr/>
          </p:nvSpPr>
          <p:spPr>
            <a:xfrm>
              <a:off x="8559706" y="4917796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1"/>
                  </a:moveTo>
                  <a:cubicBezTo>
                    <a:pt x="98" y="1"/>
                    <a:pt x="1" y="99"/>
                    <a:pt x="1" y="220"/>
                  </a:cubicBezTo>
                  <a:cubicBezTo>
                    <a:pt x="1" y="342"/>
                    <a:pt x="99" y="438"/>
                    <a:pt x="220" y="438"/>
                  </a:cubicBezTo>
                  <a:cubicBezTo>
                    <a:pt x="340" y="438"/>
                    <a:pt x="439" y="339"/>
                    <a:pt x="439" y="220"/>
                  </a:cubicBezTo>
                  <a:cubicBezTo>
                    <a:pt x="439" y="99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2" name="Google Shape;7882;p21"/>
            <p:cNvSpPr/>
            <p:nvPr/>
          </p:nvSpPr>
          <p:spPr>
            <a:xfrm>
              <a:off x="8559706" y="4480597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1"/>
                  </a:moveTo>
                  <a:cubicBezTo>
                    <a:pt x="98" y="1"/>
                    <a:pt x="1" y="100"/>
                    <a:pt x="1" y="220"/>
                  </a:cubicBezTo>
                  <a:cubicBezTo>
                    <a:pt x="1" y="342"/>
                    <a:pt x="99" y="438"/>
                    <a:pt x="220" y="438"/>
                  </a:cubicBezTo>
                  <a:cubicBezTo>
                    <a:pt x="340" y="438"/>
                    <a:pt x="439" y="341"/>
                    <a:pt x="439" y="220"/>
                  </a:cubicBezTo>
                  <a:cubicBezTo>
                    <a:pt x="439" y="100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3" name="Google Shape;7883;p21"/>
            <p:cNvSpPr/>
            <p:nvPr/>
          </p:nvSpPr>
          <p:spPr>
            <a:xfrm>
              <a:off x="8559706" y="5137212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0"/>
                  </a:moveTo>
                  <a:cubicBezTo>
                    <a:pt x="98" y="0"/>
                    <a:pt x="1" y="98"/>
                    <a:pt x="1" y="218"/>
                  </a:cubicBezTo>
                  <a:cubicBezTo>
                    <a:pt x="1" y="340"/>
                    <a:pt x="99" y="437"/>
                    <a:pt x="220" y="437"/>
                  </a:cubicBezTo>
                  <a:cubicBezTo>
                    <a:pt x="340" y="437"/>
                    <a:pt x="439" y="339"/>
                    <a:pt x="439" y="218"/>
                  </a:cubicBezTo>
                  <a:cubicBezTo>
                    <a:pt x="439" y="96"/>
                    <a:pt x="342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4" name="Google Shape;7884;p21"/>
            <p:cNvSpPr/>
            <p:nvPr/>
          </p:nvSpPr>
          <p:spPr>
            <a:xfrm>
              <a:off x="8559706" y="4699197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1"/>
                  </a:moveTo>
                  <a:cubicBezTo>
                    <a:pt x="98" y="1"/>
                    <a:pt x="1" y="100"/>
                    <a:pt x="1" y="220"/>
                  </a:cubicBezTo>
                  <a:cubicBezTo>
                    <a:pt x="1" y="341"/>
                    <a:pt x="99" y="438"/>
                    <a:pt x="220" y="438"/>
                  </a:cubicBezTo>
                  <a:cubicBezTo>
                    <a:pt x="340" y="438"/>
                    <a:pt x="439" y="341"/>
                    <a:pt x="439" y="220"/>
                  </a:cubicBezTo>
                  <a:cubicBezTo>
                    <a:pt x="439" y="100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5" name="Google Shape;7885;p21"/>
            <p:cNvSpPr/>
            <p:nvPr/>
          </p:nvSpPr>
          <p:spPr>
            <a:xfrm>
              <a:off x="8559706" y="5569510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1"/>
                  </a:moveTo>
                  <a:cubicBezTo>
                    <a:pt x="98" y="1"/>
                    <a:pt x="1" y="100"/>
                    <a:pt x="1" y="220"/>
                  </a:cubicBezTo>
                  <a:cubicBezTo>
                    <a:pt x="1" y="342"/>
                    <a:pt x="99" y="438"/>
                    <a:pt x="220" y="438"/>
                  </a:cubicBezTo>
                  <a:cubicBezTo>
                    <a:pt x="340" y="438"/>
                    <a:pt x="439" y="340"/>
                    <a:pt x="439" y="220"/>
                  </a:cubicBezTo>
                  <a:cubicBezTo>
                    <a:pt x="439" y="100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6" name="Google Shape;7886;p21"/>
            <p:cNvSpPr/>
            <p:nvPr/>
          </p:nvSpPr>
          <p:spPr>
            <a:xfrm>
              <a:off x="8559706" y="5350911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1"/>
                  </a:moveTo>
                  <a:cubicBezTo>
                    <a:pt x="98" y="1"/>
                    <a:pt x="1" y="100"/>
                    <a:pt x="1" y="220"/>
                  </a:cubicBezTo>
                  <a:cubicBezTo>
                    <a:pt x="1" y="342"/>
                    <a:pt x="99" y="438"/>
                    <a:pt x="220" y="438"/>
                  </a:cubicBezTo>
                  <a:cubicBezTo>
                    <a:pt x="340" y="438"/>
                    <a:pt x="439" y="341"/>
                    <a:pt x="439" y="220"/>
                  </a:cubicBezTo>
                  <a:cubicBezTo>
                    <a:pt x="439" y="100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7" name="Google Shape;7887;p21"/>
            <p:cNvSpPr/>
            <p:nvPr/>
          </p:nvSpPr>
          <p:spPr>
            <a:xfrm>
              <a:off x="8559706" y="3828883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1"/>
                  </a:moveTo>
                  <a:cubicBezTo>
                    <a:pt x="98" y="1"/>
                    <a:pt x="1" y="100"/>
                    <a:pt x="1" y="220"/>
                  </a:cubicBezTo>
                  <a:cubicBezTo>
                    <a:pt x="1" y="342"/>
                    <a:pt x="99" y="438"/>
                    <a:pt x="220" y="438"/>
                  </a:cubicBezTo>
                  <a:cubicBezTo>
                    <a:pt x="340" y="438"/>
                    <a:pt x="439" y="341"/>
                    <a:pt x="439" y="220"/>
                  </a:cubicBezTo>
                  <a:cubicBezTo>
                    <a:pt x="439" y="100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8" name="Google Shape;7888;p21"/>
            <p:cNvSpPr/>
            <p:nvPr/>
          </p:nvSpPr>
          <p:spPr>
            <a:xfrm>
              <a:off x="8296189" y="7096167"/>
              <a:ext cx="119780" cy="118963"/>
            </a:xfrm>
            <a:custGeom>
              <a:avLst/>
              <a:gdLst/>
              <a:ahLst/>
              <a:cxnLst/>
              <a:rect l="l" t="t" r="r" b="b"/>
              <a:pathLst>
                <a:path w="440" h="437" extrusionOk="0">
                  <a:moveTo>
                    <a:pt x="220" y="1"/>
                  </a:moveTo>
                  <a:cubicBezTo>
                    <a:pt x="98" y="1"/>
                    <a:pt x="1" y="98"/>
                    <a:pt x="1" y="219"/>
                  </a:cubicBezTo>
                  <a:cubicBezTo>
                    <a:pt x="1" y="339"/>
                    <a:pt x="100" y="437"/>
                    <a:pt x="220" y="437"/>
                  </a:cubicBezTo>
                  <a:cubicBezTo>
                    <a:pt x="342" y="437"/>
                    <a:pt x="440" y="339"/>
                    <a:pt x="440" y="219"/>
                  </a:cubicBezTo>
                  <a:cubicBezTo>
                    <a:pt x="440" y="98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9" name="Google Shape;7889;p21"/>
            <p:cNvSpPr/>
            <p:nvPr/>
          </p:nvSpPr>
          <p:spPr>
            <a:xfrm>
              <a:off x="8559706" y="5788926"/>
              <a:ext cx="119780" cy="118963"/>
            </a:xfrm>
            <a:custGeom>
              <a:avLst/>
              <a:gdLst/>
              <a:ahLst/>
              <a:cxnLst/>
              <a:rect l="l" t="t" r="r" b="b"/>
              <a:pathLst>
                <a:path w="440" h="437" extrusionOk="0">
                  <a:moveTo>
                    <a:pt x="220" y="0"/>
                  </a:moveTo>
                  <a:cubicBezTo>
                    <a:pt x="98" y="0"/>
                    <a:pt x="1" y="98"/>
                    <a:pt x="1" y="218"/>
                  </a:cubicBezTo>
                  <a:cubicBezTo>
                    <a:pt x="1" y="340"/>
                    <a:pt x="99" y="436"/>
                    <a:pt x="220" y="436"/>
                  </a:cubicBezTo>
                  <a:cubicBezTo>
                    <a:pt x="340" y="436"/>
                    <a:pt x="439" y="339"/>
                    <a:pt x="439" y="218"/>
                  </a:cubicBezTo>
                  <a:cubicBezTo>
                    <a:pt x="439" y="96"/>
                    <a:pt x="342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0" name="Google Shape;7890;p21"/>
            <p:cNvSpPr/>
            <p:nvPr/>
          </p:nvSpPr>
          <p:spPr>
            <a:xfrm>
              <a:off x="8296189" y="6659240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0"/>
                  </a:moveTo>
                  <a:cubicBezTo>
                    <a:pt x="98" y="0"/>
                    <a:pt x="1" y="98"/>
                    <a:pt x="1" y="218"/>
                  </a:cubicBezTo>
                  <a:cubicBezTo>
                    <a:pt x="1" y="338"/>
                    <a:pt x="100" y="437"/>
                    <a:pt x="220" y="437"/>
                  </a:cubicBezTo>
                  <a:cubicBezTo>
                    <a:pt x="342" y="437"/>
                    <a:pt x="440" y="338"/>
                    <a:pt x="440" y="218"/>
                  </a:cubicBezTo>
                  <a:cubicBezTo>
                    <a:pt x="440" y="98"/>
                    <a:pt x="342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1" name="Google Shape;7891;p21"/>
            <p:cNvSpPr/>
            <p:nvPr/>
          </p:nvSpPr>
          <p:spPr>
            <a:xfrm>
              <a:off x="8559706" y="4043126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1"/>
                  </a:moveTo>
                  <a:cubicBezTo>
                    <a:pt x="98" y="1"/>
                    <a:pt x="1" y="100"/>
                    <a:pt x="1" y="220"/>
                  </a:cubicBezTo>
                  <a:cubicBezTo>
                    <a:pt x="1" y="342"/>
                    <a:pt x="99" y="438"/>
                    <a:pt x="220" y="438"/>
                  </a:cubicBezTo>
                  <a:cubicBezTo>
                    <a:pt x="340" y="438"/>
                    <a:pt x="439" y="339"/>
                    <a:pt x="439" y="220"/>
                  </a:cubicBezTo>
                  <a:cubicBezTo>
                    <a:pt x="439" y="100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2" name="Google Shape;7892;p21"/>
            <p:cNvSpPr/>
            <p:nvPr/>
          </p:nvSpPr>
          <p:spPr>
            <a:xfrm>
              <a:off x="8559706" y="4262270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0"/>
                  </a:moveTo>
                  <a:cubicBezTo>
                    <a:pt x="98" y="0"/>
                    <a:pt x="1" y="99"/>
                    <a:pt x="1" y="220"/>
                  </a:cubicBezTo>
                  <a:cubicBezTo>
                    <a:pt x="1" y="340"/>
                    <a:pt x="99" y="437"/>
                    <a:pt x="220" y="437"/>
                  </a:cubicBezTo>
                  <a:cubicBezTo>
                    <a:pt x="340" y="437"/>
                    <a:pt x="439" y="340"/>
                    <a:pt x="439" y="220"/>
                  </a:cubicBezTo>
                  <a:cubicBezTo>
                    <a:pt x="439" y="99"/>
                    <a:pt x="342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3" name="Google Shape;7893;p21"/>
            <p:cNvSpPr/>
            <p:nvPr/>
          </p:nvSpPr>
          <p:spPr>
            <a:xfrm>
              <a:off x="8559706" y="6007526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0"/>
                  </a:moveTo>
                  <a:cubicBezTo>
                    <a:pt x="98" y="0"/>
                    <a:pt x="1" y="98"/>
                    <a:pt x="1" y="218"/>
                  </a:cubicBezTo>
                  <a:cubicBezTo>
                    <a:pt x="1" y="338"/>
                    <a:pt x="99" y="437"/>
                    <a:pt x="220" y="437"/>
                  </a:cubicBezTo>
                  <a:cubicBezTo>
                    <a:pt x="340" y="437"/>
                    <a:pt x="439" y="338"/>
                    <a:pt x="439" y="218"/>
                  </a:cubicBezTo>
                  <a:cubicBezTo>
                    <a:pt x="439" y="98"/>
                    <a:pt x="342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4" name="Google Shape;7894;p21"/>
            <p:cNvSpPr/>
            <p:nvPr/>
          </p:nvSpPr>
          <p:spPr>
            <a:xfrm>
              <a:off x="8032944" y="3828883"/>
              <a:ext cx="119508" cy="119508"/>
            </a:xfrm>
            <a:custGeom>
              <a:avLst/>
              <a:gdLst/>
              <a:ahLst/>
              <a:cxnLst/>
              <a:rect l="l" t="t" r="r" b="b"/>
              <a:pathLst>
                <a:path w="439" h="439" extrusionOk="0">
                  <a:moveTo>
                    <a:pt x="220" y="1"/>
                  </a:moveTo>
                  <a:cubicBezTo>
                    <a:pt x="98" y="1"/>
                    <a:pt x="0" y="100"/>
                    <a:pt x="0" y="220"/>
                  </a:cubicBezTo>
                  <a:cubicBezTo>
                    <a:pt x="0" y="342"/>
                    <a:pt x="99" y="438"/>
                    <a:pt x="220" y="438"/>
                  </a:cubicBezTo>
                  <a:cubicBezTo>
                    <a:pt x="341" y="438"/>
                    <a:pt x="439" y="341"/>
                    <a:pt x="439" y="220"/>
                  </a:cubicBezTo>
                  <a:cubicBezTo>
                    <a:pt x="439" y="100"/>
                    <a:pt x="341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5" name="Google Shape;7895;p21"/>
            <p:cNvSpPr/>
            <p:nvPr/>
          </p:nvSpPr>
          <p:spPr>
            <a:xfrm>
              <a:off x="8296189" y="3828883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1"/>
                  </a:moveTo>
                  <a:cubicBezTo>
                    <a:pt x="98" y="1"/>
                    <a:pt x="1" y="100"/>
                    <a:pt x="1" y="220"/>
                  </a:cubicBezTo>
                  <a:cubicBezTo>
                    <a:pt x="1" y="342"/>
                    <a:pt x="100" y="438"/>
                    <a:pt x="220" y="438"/>
                  </a:cubicBezTo>
                  <a:cubicBezTo>
                    <a:pt x="342" y="438"/>
                    <a:pt x="440" y="341"/>
                    <a:pt x="440" y="220"/>
                  </a:cubicBezTo>
                  <a:cubicBezTo>
                    <a:pt x="440" y="100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6" name="Google Shape;7896;p21"/>
            <p:cNvSpPr/>
            <p:nvPr/>
          </p:nvSpPr>
          <p:spPr>
            <a:xfrm>
              <a:off x="8032944" y="4699197"/>
              <a:ext cx="119508" cy="119508"/>
            </a:xfrm>
            <a:custGeom>
              <a:avLst/>
              <a:gdLst/>
              <a:ahLst/>
              <a:cxnLst/>
              <a:rect l="l" t="t" r="r" b="b"/>
              <a:pathLst>
                <a:path w="439" h="439" extrusionOk="0">
                  <a:moveTo>
                    <a:pt x="220" y="1"/>
                  </a:moveTo>
                  <a:cubicBezTo>
                    <a:pt x="98" y="1"/>
                    <a:pt x="0" y="100"/>
                    <a:pt x="0" y="220"/>
                  </a:cubicBezTo>
                  <a:cubicBezTo>
                    <a:pt x="0" y="341"/>
                    <a:pt x="99" y="438"/>
                    <a:pt x="220" y="438"/>
                  </a:cubicBezTo>
                  <a:cubicBezTo>
                    <a:pt x="341" y="438"/>
                    <a:pt x="439" y="341"/>
                    <a:pt x="439" y="220"/>
                  </a:cubicBezTo>
                  <a:cubicBezTo>
                    <a:pt x="439" y="100"/>
                    <a:pt x="341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7" name="Google Shape;7897;p21"/>
            <p:cNvSpPr/>
            <p:nvPr/>
          </p:nvSpPr>
          <p:spPr>
            <a:xfrm>
              <a:off x="8032944" y="7096711"/>
              <a:ext cx="119508" cy="119236"/>
            </a:xfrm>
            <a:custGeom>
              <a:avLst/>
              <a:gdLst/>
              <a:ahLst/>
              <a:cxnLst/>
              <a:rect l="l" t="t" r="r" b="b"/>
              <a:pathLst>
                <a:path w="439" h="438" extrusionOk="0">
                  <a:moveTo>
                    <a:pt x="220" y="0"/>
                  </a:moveTo>
                  <a:cubicBezTo>
                    <a:pt x="98" y="0"/>
                    <a:pt x="0" y="99"/>
                    <a:pt x="0" y="218"/>
                  </a:cubicBezTo>
                  <a:cubicBezTo>
                    <a:pt x="0" y="339"/>
                    <a:pt x="99" y="437"/>
                    <a:pt x="220" y="437"/>
                  </a:cubicBezTo>
                  <a:cubicBezTo>
                    <a:pt x="341" y="437"/>
                    <a:pt x="439" y="339"/>
                    <a:pt x="439" y="218"/>
                  </a:cubicBezTo>
                  <a:cubicBezTo>
                    <a:pt x="439" y="99"/>
                    <a:pt x="340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8" name="Google Shape;7898;p21"/>
            <p:cNvSpPr/>
            <p:nvPr/>
          </p:nvSpPr>
          <p:spPr>
            <a:xfrm>
              <a:off x="8032944" y="4262270"/>
              <a:ext cx="119508" cy="119236"/>
            </a:xfrm>
            <a:custGeom>
              <a:avLst/>
              <a:gdLst/>
              <a:ahLst/>
              <a:cxnLst/>
              <a:rect l="l" t="t" r="r" b="b"/>
              <a:pathLst>
                <a:path w="439" h="438" extrusionOk="0">
                  <a:moveTo>
                    <a:pt x="220" y="0"/>
                  </a:moveTo>
                  <a:cubicBezTo>
                    <a:pt x="98" y="0"/>
                    <a:pt x="0" y="99"/>
                    <a:pt x="0" y="220"/>
                  </a:cubicBezTo>
                  <a:cubicBezTo>
                    <a:pt x="0" y="340"/>
                    <a:pt x="99" y="437"/>
                    <a:pt x="220" y="437"/>
                  </a:cubicBezTo>
                  <a:cubicBezTo>
                    <a:pt x="341" y="437"/>
                    <a:pt x="439" y="340"/>
                    <a:pt x="439" y="220"/>
                  </a:cubicBezTo>
                  <a:cubicBezTo>
                    <a:pt x="439" y="99"/>
                    <a:pt x="341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9" name="Google Shape;7899;p21"/>
            <p:cNvSpPr/>
            <p:nvPr/>
          </p:nvSpPr>
          <p:spPr>
            <a:xfrm>
              <a:off x="8032944" y="4480597"/>
              <a:ext cx="119508" cy="119508"/>
            </a:xfrm>
            <a:custGeom>
              <a:avLst/>
              <a:gdLst/>
              <a:ahLst/>
              <a:cxnLst/>
              <a:rect l="l" t="t" r="r" b="b"/>
              <a:pathLst>
                <a:path w="439" h="439" extrusionOk="0">
                  <a:moveTo>
                    <a:pt x="220" y="1"/>
                  </a:moveTo>
                  <a:cubicBezTo>
                    <a:pt x="98" y="1"/>
                    <a:pt x="0" y="100"/>
                    <a:pt x="0" y="220"/>
                  </a:cubicBezTo>
                  <a:cubicBezTo>
                    <a:pt x="0" y="342"/>
                    <a:pt x="99" y="438"/>
                    <a:pt x="220" y="438"/>
                  </a:cubicBezTo>
                  <a:cubicBezTo>
                    <a:pt x="341" y="438"/>
                    <a:pt x="439" y="341"/>
                    <a:pt x="439" y="220"/>
                  </a:cubicBezTo>
                  <a:cubicBezTo>
                    <a:pt x="439" y="100"/>
                    <a:pt x="341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0" name="Google Shape;7900;p21"/>
            <p:cNvSpPr/>
            <p:nvPr/>
          </p:nvSpPr>
          <p:spPr>
            <a:xfrm>
              <a:off x="8032944" y="4043126"/>
              <a:ext cx="119508" cy="119508"/>
            </a:xfrm>
            <a:custGeom>
              <a:avLst/>
              <a:gdLst/>
              <a:ahLst/>
              <a:cxnLst/>
              <a:rect l="l" t="t" r="r" b="b"/>
              <a:pathLst>
                <a:path w="439" h="439" extrusionOk="0">
                  <a:moveTo>
                    <a:pt x="220" y="1"/>
                  </a:moveTo>
                  <a:cubicBezTo>
                    <a:pt x="98" y="1"/>
                    <a:pt x="0" y="100"/>
                    <a:pt x="0" y="220"/>
                  </a:cubicBezTo>
                  <a:cubicBezTo>
                    <a:pt x="0" y="342"/>
                    <a:pt x="99" y="438"/>
                    <a:pt x="220" y="438"/>
                  </a:cubicBezTo>
                  <a:cubicBezTo>
                    <a:pt x="341" y="438"/>
                    <a:pt x="439" y="339"/>
                    <a:pt x="439" y="220"/>
                  </a:cubicBezTo>
                  <a:cubicBezTo>
                    <a:pt x="439" y="100"/>
                    <a:pt x="341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1" name="Google Shape;7901;p21"/>
            <p:cNvSpPr/>
            <p:nvPr/>
          </p:nvSpPr>
          <p:spPr>
            <a:xfrm>
              <a:off x="7505910" y="7096167"/>
              <a:ext cx="119780" cy="118963"/>
            </a:xfrm>
            <a:custGeom>
              <a:avLst/>
              <a:gdLst/>
              <a:ahLst/>
              <a:cxnLst/>
              <a:rect l="l" t="t" r="r" b="b"/>
              <a:pathLst>
                <a:path w="440" h="437" extrusionOk="0">
                  <a:moveTo>
                    <a:pt x="220" y="1"/>
                  </a:moveTo>
                  <a:cubicBezTo>
                    <a:pt x="98" y="1"/>
                    <a:pt x="1" y="98"/>
                    <a:pt x="1" y="219"/>
                  </a:cubicBezTo>
                  <a:cubicBezTo>
                    <a:pt x="1" y="339"/>
                    <a:pt x="100" y="437"/>
                    <a:pt x="220" y="437"/>
                  </a:cubicBezTo>
                  <a:cubicBezTo>
                    <a:pt x="342" y="437"/>
                    <a:pt x="440" y="339"/>
                    <a:pt x="440" y="219"/>
                  </a:cubicBezTo>
                  <a:cubicBezTo>
                    <a:pt x="440" y="98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2" name="Google Shape;7902;p21"/>
            <p:cNvSpPr/>
            <p:nvPr/>
          </p:nvSpPr>
          <p:spPr>
            <a:xfrm>
              <a:off x="7505910" y="6659240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0"/>
                  </a:moveTo>
                  <a:cubicBezTo>
                    <a:pt x="98" y="0"/>
                    <a:pt x="1" y="98"/>
                    <a:pt x="1" y="218"/>
                  </a:cubicBezTo>
                  <a:cubicBezTo>
                    <a:pt x="1" y="338"/>
                    <a:pt x="100" y="437"/>
                    <a:pt x="220" y="437"/>
                  </a:cubicBezTo>
                  <a:cubicBezTo>
                    <a:pt x="342" y="437"/>
                    <a:pt x="440" y="338"/>
                    <a:pt x="440" y="218"/>
                  </a:cubicBezTo>
                  <a:cubicBezTo>
                    <a:pt x="440" y="98"/>
                    <a:pt x="342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3" name="Google Shape;7903;p21"/>
            <p:cNvSpPr/>
            <p:nvPr/>
          </p:nvSpPr>
          <p:spPr>
            <a:xfrm>
              <a:off x="8559706" y="7096167"/>
              <a:ext cx="119780" cy="118691"/>
            </a:xfrm>
            <a:custGeom>
              <a:avLst/>
              <a:gdLst/>
              <a:ahLst/>
              <a:cxnLst/>
              <a:rect l="l" t="t" r="r" b="b"/>
              <a:pathLst>
                <a:path w="440" h="436" extrusionOk="0">
                  <a:moveTo>
                    <a:pt x="220" y="1"/>
                  </a:moveTo>
                  <a:cubicBezTo>
                    <a:pt x="98" y="1"/>
                    <a:pt x="1" y="98"/>
                    <a:pt x="1" y="219"/>
                  </a:cubicBezTo>
                  <a:cubicBezTo>
                    <a:pt x="1" y="332"/>
                    <a:pt x="85" y="425"/>
                    <a:pt x="194" y="435"/>
                  </a:cubicBezTo>
                  <a:cubicBezTo>
                    <a:pt x="261" y="409"/>
                    <a:pt x="327" y="382"/>
                    <a:pt x="392" y="353"/>
                  </a:cubicBezTo>
                  <a:cubicBezTo>
                    <a:pt x="421" y="315"/>
                    <a:pt x="438" y="269"/>
                    <a:pt x="438" y="219"/>
                  </a:cubicBezTo>
                  <a:cubicBezTo>
                    <a:pt x="439" y="98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4" name="Google Shape;7904;p21"/>
            <p:cNvSpPr/>
            <p:nvPr/>
          </p:nvSpPr>
          <p:spPr>
            <a:xfrm>
              <a:off x="7505910" y="6877567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1"/>
                  </a:moveTo>
                  <a:cubicBezTo>
                    <a:pt x="98" y="1"/>
                    <a:pt x="1" y="98"/>
                    <a:pt x="1" y="219"/>
                  </a:cubicBezTo>
                  <a:cubicBezTo>
                    <a:pt x="1" y="341"/>
                    <a:pt x="100" y="438"/>
                    <a:pt x="220" y="438"/>
                  </a:cubicBezTo>
                  <a:cubicBezTo>
                    <a:pt x="342" y="438"/>
                    <a:pt x="440" y="339"/>
                    <a:pt x="440" y="219"/>
                  </a:cubicBezTo>
                  <a:cubicBezTo>
                    <a:pt x="440" y="98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5" name="Google Shape;7905;p21"/>
            <p:cNvSpPr/>
            <p:nvPr/>
          </p:nvSpPr>
          <p:spPr>
            <a:xfrm>
              <a:off x="9051895" y="6877567"/>
              <a:ext cx="93102" cy="83029"/>
            </a:xfrm>
            <a:custGeom>
              <a:avLst/>
              <a:gdLst/>
              <a:ahLst/>
              <a:cxnLst/>
              <a:rect l="l" t="t" r="r" b="b"/>
              <a:pathLst>
                <a:path w="342" h="305" extrusionOk="0">
                  <a:moveTo>
                    <a:pt x="218" y="1"/>
                  </a:moveTo>
                  <a:cubicBezTo>
                    <a:pt x="98" y="1"/>
                    <a:pt x="0" y="98"/>
                    <a:pt x="0" y="219"/>
                  </a:cubicBezTo>
                  <a:cubicBezTo>
                    <a:pt x="0" y="249"/>
                    <a:pt x="5" y="278"/>
                    <a:pt x="17" y="305"/>
                  </a:cubicBezTo>
                  <a:cubicBezTo>
                    <a:pt x="129" y="219"/>
                    <a:pt x="237" y="130"/>
                    <a:pt x="341" y="38"/>
                  </a:cubicBezTo>
                  <a:cubicBezTo>
                    <a:pt x="306" y="15"/>
                    <a:pt x="265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6" name="Google Shape;7906;p21"/>
            <p:cNvSpPr/>
            <p:nvPr/>
          </p:nvSpPr>
          <p:spPr>
            <a:xfrm>
              <a:off x="8794367" y="7096167"/>
              <a:ext cx="60707" cy="34301"/>
            </a:xfrm>
            <a:custGeom>
              <a:avLst/>
              <a:gdLst/>
              <a:ahLst/>
              <a:cxnLst/>
              <a:rect l="l" t="t" r="r" b="b"/>
              <a:pathLst>
                <a:path w="223" h="126" extrusionOk="0">
                  <a:moveTo>
                    <a:pt x="198" y="1"/>
                  </a:moveTo>
                  <a:cubicBezTo>
                    <a:pt x="111" y="1"/>
                    <a:pt x="36" y="52"/>
                    <a:pt x="0" y="125"/>
                  </a:cubicBezTo>
                  <a:cubicBezTo>
                    <a:pt x="75" y="87"/>
                    <a:pt x="148" y="45"/>
                    <a:pt x="222" y="2"/>
                  </a:cubicBezTo>
                  <a:cubicBezTo>
                    <a:pt x="215" y="2"/>
                    <a:pt x="205" y="1"/>
                    <a:pt x="1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7" name="Google Shape;7907;p21"/>
            <p:cNvSpPr/>
            <p:nvPr/>
          </p:nvSpPr>
          <p:spPr>
            <a:xfrm>
              <a:off x="8040022" y="7315310"/>
              <a:ext cx="98819" cy="31306"/>
            </a:xfrm>
            <a:custGeom>
              <a:avLst/>
              <a:gdLst/>
              <a:ahLst/>
              <a:cxnLst/>
              <a:rect l="l" t="t" r="r" b="b"/>
              <a:pathLst>
                <a:path w="363" h="115" extrusionOk="0">
                  <a:moveTo>
                    <a:pt x="194" y="0"/>
                  </a:moveTo>
                  <a:cubicBezTo>
                    <a:pt x="112" y="0"/>
                    <a:pt x="37" y="46"/>
                    <a:pt x="0" y="115"/>
                  </a:cubicBezTo>
                  <a:cubicBezTo>
                    <a:pt x="122" y="106"/>
                    <a:pt x="242" y="95"/>
                    <a:pt x="363" y="80"/>
                  </a:cubicBezTo>
                  <a:cubicBezTo>
                    <a:pt x="323" y="30"/>
                    <a:pt x="262" y="0"/>
                    <a:pt x="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8" name="Google Shape;7908;p21"/>
            <p:cNvSpPr/>
            <p:nvPr/>
          </p:nvSpPr>
          <p:spPr>
            <a:xfrm>
              <a:off x="8032944" y="6877567"/>
              <a:ext cx="119508" cy="119508"/>
            </a:xfrm>
            <a:custGeom>
              <a:avLst/>
              <a:gdLst/>
              <a:ahLst/>
              <a:cxnLst/>
              <a:rect l="l" t="t" r="r" b="b"/>
              <a:pathLst>
                <a:path w="439" h="439" extrusionOk="0">
                  <a:moveTo>
                    <a:pt x="220" y="1"/>
                  </a:moveTo>
                  <a:cubicBezTo>
                    <a:pt x="98" y="1"/>
                    <a:pt x="0" y="98"/>
                    <a:pt x="0" y="219"/>
                  </a:cubicBezTo>
                  <a:cubicBezTo>
                    <a:pt x="0" y="341"/>
                    <a:pt x="99" y="438"/>
                    <a:pt x="220" y="438"/>
                  </a:cubicBezTo>
                  <a:cubicBezTo>
                    <a:pt x="341" y="438"/>
                    <a:pt x="439" y="339"/>
                    <a:pt x="439" y="219"/>
                  </a:cubicBezTo>
                  <a:cubicBezTo>
                    <a:pt x="439" y="98"/>
                    <a:pt x="341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9" name="Google Shape;7909;p21"/>
            <p:cNvSpPr/>
            <p:nvPr/>
          </p:nvSpPr>
          <p:spPr>
            <a:xfrm>
              <a:off x="8032944" y="6659240"/>
              <a:ext cx="119508" cy="119236"/>
            </a:xfrm>
            <a:custGeom>
              <a:avLst/>
              <a:gdLst/>
              <a:ahLst/>
              <a:cxnLst/>
              <a:rect l="l" t="t" r="r" b="b"/>
              <a:pathLst>
                <a:path w="439" h="438" extrusionOk="0">
                  <a:moveTo>
                    <a:pt x="220" y="0"/>
                  </a:moveTo>
                  <a:cubicBezTo>
                    <a:pt x="98" y="0"/>
                    <a:pt x="0" y="98"/>
                    <a:pt x="0" y="218"/>
                  </a:cubicBezTo>
                  <a:cubicBezTo>
                    <a:pt x="0" y="338"/>
                    <a:pt x="99" y="437"/>
                    <a:pt x="220" y="437"/>
                  </a:cubicBezTo>
                  <a:cubicBezTo>
                    <a:pt x="341" y="437"/>
                    <a:pt x="439" y="338"/>
                    <a:pt x="439" y="218"/>
                  </a:cubicBezTo>
                  <a:cubicBezTo>
                    <a:pt x="439" y="98"/>
                    <a:pt x="341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0" name="Google Shape;7910;p21"/>
            <p:cNvSpPr/>
            <p:nvPr/>
          </p:nvSpPr>
          <p:spPr>
            <a:xfrm>
              <a:off x="8032944" y="6225853"/>
              <a:ext cx="119508" cy="119508"/>
            </a:xfrm>
            <a:custGeom>
              <a:avLst/>
              <a:gdLst/>
              <a:ahLst/>
              <a:cxnLst/>
              <a:rect l="l" t="t" r="r" b="b"/>
              <a:pathLst>
                <a:path w="439" h="439" extrusionOk="0">
                  <a:moveTo>
                    <a:pt x="220" y="1"/>
                  </a:moveTo>
                  <a:cubicBezTo>
                    <a:pt x="98" y="1"/>
                    <a:pt x="0" y="98"/>
                    <a:pt x="0" y="219"/>
                  </a:cubicBezTo>
                  <a:cubicBezTo>
                    <a:pt x="0" y="341"/>
                    <a:pt x="99" y="438"/>
                    <a:pt x="220" y="438"/>
                  </a:cubicBezTo>
                  <a:cubicBezTo>
                    <a:pt x="341" y="438"/>
                    <a:pt x="439" y="339"/>
                    <a:pt x="439" y="219"/>
                  </a:cubicBezTo>
                  <a:cubicBezTo>
                    <a:pt x="439" y="98"/>
                    <a:pt x="341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1" name="Google Shape;7911;p21"/>
            <p:cNvSpPr/>
            <p:nvPr/>
          </p:nvSpPr>
          <p:spPr>
            <a:xfrm>
              <a:off x="8032944" y="6444452"/>
              <a:ext cx="119508" cy="119236"/>
            </a:xfrm>
            <a:custGeom>
              <a:avLst/>
              <a:gdLst/>
              <a:ahLst/>
              <a:cxnLst/>
              <a:rect l="l" t="t" r="r" b="b"/>
              <a:pathLst>
                <a:path w="439" h="438" extrusionOk="0">
                  <a:moveTo>
                    <a:pt x="220" y="1"/>
                  </a:moveTo>
                  <a:cubicBezTo>
                    <a:pt x="98" y="1"/>
                    <a:pt x="0" y="98"/>
                    <a:pt x="0" y="219"/>
                  </a:cubicBezTo>
                  <a:cubicBezTo>
                    <a:pt x="0" y="339"/>
                    <a:pt x="99" y="438"/>
                    <a:pt x="220" y="438"/>
                  </a:cubicBezTo>
                  <a:cubicBezTo>
                    <a:pt x="341" y="438"/>
                    <a:pt x="439" y="339"/>
                    <a:pt x="439" y="219"/>
                  </a:cubicBezTo>
                  <a:cubicBezTo>
                    <a:pt x="439" y="98"/>
                    <a:pt x="341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2" name="Google Shape;7912;p21"/>
            <p:cNvSpPr/>
            <p:nvPr/>
          </p:nvSpPr>
          <p:spPr>
            <a:xfrm>
              <a:off x="8033217" y="3611645"/>
              <a:ext cx="119236" cy="118147"/>
            </a:xfrm>
            <a:custGeom>
              <a:avLst/>
              <a:gdLst/>
              <a:ahLst/>
              <a:cxnLst/>
              <a:rect l="l" t="t" r="r" b="b"/>
              <a:pathLst>
                <a:path w="438" h="434" extrusionOk="0">
                  <a:moveTo>
                    <a:pt x="183" y="0"/>
                  </a:moveTo>
                  <a:cubicBezTo>
                    <a:pt x="79" y="16"/>
                    <a:pt x="1" y="107"/>
                    <a:pt x="1" y="215"/>
                  </a:cubicBezTo>
                  <a:cubicBezTo>
                    <a:pt x="1" y="337"/>
                    <a:pt x="98" y="433"/>
                    <a:pt x="219" y="433"/>
                  </a:cubicBezTo>
                  <a:cubicBezTo>
                    <a:pt x="340" y="433"/>
                    <a:pt x="438" y="336"/>
                    <a:pt x="438" y="215"/>
                  </a:cubicBezTo>
                  <a:cubicBezTo>
                    <a:pt x="438" y="122"/>
                    <a:pt x="378" y="42"/>
                    <a:pt x="296" y="10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3" name="Google Shape;7913;p21"/>
            <p:cNvSpPr/>
            <p:nvPr/>
          </p:nvSpPr>
          <p:spPr>
            <a:xfrm>
              <a:off x="8296189" y="3644312"/>
              <a:ext cx="119780" cy="85479"/>
            </a:xfrm>
            <a:custGeom>
              <a:avLst/>
              <a:gdLst/>
              <a:ahLst/>
              <a:cxnLst/>
              <a:rect l="l" t="t" r="r" b="b"/>
              <a:pathLst>
                <a:path w="440" h="314" extrusionOk="0">
                  <a:moveTo>
                    <a:pt x="24" y="1"/>
                  </a:moveTo>
                  <a:cubicBezTo>
                    <a:pt x="9" y="30"/>
                    <a:pt x="1" y="61"/>
                    <a:pt x="1" y="95"/>
                  </a:cubicBezTo>
                  <a:cubicBezTo>
                    <a:pt x="2" y="216"/>
                    <a:pt x="100" y="313"/>
                    <a:pt x="220" y="313"/>
                  </a:cubicBezTo>
                  <a:cubicBezTo>
                    <a:pt x="339" y="313"/>
                    <a:pt x="435" y="219"/>
                    <a:pt x="440" y="103"/>
                  </a:cubicBezTo>
                  <a:cubicBezTo>
                    <a:pt x="303" y="65"/>
                    <a:pt x="163" y="31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4" name="Google Shape;7914;p21"/>
            <p:cNvSpPr/>
            <p:nvPr/>
          </p:nvSpPr>
          <p:spPr>
            <a:xfrm>
              <a:off x="8032944" y="4917796"/>
              <a:ext cx="119508" cy="119236"/>
            </a:xfrm>
            <a:custGeom>
              <a:avLst/>
              <a:gdLst/>
              <a:ahLst/>
              <a:cxnLst/>
              <a:rect l="l" t="t" r="r" b="b"/>
              <a:pathLst>
                <a:path w="439" h="438" extrusionOk="0">
                  <a:moveTo>
                    <a:pt x="220" y="1"/>
                  </a:moveTo>
                  <a:cubicBezTo>
                    <a:pt x="98" y="1"/>
                    <a:pt x="0" y="99"/>
                    <a:pt x="0" y="220"/>
                  </a:cubicBezTo>
                  <a:cubicBezTo>
                    <a:pt x="0" y="342"/>
                    <a:pt x="99" y="438"/>
                    <a:pt x="220" y="438"/>
                  </a:cubicBezTo>
                  <a:cubicBezTo>
                    <a:pt x="341" y="438"/>
                    <a:pt x="439" y="339"/>
                    <a:pt x="439" y="220"/>
                  </a:cubicBezTo>
                  <a:cubicBezTo>
                    <a:pt x="439" y="99"/>
                    <a:pt x="341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5" name="Google Shape;7915;p21"/>
            <p:cNvSpPr/>
            <p:nvPr/>
          </p:nvSpPr>
          <p:spPr>
            <a:xfrm>
              <a:off x="8032944" y="6007526"/>
              <a:ext cx="119508" cy="119236"/>
            </a:xfrm>
            <a:custGeom>
              <a:avLst/>
              <a:gdLst/>
              <a:ahLst/>
              <a:cxnLst/>
              <a:rect l="l" t="t" r="r" b="b"/>
              <a:pathLst>
                <a:path w="439" h="438" extrusionOk="0">
                  <a:moveTo>
                    <a:pt x="220" y="0"/>
                  </a:moveTo>
                  <a:cubicBezTo>
                    <a:pt x="98" y="0"/>
                    <a:pt x="0" y="98"/>
                    <a:pt x="0" y="218"/>
                  </a:cubicBezTo>
                  <a:cubicBezTo>
                    <a:pt x="0" y="338"/>
                    <a:pt x="99" y="437"/>
                    <a:pt x="220" y="437"/>
                  </a:cubicBezTo>
                  <a:cubicBezTo>
                    <a:pt x="341" y="437"/>
                    <a:pt x="439" y="338"/>
                    <a:pt x="439" y="218"/>
                  </a:cubicBezTo>
                  <a:cubicBezTo>
                    <a:pt x="439" y="98"/>
                    <a:pt x="341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6" name="Google Shape;7916;p21"/>
            <p:cNvSpPr/>
            <p:nvPr/>
          </p:nvSpPr>
          <p:spPr>
            <a:xfrm>
              <a:off x="8032944" y="5350911"/>
              <a:ext cx="119508" cy="119508"/>
            </a:xfrm>
            <a:custGeom>
              <a:avLst/>
              <a:gdLst/>
              <a:ahLst/>
              <a:cxnLst/>
              <a:rect l="l" t="t" r="r" b="b"/>
              <a:pathLst>
                <a:path w="439" h="439" extrusionOk="0">
                  <a:moveTo>
                    <a:pt x="220" y="1"/>
                  </a:moveTo>
                  <a:cubicBezTo>
                    <a:pt x="98" y="1"/>
                    <a:pt x="0" y="100"/>
                    <a:pt x="0" y="220"/>
                  </a:cubicBezTo>
                  <a:cubicBezTo>
                    <a:pt x="0" y="342"/>
                    <a:pt x="99" y="438"/>
                    <a:pt x="220" y="438"/>
                  </a:cubicBezTo>
                  <a:cubicBezTo>
                    <a:pt x="341" y="438"/>
                    <a:pt x="439" y="341"/>
                    <a:pt x="439" y="220"/>
                  </a:cubicBezTo>
                  <a:cubicBezTo>
                    <a:pt x="439" y="100"/>
                    <a:pt x="341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7" name="Google Shape;7917;p21"/>
            <p:cNvSpPr/>
            <p:nvPr/>
          </p:nvSpPr>
          <p:spPr>
            <a:xfrm>
              <a:off x="8032944" y="5137212"/>
              <a:ext cx="119508" cy="119236"/>
            </a:xfrm>
            <a:custGeom>
              <a:avLst/>
              <a:gdLst/>
              <a:ahLst/>
              <a:cxnLst/>
              <a:rect l="l" t="t" r="r" b="b"/>
              <a:pathLst>
                <a:path w="439" h="438" extrusionOk="0">
                  <a:moveTo>
                    <a:pt x="220" y="0"/>
                  </a:moveTo>
                  <a:cubicBezTo>
                    <a:pt x="98" y="0"/>
                    <a:pt x="0" y="98"/>
                    <a:pt x="0" y="218"/>
                  </a:cubicBezTo>
                  <a:cubicBezTo>
                    <a:pt x="0" y="340"/>
                    <a:pt x="99" y="437"/>
                    <a:pt x="220" y="437"/>
                  </a:cubicBezTo>
                  <a:cubicBezTo>
                    <a:pt x="341" y="437"/>
                    <a:pt x="439" y="339"/>
                    <a:pt x="439" y="218"/>
                  </a:cubicBezTo>
                  <a:cubicBezTo>
                    <a:pt x="439" y="96"/>
                    <a:pt x="341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8" name="Google Shape;7918;p21"/>
            <p:cNvSpPr/>
            <p:nvPr/>
          </p:nvSpPr>
          <p:spPr>
            <a:xfrm>
              <a:off x="8032944" y="5569510"/>
              <a:ext cx="119508" cy="119236"/>
            </a:xfrm>
            <a:custGeom>
              <a:avLst/>
              <a:gdLst/>
              <a:ahLst/>
              <a:cxnLst/>
              <a:rect l="l" t="t" r="r" b="b"/>
              <a:pathLst>
                <a:path w="439" h="438" extrusionOk="0">
                  <a:moveTo>
                    <a:pt x="220" y="1"/>
                  </a:moveTo>
                  <a:cubicBezTo>
                    <a:pt x="98" y="1"/>
                    <a:pt x="0" y="100"/>
                    <a:pt x="0" y="220"/>
                  </a:cubicBezTo>
                  <a:cubicBezTo>
                    <a:pt x="0" y="342"/>
                    <a:pt x="99" y="438"/>
                    <a:pt x="220" y="438"/>
                  </a:cubicBezTo>
                  <a:cubicBezTo>
                    <a:pt x="341" y="438"/>
                    <a:pt x="439" y="340"/>
                    <a:pt x="439" y="220"/>
                  </a:cubicBezTo>
                  <a:cubicBezTo>
                    <a:pt x="439" y="100"/>
                    <a:pt x="341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9" name="Google Shape;7919;p21"/>
            <p:cNvSpPr/>
            <p:nvPr/>
          </p:nvSpPr>
          <p:spPr>
            <a:xfrm>
              <a:off x="8032944" y="5788926"/>
              <a:ext cx="119508" cy="118963"/>
            </a:xfrm>
            <a:custGeom>
              <a:avLst/>
              <a:gdLst/>
              <a:ahLst/>
              <a:cxnLst/>
              <a:rect l="l" t="t" r="r" b="b"/>
              <a:pathLst>
                <a:path w="439" h="437" extrusionOk="0">
                  <a:moveTo>
                    <a:pt x="220" y="0"/>
                  </a:moveTo>
                  <a:cubicBezTo>
                    <a:pt x="98" y="0"/>
                    <a:pt x="0" y="98"/>
                    <a:pt x="0" y="218"/>
                  </a:cubicBezTo>
                  <a:cubicBezTo>
                    <a:pt x="0" y="340"/>
                    <a:pt x="99" y="436"/>
                    <a:pt x="220" y="436"/>
                  </a:cubicBezTo>
                  <a:cubicBezTo>
                    <a:pt x="341" y="436"/>
                    <a:pt x="439" y="339"/>
                    <a:pt x="439" y="218"/>
                  </a:cubicBezTo>
                  <a:cubicBezTo>
                    <a:pt x="439" y="96"/>
                    <a:pt x="341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0" name="Google Shape;7920;p21"/>
            <p:cNvSpPr/>
            <p:nvPr/>
          </p:nvSpPr>
          <p:spPr>
            <a:xfrm>
              <a:off x="9051895" y="4480597"/>
              <a:ext cx="119508" cy="119508"/>
            </a:xfrm>
            <a:custGeom>
              <a:avLst/>
              <a:gdLst/>
              <a:ahLst/>
              <a:cxnLst/>
              <a:rect l="l" t="t" r="r" b="b"/>
              <a:pathLst>
                <a:path w="439" h="439" extrusionOk="0">
                  <a:moveTo>
                    <a:pt x="218" y="1"/>
                  </a:moveTo>
                  <a:cubicBezTo>
                    <a:pt x="96" y="1"/>
                    <a:pt x="0" y="100"/>
                    <a:pt x="0" y="220"/>
                  </a:cubicBezTo>
                  <a:cubicBezTo>
                    <a:pt x="0" y="342"/>
                    <a:pt x="98" y="438"/>
                    <a:pt x="218" y="438"/>
                  </a:cubicBezTo>
                  <a:cubicBezTo>
                    <a:pt x="339" y="438"/>
                    <a:pt x="438" y="341"/>
                    <a:pt x="438" y="220"/>
                  </a:cubicBezTo>
                  <a:cubicBezTo>
                    <a:pt x="439" y="100"/>
                    <a:pt x="340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1" name="Google Shape;7921;p21"/>
            <p:cNvSpPr/>
            <p:nvPr/>
          </p:nvSpPr>
          <p:spPr>
            <a:xfrm>
              <a:off x="9578657" y="6226397"/>
              <a:ext cx="51451" cy="90380"/>
            </a:xfrm>
            <a:custGeom>
              <a:avLst/>
              <a:gdLst/>
              <a:ahLst/>
              <a:cxnLst/>
              <a:rect l="l" t="t" r="r" b="b"/>
              <a:pathLst>
                <a:path w="189" h="332" extrusionOk="0">
                  <a:moveTo>
                    <a:pt x="188" y="0"/>
                  </a:moveTo>
                  <a:lnTo>
                    <a:pt x="188" y="0"/>
                  </a:lnTo>
                  <a:cubicBezTo>
                    <a:pt x="82" y="16"/>
                    <a:pt x="1" y="108"/>
                    <a:pt x="1" y="217"/>
                  </a:cubicBezTo>
                  <a:cubicBezTo>
                    <a:pt x="1" y="258"/>
                    <a:pt x="12" y="297"/>
                    <a:pt x="32" y="332"/>
                  </a:cubicBezTo>
                  <a:cubicBezTo>
                    <a:pt x="87" y="223"/>
                    <a:pt x="138" y="114"/>
                    <a:pt x="1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2" name="Google Shape;7922;p21"/>
            <p:cNvSpPr/>
            <p:nvPr/>
          </p:nvSpPr>
          <p:spPr>
            <a:xfrm>
              <a:off x="9578657" y="4917796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19" y="1"/>
                  </a:moveTo>
                  <a:cubicBezTo>
                    <a:pt x="97" y="1"/>
                    <a:pt x="1" y="99"/>
                    <a:pt x="1" y="220"/>
                  </a:cubicBezTo>
                  <a:cubicBezTo>
                    <a:pt x="1" y="342"/>
                    <a:pt x="98" y="438"/>
                    <a:pt x="219" y="438"/>
                  </a:cubicBezTo>
                  <a:cubicBezTo>
                    <a:pt x="339" y="438"/>
                    <a:pt x="438" y="339"/>
                    <a:pt x="438" y="220"/>
                  </a:cubicBezTo>
                  <a:cubicBezTo>
                    <a:pt x="439" y="99"/>
                    <a:pt x="340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3" name="Google Shape;7923;p21"/>
            <p:cNvSpPr/>
            <p:nvPr/>
          </p:nvSpPr>
          <p:spPr>
            <a:xfrm>
              <a:off x="9315140" y="4269620"/>
              <a:ext cx="102902" cy="111886"/>
            </a:xfrm>
            <a:custGeom>
              <a:avLst/>
              <a:gdLst/>
              <a:ahLst/>
              <a:cxnLst/>
              <a:rect l="l" t="t" r="r" b="b"/>
              <a:pathLst>
                <a:path w="378" h="411" extrusionOk="0">
                  <a:moveTo>
                    <a:pt x="110" y="0"/>
                  </a:moveTo>
                  <a:cubicBezTo>
                    <a:pt x="45" y="41"/>
                    <a:pt x="1" y="112"/>
                    <a:pt x="1" y="193"/>
                  </a:cubicBezTo>
                  <a:cubicBezTo>
                    <a:pt x="1" y="314"/>
                    <a:pt x="98" y="410"/>
                    <a:pt x="219" y="410"/>
                  </a:cubicBezTo>
                  <a:cubicBezTo>
                    <a:pt x="282" y="410"/>
                    <a:pt x="339" y="385"/>
                    <a:pt x="378" y="342"/>
                  </a:cubicBezTo>
                  <a:cubicBezTo>
                    <a:pt x="292" y="224"/>
                    <a:pt x="203" y="112"/>
                    <a:pt x="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4" name="Google Shape;7924;p21"/>
            <p:cNvSpPr/>
            <p:nvPr/>
          </p:nvSpPr>
          <p:spPr>
            <a:xfrm>
              <a:off x="8559706" y="6225853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1"/>
                  </a:moveTo>
                  <a:cubicBezTo>
                    <a:pt x="98" y="1"/>
                    <a:pt x="1" y="98"/>
                    <a:pt x="1" y="219"/>
                  </a:cubicBezTo>
                  <a:cubicBezTo>
                    <a:pt x="1" y="341"/>
                    <a:pt x="99" y="438"/>
                    <a:pt x="220" y="438"/>
                  </a:cubicBezTo>
                  <a:cubicBezTo>
                    <a:pt x="340" y="438"/>
                    <a:pt x="439" y="339"/>
                    <a:pt x="439" y="219"/>
                  </a:cubicBezTo>
                  <a:cubicBezTo>
                    <a:pt x="439" y="98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5" name="Google Shape;7925;p21"/>
            <p:cNvSpPr/>
            <p:nvPr/>
          </p:nvSpPr>
          <p:spPr>
            <a:xfrm>
              <a:off x="9315140" y="4480597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19" y="1"/>
                  </a:moveTo>
                  <a:cubicBezTo>
                    <a:pt x="97" y="1"/>
                    <a:pt x="1" y="100"/>
                    <a:pt x="1" y="220"/>
                  </a:cubicBezTo>
                  <a:cubicBezTo>
                    <a:pt x="1" y="342"/>
                    <a:pt x="98" y="438"/>
                    <a:pt x="219" y="438"/>
                  </a:cubicBezTo>
                  <a:cubicBezTo>
                    <a:pt x="339" y="438"/>
                    <a:pt x="438" y="341"/>
                    <a:pt x="438" y="220"/>
                  </a:cubicBezTo>
                  <a:cubicBezTo>
                    <a:pt x="440" y="100"/>
                    <a:pt x="341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6" name="Google Shape;7926;p21"/>
            <p:cNvSpPr/>
            <p:nvPr/>
          </p:nvSpPr>
          <p:spPr>
            <a:xfrm>
              <a:off x="9315140" y="4699197"/>
              <a:ext cx="119508" cy="119508"/>
            </a:xfrm>
            <a:custGeom>
              <a:avLst/>
              <a:gdLst/>
              <a:ahLst/>
              <a:cxnLst/>
              <a:rect l="l" t="t" r="r" b="b"/>
              <a:pathLst>
                <a:path w="439" h="439" extrusionOk="0">
                  <a:moveTo>
                    <a:pt x="219" y="1"/>
                  </a:moveTo>
                  <a:cubicBezTo>
                    <a:pt x="97" y="1"/>
                    <a:pt x="1" y="100"/>
                    <a:pt x="1" y="220"/>
                  </a:cubicBezTo>
                  <a:cubicBezTo>
                    <a:pt x="1" y="341"/>
                    <a:pt x="98" y="438"/>
                    <a:pt x="219" y="438"/>
                  </a:cubicBezTo>
                  <a:cubicBezTo>
                    <a:pt x="339" y="438"/>
                    <a:pt x="438" y="341"/>
                    <a:pt x="438" y="220"/>
                  </a:cubicBezTo>
                  <a:cubicBezTo>
                    <a:pt x="438" y="100"/>
                    <a:pt x="341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7" name="Google Shape;7927;p21"/>
            <p:cNvSpPr/>
            <p:nvPr/>
          </p:nvSpPr>
          <p:spPr>
            <a:xfrm>
              <a:off x="9051895" y="6225853"/>
              <a:ext cx="119508" cy="119508"/>
            </a:xfrm>
            <a:custGeom>
              <a:avLst/>
              <a:gdLst/>
              <a:ahLst/>
              <a:cxnLst/>
              <a:rect l="l" t="t" r="r" b="b"/>
              <a:pathLst>
                <a:path w="439" h="439" extrusionOk="0">
                  <a:moveTo>
                    <a:pt x="218" y="1"/>
                  </a:moveTo>
                  <a:cubicBezTo>
                    <a:pt x="96" y="1"/>
                    <a:pt x="0" y="98"/>
                    <a:pt x="0" y="219"/>
                  </a:cubicBezTo>
                  <a:cubicBezTo>
                    <a:pt x="0" y="341"/>
                    <a:pt x="98" y="438"/>
                    <a:pt x="218" y="438"/>
                  </a:cubicBezTo>
                  <a:cubicBezTo>
                    <a:pt x="339" y="438"/>
                    <a:pt x="438" y="339"/>
                    <a:pt x="438" y="219"/>
                  </a:cubicBezTo>
                  <a:cubicBezTo>
                    <a:pt x="439" y="98"/>
                    <a:pt x="340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8" name="Google Shape;7928;p21"/>
            <p:cNvSpPr/>
            <p:nvPr/>
          </p:nvSpPr>
          <p:spPr>
            <a:xfrm>
              <a:off x="9315140" y="4917796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19" y="1"/>
                  </a:moveTo>
                  <a:cubicBezTo>
                    <a:pt x="97" y="1"/>
                    <a:pt x="1" y="99"/>
                    <a:pt x="1" y="220"/>
                  </a:cubicBezTo>
                  <a:cubicBezTo>
                    <a:pt x="1" y="342"/>
                    <a:pt x="98" y="438"/>
                    <a:pt x="219" y="438"/>
                  </a:cubicBezTo>
                  <a:cubicBezTo>
                    <a:pt x="339" y="438"/>
                    <a:pt x="438" y="339"/>
                    <a:pt x="438" y="220"/>
                  </a:cubicBezTo>
                  <a:cubicBezTo>
                    <a:pt x="440" y="99"/>
                    <a:pt x="341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9" name="Google Shape;7929;p21"/>
            <p:cNvSpPr/>
            <p:nvPr/>
          </p:nvSpPr>
          <p:spPr>
            <a:xfrm>
              <a:off x="9051895" y="6007526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8" y="0"/>
                  </a:moveTo>
                  <a:cubicBezTo>
                    <a:pt x="96" y="0"/>
                    <a:pt x="0" y="98"/>
                    <a:pt x="0" y="218"/>
                  </a:cubicBezTo>
                  <a:cubicBezTo>
                    <a:pt x="0" y="338"/>
                    <a:pt x="98" y="437"/>
                    <a:pt x="218" y="437"/>
                  </a:cubicBezTo>
                  <a:cubicBezTo>
                    <a:pt x="339" y="437"/>
                    <a:pt x="438" y="338"/>
                    <a:pt x="438" y="218"/>
                  </a:cubicBezTo>
                  <a:cubicBezTo>
                    <a:pt x="438" y="98"/>
                    <a:pt x="340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0" name="Google Shape;7930;p21"/>
            <p:cNvSpPr/>
            <p:nvPr/>
          </p:nvSpPr>
          <p:spPr>
            <a:xfrm>
              <a:off x="9051895" y="6659240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8" y="0"/>
                  </a:moveTo>
                  <a:cubicBezTo>
                    <a:pt x="96" y="0"/>
                    <a:pt x="0" y="98"/>
                    <a:pt x="0" y="218"/>
                  </a:cubicBezTo>
                  <a:cubicBezTo>
                    <a:pt x="0" y="338"/>
                    <a:pt x="98" y="437"/>
                    <a:pt x="218" y="437"/>
                  </a:cubicBezTo>
                  <a:cubicBezTo>
                    <a:pt x="339" y="437"/>
                    <a:pt x="438" y="338"/>
                    <a:pt x="438" y="218"/>
                  </a:cubicBezTo>
                  <a:cubicBezTo>
                    <a:pt x="438" y="98"/>
                    <a:pt x="340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1" name="Google Shape;7931;p21"/>
            <p:cNvSpPr/>
            <p:nvPr/>
          </p:nvSpPr>
          <p:spPr>
            <a:xfrm>
              <a:off x="9051895" y="4043126"/>
              <a:ext cx="119236" cy="119508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8" y="1"/>
                  </a:moveTo>
                  <a:cubicBezTo>
                    <a:pt x="96" y="1"/>
                    <a:pt x="0" y="100"/>
                    <a:pt x="0" y="220"/>
                  </a:cubicBezTo>
                  <a:cubicBezTo>
                    <a:pt x="0" y="342"/>
                    <a:pt x="98" y="438"/>
                    <a:pt x="218" y="438"/>
                  </a:cubicBezTo>
                  <a:cubicBezTo>
                    <a:pt x="339" y="438"/>
                    <a:pt x="438" y="339"/>
                    <a:pt x="438" y="220"/>
                  </a:cubicBezTo>
                  <a:cubicBezTo>
                    <a:pt x="438" y="200"/>
                    <a:pt x="433" y="182"/>
                    <a:pt x="430" y="163"/>
                  </a:cubicBezTo>
                  <a:cubicBezTo>
                    <a:pt x="369" y="108"/>
                    <a:pt x="308" y="55"/>
                    <a:pt x="245" y="1"/>
                  </a:cubicBezTo>
                  <a:cubicBezTo>
                    <a:pt x="243" y="1"/>
                    <a:pt x="240" y="2"/>
                    <a:pt x="238" y="2"/>
                  </a:cubicBezTo>
                  <a:cubicBezTo>
                    <a:pt x="232" y="2"/>
                    <a:pt x="226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2" name="Google Shape;7932;p21"/>
            <p:cNvSpPr/>
            <p:nvPr/>
          </p:nvSpPr>
          <p:spPr>
            <a:xfrm>
              <a:off x="9578657" y="4702463"/>
              <a:ext cx="86024" cy="116241"/>
            </a:xfrm>
            <a:custGeom>
              <a:avLst/>
              <a:gdLst/>
              <a:ahLst/>
              <a:cxnLst/>
              <a:rect l="l" t="t" r="r" b="b"/>
              <a:pathLst>
                <a:path w="316" h="427" extrusionOk="0">
                  <a:moveTo>
                    <a:pt x="147" y="0"/>
                  </a:moveTo>
                  <a:cubicBezTo>
                    <a:pt x="61" y="32"/>
                    <a:pt x="1" y="114"/>
                    <a:pt x="1" y="208"/>
                  </a:cubicBezTo>
                  <a:cubicBezTo>
                    <a:pt x="1" y="330"/>
                    <a:pt x="98" y="426"/>
                    <a:pt x="219" y="426"/>
                  </a:cubicBezTo>
                  <a:cubicBezTo>
                    <a:pt x="253" y="426"/>
                    <a:pt x="284" y="417"/>
                    <a:pt x="316" y="403"/>
                  </a:cubicBezTo>
                  <a:cubicBezTo>
                    <a:pt x="263" y="267"/>
                    <a:pt x="208" y="132"/>
                    <a:pt x="1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3" name="Google Shape;7933;p21"/>
            <p:cNvSpPr/>
            <p:nvPr/>
          </p:nvSpPr>
          <p:spPr>
            <a:xfrm>
              <a:off x="9051895" y="6444452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8" y="1"/>
                  </a:moveTo>
                  <a:cubicBezTo>
                    <a:pt x="96" y="1"/>
                    <a:pt x="0" y="98"/>
                    <a:pt x="0" y="219"/>
                  </a:cubicBezTo>
                  <a:cubicBezTo>
                    <a:pt x="0" y="339"/>
                    <a:pt x="98" y="438"/>
                    <a:pt x="218" y="438"/>
                  </a:cubicBezTo>
                  <a:cubicBezTo>
                    <a:pt x="339" y="438"/>
                    <a:pt x="438" y="339"/>
                    <a:pt x="438" y="219"/>
                  </a:cubicBezTo>
                  <a:cubicBezTo>
                    <a:pt x="438" y="98"/>
                    <a:pt x="340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4" name="Google Shape;7934;p21"/>
            <p:cNvSpPr/>
            <p:nvPr/>
          </p:nvSpPr>
          <p:spPr>
            <a:xfrm>
              <a:off x="9578657" y="5137212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19" y="0"/>
                  </a:moveTo>
                  <a:cubicBezTo>
                    <a:pt x="97" y="0"/>
                    <a:pt x="1" y="98"/>
                    <a:pt x="1" y="218"/>
                  </a:cubicBezTo>
                  <a:cubicBezTo>
                    <a:pt x="1" y="340"/>
                    <a:pt x="98" y="437"/>
                    <a:pt x="219" y="437"/>
                  </a:cubicBezTo>
                  <a:cubicBezTo>
                    <a:pt x="339" y="437"/>
                    <a:pt x="438" y="339"/>
                    <a:pt x="438" y="218"/>
                  </a:cubicBezTo>
                  <a:cubicBezTo>
                    <a:pt x="439" y="96"/>
                    <a:pt x="340" y="0"/>
                    <a:pt x="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5" name="Google Shape;7935;p21"/>
            <p:cNvSpPr/>
            <p:nvPr/>
          </p:nvSpPr>
          <p:spPr>
            <a:xfrm>
              <a:off x="9315140" y="6225853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19" y="1"/>
                  </a:moveTo>
                  <a:cubicBezTo>
                    <a:pt x="97" y="1"/>
                    <a:pt x="1" y="98"/>
                    <a:pt x="1" y="219"/>
                  </a:cubicBezTo>
                  <a:cubicBezTo>
                    <a:pt x="1" y="341"/>
                    <a:pt x="98" y="438"/>
                    <a:pt x="219" y="438"/>
                  </a:cubicBezTo>
                  <a:cubicBezTo>
                    <a:pt x="339" y="438"/>
                    <a:pt x="438" y="339"/>
                    <a:pt x="438" y="219"/>
                  </a:cubicBezTo>
                  <a:cubicBezTo>
                    <a:pt x="440" y="98"/>
                    <a:pt x="341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6" name="Google Shape;7936;p21"/>
            <p:cNvSpPr/>
            <p:nvPr/>
          </p:nvSpPr>
          <p:spPr>
            <a:xfrm>
              <a:off x="9578657" y="5350911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19" y="1"/>
                  </a:moveTo>
                  <a:cubicBezTo>
                    <a:pt x="97" y="1"/>
                    <a:pt x="1" y="100"/>
                    <a:pt x="1" y="220"/>
                  </a:cubicBezTo>
                  <a:cubicBezTo>
                    <a:pt x="1" y="342"/>
                    <a:pt x="98" y="438"/>
                    <a:pt x="219" y="438"/>
                  </a:cubicBezTo>
                  <a:cubicBezTo>
                    <a:pt x="339" y="438"/>
                    <a:pt x="438" y="341"/>
                    <a:pt x="438" y="220"/>
                  </a:cubicBezTo>
                  <a:cubicBezTo>
                    <a:pt x="439" y="100"/>
                    <a:pt x="340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7" name="Google Shape;7937;p21"/>
            <p:cNvSpPr/>
            <p:nvPr/>
          </p:nvSpPr>
          <p:spPr>
            <a:xfrm>
              <a:off x="9051895" y="5788926"/>
              <a:ext cx="119508" cy="118963"/>
            </a:xfrm>
            <a:custGeom>
              <a:avLst/>
              <a:gdLst/>
              <a:ahLst/>
              <a:cxnLst/>
              <a:rect l="l" t="t" r="r" b="b"/>
              <a:pathLst>
                <a:path w="439" h="437" extrusionOk="0">
                  <a:moveTo>
                    <a:pt x="218" y="0"/>
                  </a:moveTo>
                  <a:cubicBezTo>
                    <a:pt x="96" y="0"/>
                    <a:pt x="0" y="98"/>
                    <a:pt x="0" y="218"/>
                  </a:cubicBezTo>
                  <a:cubicBezTo>
                    <a:pt x="0" y="340"/>
                    <a:pt x="98" y="436"/>
                    <a:pt x="218" y="436"/>
                  </a:cubicBezTo>
                  <a:cubicBezTo>
                    <a:pt x="339" y="436"/>
                    <a:pt x="438" y="339"/>
                    <a:pt x="438" y="218"/>
                  </a:cubicBezTo>
                  <a:cubicBezTo>
                    <a:pt x="439" y="96"/>
                    <a:pt x="340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8" name="Google Shape;7938;p21"/>
            <p:cNvSpPr/>
            <p:nvPr/>
          </p:nvSpPr>
          <p:spPr>
            <a:xfrm>
              <a:off x="9578657" y="5788926"/>
              <a:ext cx="119780" cy="118963"/>
            </a:xfrm>
            <a:custGeom>
              <a:avLst/>
              <a:gdLst/>
              <a:ahLst/>
              <a:cxnLst/>
              <a:rect l="l" t="t" r="r" b="b"/>
              <a:pathLst>
                <a:path w="440" h="437" extrusionOk="0">
                  <a:moveTo>
                    <a:pt x="219" y="0"/>
                  </a:moveTo>
                  <a:cubicBezTo>
                    <a:pt x="97" y="0"/>
                    <a:pt x="1" y="98"/>
                    <a:pt x="1" y="218"/>
                  </a:cubicBezTo>
                  <a:cubicBezTo>
                    <a:pt x="1" y="340"/>
                    <a:pt x="98" y="436"/>
                    <a:pt x="219" y="436"/>
                  </a:cubicBezTo>
                  <a:cubicBezTo>
                    <a:pt x="339" y="436"/>
                    <a:pt x="438" y="339"/>
                    <a:pt x="438" y="218"/>
                  </a:cubicBezTo>
                  <a:cubicBezTo>
                    <a:pt x="439" y="96"/>
                    <a:pt x="340" y="0"/>
                    <a:pt x="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9" name="Google Shape;7939;p21"/>
            <p:cNvSpPr/>
            <p:nvPr/>
          </p:nvSpPr>
          <p:spPr>
            <a:xfrm>
              <a:off x="9578657" y="5569510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19" y="1"/>
                  </a:moveTo>
                  <a:cubicBezTo>
                    <a:pt x="97" y="1"/>
                    <a:pt x="1" y="100"/>
                    <a:pt x="1" y="220"/>
                  </a:cubicBezTo>
                  <a:cubicBezTo>
                    <a:pt x="1" y="342"/>
                    <a:pt x="98" y="438"/>
                    <a:pt x="219" y="438"/>
                  </a:cubicBezTo>
                  <a:cubicBezTo>
                    <a:pt x="339" y="438"/>
                    <a:pt x="438" y="340"/>
                    <a:pt x="438" y="220"/>
                  </a:cubicBezTo>
                  <a:cubicBezTo>
                    <a:pt x="439" y="100"/>
                    <a:pt x="340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0" name="Google Shape;7940;p21"/>
            <p:cNvSpPr/>
            <p:nvPr/>
          </p:nvSpPr>
          <p:spPr>
            <a:xfrm>
              <a:off x="9315140" y="6659512"/>
              <a:ext cx="50362" cy="59346"/>
            </a:xfrm>
            <a:custGeom>
              <a:avLst/>
              <a:gdLst/>
              <a:ahLst/>
              <a:cxnLst/>
              <a:rect l="l" t="t" r="r" b="b"/>
              <a:pathLst>
                <a:path w="185" h="218" extrusionOk="0">
                  <a:moveTo>
                    <a:pt x="184" y="1"/>
                  </a:moveTo>
                  <a:lnTo>
                    <a:pt x="184" y="1"/>
                  </a:lnTo>
                  <a:cubicBezTo>
                    <a:pt x="81" y="18"/>
                    <a:pt x="1" y="108"/>
                    <a:pt x="1" y="217"/>
                  </a:cubicBezTo>
                  <a:cubicBezTo>
                    <a:pt x="63" y="147"/>
                    <a:pt x="124" y="74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1" name="Google Shape;7941;p21"/>
            <p:cNvSpPr/>
            <p:nvPr/>
          </p:nvSpPr>
          <p:spPr>
            <a:xfrm>
              <a:off x="9315140" y="6444452"/>
              <a:ext cx="119508" cy="119236"/>
            </a:xfrm>
            <a:custGeom>
              <a:avLst/>
              <a:gdLst/>
              <a:ahLst/>
              <a:cxnLst/>
              <a:rect l="l" t="t" r="r" b="b"/>
              <a:pathLst>
                <a:path w="439" h="438" extrusionOk="0">
                  <a:moveTo>
                    <a:pt x="219" y="1"/>
                  </a:moveTo>
                  <a:cubicBezTo>
                    <a:pt x="97" y="1"/>
                    <a:pt x="1" y="98"/>
                    <a:pt x="1" y="219"/>
                  </a:cubicBezTo>
                  <a:cubicBezTo>
                    <a:pt x="1" y="339"/>
                    <a:pt x="98" y="438"/>
                    <a:pt x="219" y="438"/>
                  </a:cubicBezTo>
                  <a:cubicBezTo>
                    <a:pt x="339" y="438"/>
                    <a:pt x="438" y="339"/>
                    <a:pt x="438" y="219"/>
                  </a:cubicBezTo>
                  <a:cubicBezTo>
                    <a:pt x="438" y="98"/>
                    <a:pt x="341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2" name="Google Shape;7942;p21"/>
            <p:cNvSpPr/>
            <p:nvPr/>
          </p:nvSpPr>
          <p:spPr>
            <a:xfrm>
              <a:off x="9315140" y="5350911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19" y="1"/>
                  </a:moveTo>
                  <a:cubicBezTo>
                    <a:pt x="97" y="1"/>
                    <a:pt x="1" y="100"/>
                    <a:pt x="1" y="220"/>
                  </a:cubicBezTo>
                  <a:cubicBezTo>
                    <a:pt x="1" y="342"/>
                    <a:pt x="98" y="438"/>
                    <a:pt x="219" y="438"/>
                  </a:cubicBezTo>
                  <a:cubicBezTo>
                    <a:pt x="339" y="438"/>
                    <a:pt x="438" y="341"/>
                    <a:pt x="438" y="220"/>
                  </a:cubicBezTo>
                  <a:cubicBezTo>
                    <a:pt x="440" y="100"/>
                    <a:pt x="341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3" name="Google Shape;7943;p21"/>
            <p:cNvSpPr/>
            <p:nvPr/>
          </p:nvSpPr>
          <p:spPr>
            <a:xfrm>
              <a:off x="9315140" y="5569510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19" y="1"/>
                  </a:moveTo>
                  <a:cubicBezTo>
                    <a:pt x="97" y="1"/>
                    <a:pt x="1" y="100"/>
                    <a:pt x="1" y="220"/>
                  </a:cubicBezTo>
                  <a:cubicBezTo>
                    <a:pt x="1" y="342"/>
                    <a:pt x="98" y="438"/>
                    <a:pt x="219" y="438"/>
                  </a:cubicBezTo>
                  <a:cubicBezTo>
                    <a:pt x="339" y="438"/>
                    <a:pt x="438" y="340"/>
                    <a:pt x="438" y="220"/>
                  </a:cubicBezTo>
                  <a:cubicBezTo>
                    <a:pt x="440" y="100"/>
                    <a:pt x="341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4" name="Google Shape;7944;p21"/>
            <p:cNvSpPr/>
            <p:nvPr/>
          </p:nvSpPr>
          <p:spPr>
            <a:xfrm>
              <a:off x="9315140" y="5788926"/>
              <a:ext cx="119780" cy="118963"/>
            </a:xfrm>
            <a:custGeom>
              <a:avLst/>
              <a:gdLst/>
              <a:ahLst/>
              <a:cxnLst/>
              <a:rect l="l" t="t" r="r" b="b"/>
              <a:pathLst>
                <a:path w="440" h="437" extrusionOk="0">
                  <a:moveTo>
                    <a:pt x="219" y="0"/>
                  </a:moveTo>
                  <a:cubicBezTo>
                    <a:pt x="97" y="0"/>
                    <a:pt x="1" y="98"/>
                    <a:pt x="1" y="218"/>
                  </a:cubicBezTo>
                  <a:cubicBezTo>
                    <a:pt x="1" y="340"/>
                    <a:pt x="98" y="436"/>
                    <a:pt x="219" y="436"/>
                  </a:cubicBezTo>
                  <a:cubicBezTo>
                    <a:pt x="339" y="436"/>
                    <a:pt x="438" y="339"/>
                    <a:pt x="438" y="218"/>
                  </a:cubicBezTo>
                  <a:cubicBezTo>
                    <a:pt x="440" y="96"/>
                    <a:pt x="341" y="0"/>
                    <a:pt x="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5" name="Google Shape;7945;p21"/>
            <p:cNvSpPr/>
            <p:nvPr/>
          </p:nvSpPr>
          <p:spPr>
            <a:xfrm>
              <a:off x="9315140" y="5137212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19" y="0"/>
                  </a:moveTo>
                  <a:cubicBezTo>
                    <a:pt x="97" y="0"/>
                    <a:pt x="1" y="98"/>
                    <a:pt x="1" y="218"/>
                  </a:cubicBezTo>
                  <a:cubicBezTo>
                    <a:pt x="1" y="340"/>
                    <a:pt x="98" y="437"/>
                    <a:pt x="219" y="437"/>
                  </a:cubicBezTo>
                  <a:cubicBezTo>
                    <a:pt x="339" y="437"/>
                    <a:pt x="438" y="339"/>
                    <a:pt x="438" y="218"/>
                  </a:cubicBezTo>
                  <a:cubicBezTo>
                    <a:pt x="440" y="96"/>
                    <a:pt x="341" y="0"/>
                    <a:pt x="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6" name="Google Shape;7946;p21"/>
            <p:cNvSpPr/>
            <p:nvPr/>
          </p:nvSpPr>
          <p:spPr>
            <a:xfrm>
              <a:off x="9315140" y="6007526"/>
              <a:ext cx="119508" cy="119236"/>
            </a:xfrm>
            <a:custGeom>
              <a:avLst/>
              <a:gdLst/>
              <a:ahLst/>
              <a:cxnLst/>
              <a:rect l="l" t="t" r="r" b="b"/>
              <a:pathLst>
                <a:path w="439" h="438" extrusionOk="0">
                  <a:moveTo>
                    <a:pt x="219" y="0"/>
                  </a:moveTo>
                  <a:cubicBezTo>
                    <a:pt x="97" y="0"/>
                    <a:pt x="1" y="98"/>
                    <a:pt x="1" y="218"/>
                  </a:cubicBezTo>
                  <a:cubicBezTo>
                    <a:pt x="1" y="338"/>
                    <a:pt x="98" y="437"/>
                    <a:pt x="219" y="437"/>
                  </a:cubicBezTo>
                  <a:cubicBezTo>
                    <a:pt x="339" y="437"/>
                    <a:pt x="438" y="338"/>
                    <a:pt x="438" y="218"/>
                  </a:cubicBezTo>
                  <a:cubicBezTo>
                    <a:pt x="438" y="98"/>
                    <a:pt x="341" y="0"/>
                    <a:pt x="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7" name="Google Shape;7947;p21"/>
            <p:cNvSpPr/>
            <p:nvPr/>
          </p:nvSpPr>
          <p:spPr>
            <a:xfrm>
              <a:off x="9578657" y="6007526"/>
              <a:ext cx="117330" cy="119236"/>
            </a:xfrm>
            <a:custGeom>
              <a:avLst/>
              <a:gdLst/>
              <a:ahLst/>
              <a:cxnLst/>
              <a:rect l="l" t="t" r="r" b="b"/>
              <a:pathLst>
                <a:path w="431" h="438" extrusionOk="0">
                  <a:moveTo>
                    <a:pt x="219" y="0"/>
                  </a:moveTo>
                  <a:cubicBezTo>
                    <a:pt x="97" y="0"/>
                    <a:pt x="1" y="98"/>
                    <a:pt x="1" y="218"/>
                  </a:cubicBezTo>
                  <a:cubicBezTo>
                    <a:pt x="1" y="338"/>
                    <a:pt x="98" y="437"/>
                    <a:pt x="219" y="437"/>
                  </a:cubicBezTo>
                  <a:cubicBezTo>
                    <a:pt x="269" y="437"/>
                    <a:pt x="316" y="419"/>
                    <a:pt x="352" y="391"/>
                  </a:cubicBezTo>
                  <a:cubicBezTo>
                    <a:pt x="378" y="317"/>
                    <a:pt x="405" y="240"/>
                    <a:pt x="431" y="162"/>
                  </a:cubicBezTo>
                  <a:cubicBezTo>
                    <a:pt x="406" y="69"/>
                    <a:pt x="320" y="0"/>
                    <a:pt x="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8" name="Google Shape;7948;p21"/>
            <p:cNvSpPr/>
            <p:nvPr/>
          </p:nvSpPr>
          <p:spPr>
            <a:xfrm>
              <a:off x="8788378" y="5569510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19" y="1"/>
                  </a:moveTo>
                  <a:cubicBezTo>
                    <a:pt x="97" y="1"/>
                    <a:pt x="1" y="100"/>
                    <a:pt x="1" y="220"/>
                  </a:cubicBezTo>
                  <a:cubicBezTo>
                    <a:pt x="1" y="342"/>
                    <a:pt x="98" y="438"/>
                    <a:pt x="219" y="438"/>
                  </a:cubicBezTo>
                  <a:cubicBezTo>
                    <a:pt x="339" y="438"/>
                    <a:pt x="438" y="340"/>
                    <a:pt x="438" y="220"/>
                  </a:cubicBezTo>
                  <a:cubicBezTo>
                    <a:pt x="439" y="100"/>
                    <a:pt x="340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9" name="Google Shape;7949;p21"/>
            <p:cNvSpPr/>
            <p:nvPr/>
          </p:nvSpPr>
          <p:spPr>
            <a:xfrm>
              <a:off x="8788378" y="4480597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19" y="1"/>
                  </a:moveTo>
                  <a:cubicBezTo>
                    <a:pt x="97" y="1"/>
                    <a:pt x="1" y="100"/>
                    <a:pt x="1" y="220"/>
                  </a:cubicBezTo>
                  <a:cubicBezTo>
                    <a:pt x="1" y="342"/>
                    <a:pt x="98" y="438"/>
                    <a:pt x="219" y="438"/>
                  </a:cubicBezTo>
                  <a:cubicBezTo>
                    <a:pt x="339" y="438"/>
                    <a:pt x="438" y="341"/>
                    <a:pt x="438" y="220"/>
                  </a:cubicBezTo>
                  <a:cubicBezTo>
                    <a:pt x="439" y="100"/>
                    <a:pt x="340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0" name="Google Shape;7950;p21"/>
            <p:cNvSpPr/>
            <p:nvPr/>
          </p:nvSpPr>
          <p:spPr>
            <a:xfrm>
              <a:off x="8788378" y="4917796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19" y="1"/>
                  </a:moveTo>
                  <a:cubicBezTo>
                    <a:pt x="97" y="1"/>
                    <a:pt x="1" y="99"/>
                    <a:pt x="1" y="220"/>
                  </a:cubicBezTo>
                  <a:cubicBezTo>
                    <a:pt x="1" y="342"/>
                    <a:pt x="98" y="438"/>
                    <a:pt x="219" y="438"/>
                  </a:cubicBezTo>
                  <a:cubicBezTo>
                    <a:pt x="339" y="438"/>
                    <a:pt x="438" y="339"/>
                    <a:pt x="438" y="220"/>
                  </a:cubicBezTo>
                  <a:cubicBezTo>
                    <a:pt x="439" y="99"/>
                    <a:pt x="340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1" name="Google Shape;7951;p21"/>
            <p:cNvSpPr/>
            <p:nvPr/>
          </p:nvSpPr>
          <p:spPr>
            <a:xfrm>
              <a:off x="8788378" y="5137212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19" y="0"/>
                  </a:moveTo>
                  <a:cubicBezTo>
                    <a:pt x="97" y="0"/>
                    <a:pt x="1" y="98"/>
                    <a:pt x="1" y="218"/>
                  </a:cubicBezTo>
                  <a:cubicBezTo>
                    <a:pt x="1" y="340"/>
                    <a:pt x="98" y="437"/>
                    <a:pt x="219" y="437"/>
                  </a:cubicBezTo>
                  <a:cubicBezTo>
                    <a:pt x="339" y="437"/>
                    <a:pt x="438" y="339"/>
                    <a:pt x="438" y="218"/>
                  </a:cubicBezTo>
                  <a:cubicBezTo>
                    <a:pt x="439" y="96"/>
                    <a:pt x="340" y="0"/>
                    <a:pt x="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2" name="Google Shape;7952;p21"/>
            <p:cNvSpPr/>
            <p:nvPr/>
          </p:nvSpPr>
          <p:spPr>
            <a:xfrm>
              <a:off x="8788378" y="5350911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19" y="1"/>
                  </a:moveTo>
                  <a:cubicBezTo>
                    <a:pt x="97" y="1"/>
                    <a:pt x="1" y="100"/>
                    <a:pt x="1" y="220"/>
                  </a:cubicBezTo>
                  <a:cubicBezTo>
                    <a:pt x="1" y="342"/>
                    <a:pt x="98" y="438"/>
                    <a:pt x="219" y="438"/>
                  </a:cubicBezTo>
                  <a:cubicBezTo>
                    <a:pt x="339" y="438"/>
                    <a:pt x="438" y="341"/>
                    <a:pt x="438" y="220"/>
                  </a:cubicBezTo>
                  <a:cubicBezTo>
                    <a:pt x="439" y="100"/>
                    <a:pt x="340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3" name="Google Shape;7953;p21"/>
            <p:cNvSpPr/>
            <p:nvPr/>
          </p:nvSpPr>
          <p:spPr>
            <a:xfrm>
              <a:off x="8788378" y="4262270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9" y="0"/>
                  </a:moveTo>
                  <a:cubicBezTo>
                    <a:pt x="97" y="0"/>
                    <a:pt x="1" y="99"/>
                    <a:pt x="1" y="220"/>
                  </a:cubicBezTo>
                  <a:cubicBezTo>
                    <a:pt x="1" y="340"/>
                    <a:pt x="98" y="437"/>
                    <a:pt x="219" y="437"/>
                  </a:cubicBezTo>
                  <a:cubicBezTo>
                    <a:pt x="339" y="437"/>
                    <a:pt x="438" y="340"/>
                    <a:pt x="438" y="220"/>
                  </a:cubicBezTo>
                  <a:cubicBezTo>
                    <a:pt x="438" y="99"/>
                    <a:pt x="340" y="0"/>
                    <a:pt x="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4" name="Google Shape;7954;p21"/>
            <p:cNvSpPr/>
            <p:nvPr/>
          </p:nvSpPr>
          <p:spPr>
            <a:xfrm>
              <a:off x="8788378" y="4699197"/>
              <a:ext cx="119236" cy="119508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1"/>
                  </a:moveTo>
                  <a:cubicBezTo>
                    <a:pt x="97" y="1"/>
                    <a:pt x="1" y="100"/>
                    <a:pt x="1" y="220"/>
                  </a:cubicBezTo>
                  <a:cubicBezTo>
                    <a:pt x="1" y="341"/>
                    <a:pt x="98" y="438"/>
                    <a:pt x="219" y="438"/>
                  </a:cubicBezTo>
                  <a:cubicBezTo>
                    <a:pt x="339" y="438"/>
                    <a:pt x="438" y="341"/>
                    <a:pt x="438" y="220"/>
                  </a:cubicBezTo>
                  <a:cubicBezTo>
                    <a:pt x="438" y="100"/>
                    <a:pt x="340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5" name="Google Shape;7955;p21"/>
            <p:cNvSpPr/>
            <p:nvPr/>
          </p:nvSpPr>
          <p:spPr>
            <a:xfrm>
              <a:off x="8559706" y="6877567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1"/>
                  </a:moveTo>
                  <a:cubicBezTo>
                    <a:pt x="98" y="1"/>
                    <a:pt x="1" y="98"/>
                    <a:pt x="1" y="219"/>
                  </a:cubicBezTo>
                  <a:cubicBezTo>
                    <a:pt x="1" y="341"/>
                    <a:pt x="99" y="438"/>
                    <a:pt x="220" y="438"/>
                  </a:cubicBezTo>
                  <a:cubicBezTo>
                    <a:pt x="340" y="438"/>
                    <a:pt x="439" y="339"/>
                    <a:pt x="439" y="219"/>
                  </a:cubicBezTo>
                  <a:cubicBezTo>
                    <a:pt x="439" y="98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6" name="Google Shape;7956;p21"/>
            <p:cNvSpPr/>
            <p:nvPr/>
          </p:nvSpPr>
          <p:spPr>
            <a:xfrm>
              <a:off x="8559706" y="6444452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1"/>
                  </a:moveTo>
                  <a:cubicBezTo>
                    <a:pt x="98" y="1"/>
                    <a:pt x="1" y="98"/>
                    <a:pt x="1" y="219"/>
                  </a:cubicBezTo>
                  <a:cubicBezTo>
                    <a:pt x="1" y="339"/>
                    <a:pt x="99" y="438"/>
                    <a:pt x="220" y="438"/>
                  </a:cubicBezTo>
                  <a:cubicBezTo>
                    <a:pt x="340" y="438"/>
                    <a:pt x="439" y="339"/>
                    <a:pt x="439" y="219"/>
                  </a:cubicBezTo>
                  <a:cubicBezTo>
                    <a:pt x="439" y="98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7" name="Google Shape;7957;p21"/>
            <p:cNvSpPr/>
            <p:nvPr/>
          </p:nvSpPr>
          <p:spPr>
            <a:xfrm>
              <a:off x="8788378" y="4043126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19" y="1"/>
                  </a:moveTo>
                  <a:cubicBezTo>
                    <a:pt x="97" y="1"/>
                    <a:pt x="1" y="100"/>
                    <a:pt x="1" y="220"/>
                  </a:cubicBezTo>
                  <a:cubicBezTo>
                    <a:pt x="1" y="342"/>
                    <a:pt x="98" y="438"/>
                    <a:pt x="219" y="438"/>
                  </a:cubicBezTo>
                  <a:cubicBezTo>
                    <a:pt x="339" y="438"/>
                    <a:pt x="438" y="339"/>
                    <a:pt x="438" y="220"/>
                  </a:cubicBezTo>
                  <a:cubicBezTo>
                    <a:pt x="439" y="100"/>
                    <a:pt x="340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8" name="Google Shape;7958;p21"/>
            <p:cNvSpPr/>
            <p:nvPr/>
          </p:nvSpPr>
          <p:spPr>
            <a:xfrm>
              <a:off x="8788378" y="3836777"/>
              <a:ext cx="119236" cy="111613"/>
            </a:xfrm>
            <a:custGeom>
              <a:avLst/>
              <a:gdLst/>
              <a:ahLst/>
              <a:cxnLst/>
              <a:rect l="l" t="t" r="r" b="b"/>
              <a:pathLst>
                <a:path w="438" h="410" extrusionOk="0">
                  <a:moveTo>
                    <a:pt x="110" y="1"/>
                  </a:moveTo>
                  <a:cubicBezTo>
                    <a:pt x="45" y="39"/>
                    <a:pt x="1" y="111"/>
                    <a:pt x="1" y="191"/>
                  </a:cubicBezTo>
                  <a:cubicBezTo>
                    <a:pt x="1" y="313"/>
                    <a:pt x="98" y="409"/>
                    <a:pt x="219" y="409"/>
                  </a:cubicBezTo>
                  <a:cubicBezTo>
                    <a:pt x="339" y="409"/>
                    <a:pt x="435" y="313"/>
                    <a:pt x="438" y="194"/>
                  </a:cubicBezTo>
                  <a:cubicBezTo>
                    <a:pt x="330" y="127"/>
                    <a:pt x="220" y="62"/>
                    <a:pt x="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9" name="Google Shape;7959;p21"/>
            <p:cNvSpPr/>
            <p:nvPr/>
          </p:nvSpPr>
          <p:spPr>
            <a:xfrm>
              <a:off x="8559706" y="6659240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0"/>
                  </a:moveTo>
                  <a:cubicBezTo>
                    <a:pt x="98" y="0"/>
                    <a:pt x="1" y="98"/>
                    <a:pt x="1" y="218"/>
                  </a:cubicBezTo>
                  <a:cubicBezTo>
                    <a:pt x="1" y="338"/>
                    <a:pt x="99" y="437"/>
                    <a:pt x="220" y="437"/>
                  </a:cubicBezTo>
                  <a:cubicBezTo>
                    <a:pt x="340" y="437"/>
                    <a:pt x="439" y="338"/>
                    <a:pt x="439" y="218"/>
                  </a:cubicBezTo>
                  <a:cubicBezTo>
                    <a:pt x="439" y="98"/>
                    <a:pt x="342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0" name="Google Shape;7960;p21"/>
            <p:cNvSpPr/>
            <p:nvPr/>
          </p:nvSpPr>
          <p:spPr>
            <a:xfrm>
              <a:off x="9051895" y="4699197"/>
              <a:ext cx="119236" cy="119508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8" y="1"/>
                  </a:moveTo>
                  <a:cubicBezTo>
                    <a:pt x="96" y="1"/>
                    <a:pt x="0" y="100"/>
                    <a:pt x="0" y="220"/>
                  </a:cubicBezTo>
                  <a:cubicBezTo>
                    <a:pt x="0" y="341"/>
                    <a:pt x="98" y="438"/>
                    <a:pt x="218" y="438"/>
                  </a:cubicBezTo>
                  <a:cubicBezTo>
                    <a:pt x="339" y="438"/>
                    <a:pt x="438" y="341"/>
                    <a:pt x="438" y="220"/>
                  </a:cubicBezTo>
                  <a:cubicBezTo>
                    <a:pt x="438" y="100"/>
                    <a:pt x="340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1" name="Google Shape;7961;p21"/>
            <p:cNvSpPr/>
            <p:nvPr/>
          </p:nvSpPr>
          <p:spPr>
            <a:xfrm>
              <a:off x="8788378" y="5788926"/>
              <a:ext cx="119780" cy="118963"/>
            </a:xfrm>
            <a:custGeom>
              <a:avLst/>
              <a:gdLst/>
              <a:ahLst/>
              <a:cxnLst/>
              <a:rect l="l" t="t" r="r" b="b"/>
              <a:pathLst>
                <a:path w="440" h="437" extrusionOk="0">
                  <a:moveTo>
                    <a:pt x="219" y="0"/>
                  </a:moveTo>
                  <a:cubicBezTo>
                    <a:pt x="97" y="0"/>
                    <a:pt x="1" y="98"/>
                    <a:pt x="1" y="218"/>
                  </a:cubicBezTo>
                  <a:cubicBezTo>
                    <a:pt x="1" y="340"/>
                    <a:pt x="98" y="436"/>
                    <a:pt x="219" y="436"/>
                  </a:cubicBezTo>
                  <a:cubicBezTo>
                    <a:pt x="339" y="436"/>
                    <a:pt x="438" y="339"/>
                    <a:pt x="438" y="218"/>
                  </a:cubicBezTo>
                  <a:cubicBezTo>
                    <a:pt x="439" y="96"/>
                    <a:pt x="340" y="0"/>
                    <a:pt x="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2" name="Google Shape;7962;p21"/>
            <p:cNvSpPr/>
            <p:nvPr/>
          </p:nvSpPr>
          <p:spPr>
            <a:xfrm>
              <a:off x="9051895" y="4917796"/>
              <a:ext cx="119508" cy="119236"/>
            </a:xfrm>
            <a:custGeom>
              <a:avLst/>
              <a:gdLst/>
              <a:ahLst/>
              <a:cxnLst/>
              <a:rect l="l" t="t" r="r" b="b"/>
              <a:pathLst>
                <a:path w="439" h="438" extrusionOk="0">
                  <a:moveTo>
                    <a:pt x="218" y="1"/>
                  </a:moveTo>
                  <a:cubicBezTo>
                    <a:pt x="96" y="1"/>
                    <a:pt x="0" y="99"/>
                    <a:pt x="0" y="220"/>
                  </a:cubicBezTo>
                  <a:cubicBezTo>
                    <a:pt x="0" y="342"/>
                    <a:pt x="98" y="438"/>
                    <a:pt x="218" y="438"/>
                  </a:cubicBezTo>
                  <a:cubicBezTo>
                    <a:pt x="339" y="438"/>
                    <a:pt x="438" y="339"/>
                    <a:pt x="438" y="220"/>
                  </a:cubicBezTo>
                  <a:cubicBezTo>
                    <a:pt x="439" y="99"/>
                    <a:pt x="340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3" name="Google Shape;7963;p21"/>
            <p:cNvSpPr/>
            <p:nvPr/>
          </p:nvSpPr>
          <p:spPr>
            <a:xfrm>
              <a:off x="7505910" y="6444452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1"/>
                  </a:moveTo>
                  <a:cubicBezTo>
                    <a:pt x="98" y="1"/>
                    <a:pt x="1" y="98"/>
                    <a:pt x="1" y="219"/>
                  </a:cubicBezTo>
                  <a:cubicBezTo>
                    <a:pt x="1" y="339"/>
                    <a:pt x="100" y="438"/>
                    <a:pt x="220" y="438"/>
                  </a:cubicBezTo>
                  <a:cubicBezTo>
                    <a:pt x="342" y="438"/>
                    <a:pt x="440" y="339"/>
                    <a:pt x="440" y="219"/>
                  </a:cubicBezTo>
                  <a:cubicBezTo>
                    <a:pt x="440" y="98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4" name="Google Shape;7964;p21"/>
            <p:cNvSpPr/>
            <p:nvPr/>
          </p:nvSpPr>
          <p:spPr>
            <a:xfrm>
              <a:off x="9051895" y="4262270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8" y="0"/>
                  </a:moveTo>
                  <a:cubicBezTo>
                    <a:pt x="96" y="0"/>
                    <a:pt x="0" y="99"/>
                    <a:pt x="0" y="220"/>
                  </a:cubicBezTo>
                  <a:cubicBezTo>
                    <a:pt x="0" y="340"/>
                    <a:pt x="98" y="437"/>
                    <a:pt x="218" y="437"/>
                  </a:cubicBezTo>
                  <a:cubicBezTo>
                    <a:pt x="339" y="437"/>
                    <a:pt x="438" y="340"/>
                    <a:pt x="438" y="220"/>
                  </a:cubicBezTo>
                  <a:cubicBezTo>
                    <a:pt x="438" y="99"/>
                    <a:pt x="340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5" name="Google Shape;7965;p21"/>
            <p:cNvSpPr/>
            <p:nvPr/>
          </p:nvSpPr>
          <p:spPr>
            <a:xfrm>
              <a:off x="9051895" y="5350911"/>
              <a:ext cx="119508" cy="119508"/>
            </a:xfrm>
            <a:custGeom>
              <a:avLst/>
              <a:gdLst/>
              <a:ahLst/>
              <a:cxnLst/>
              <a:rect l="l" t="t" r="r" b="b"/>
              <a:pathLst>
                <a:path w="439" h="439" extrusionOk="0">
                  <a:moveTo>
                    <a:pt x="218" y="1"/>
                  </a:moveTo>
                  <a:cubicBezTo>
                    <a:pt x="96" y="1"/>
                    <a:pt x="0" y="100"/>
                    <a:pt x="0" y="220"/>
                  </a:cubicBezTo>
                  <a:cubicBezTo>
                    <a:pt x="0" y="342"/>
                    <a:pt x="98" y="438"/>
                    <a:pt x="218" y="438"/>
                  </a:cubicBezTo>
                  <a:cubicBezTo>
                    <a:pt x="339" y="438"/>
                    <a:pt x="438" y="341"/>
                    <a:pt x="438" y="220"/>
                  </a:cubicBezTo>
                  <a:cubicBezTo>
                    <a:pt x="439" y="100"/>
                    <a:pt x="340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6" name="Google Shape;7966;p21"/>
            <p:cNvSpPr/>
            <p:nvPr/>
          </p:nvSpPr>
          <p:spPr>
            <a:xfrm>
              <a:off x="9051895" y="5137212"/>
              <a:ext cx="119508" cy="119236"/>
            </a:xfrm>
            <a:custGeom>
              <a:avLst/>
              <a:gdLst/>
              <a:ahLst/>
              <a:cxnLst/>
              <a:rect l="l" t="t" r="r" b="b"/>
              <a:pathLst>
                <a:path w="439" h="438" extrusionOk="0">
                  <a:moveTo>
                    <a:pt x="218" y="0"/>
                  </a:moveTo>
                  <a:cubicBezTo>
                    <a:pt x="96" y="0"/>
                    <a:pt x="0" y="98"/>
                    <a:pt x="0" y="218"/>
                  </a:cubicBezTo>
                  <a:cubicBezTo>
                    <a:pt x="0" y="340"/>
                    <a:pt x="98" y="437"/>
                    <a:pt x="218" y="437"/>
                  </a:cubicBezTo>
                  <a:cubicBezTo>
                    <a:pt x="339" y="437"/>
                    <a:pt x="438" y="339"/>
                    <a:pt x="438" y="218"/>
                  </a:cubicBezTo>
                  <a:cubicBezTo>
                    <a:pt x="439" y="96"/>
                    <a:pt x="340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7" name="Google Shape;7967;p21"/>
            <p:cNvSpPr/>
            <p:nvPr/>
          </p:nvSpPr>
          <p:spPr>
            <a:xfrm>
              <a:off x="9051895" y="5569510"/>
              <a:ext cx="119508" cy="119236"/>
            </a:xfrm>
            <a:custGeom>
              <a:avLst/>
              <a:gdLst/>
              <a:ahLst/>
              <a:cxnLst/>
              <a:rect l="l" t="t" r="r" b="b"/>
              <a:pathLst>
                <a:path w="439" h="438" extrusionOk="0">
                  <a:moveTo>
                    <a:pt x="218" y="1"/>
                  </a:moveTo>
                  <a:cubicBezTo>
                    <a:pt x="96" y="1"/>
                    <a:pt x="0" y="100"/>
                    <a:pt x="0" y="220"/>
                  </a:cubicBezTo>
                  <a:cubicBezTo>
                    <a:pt x="0" y="342"/>
                    <a:pt x="98" y="438"/>
                    <a:pt x="218" y="438"/>
                  </a:cubicBezTo>
                  <a:cubicBezTo>
                    <a:pt x="339" y="438"/>
                    <a:pt x="438" y="340"/>
                    <a:pt x="438" y="220"/>
                  </a:cubicBezTo>
                  <a:cubicBezTo>
                    <a:pt x="439" y="100"/>
                    <a:pt x="340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8" name="Google Shape;7968;p21"/>
            <p:cNvSpPr/>
            <p:nvPr/>
          </p:nvSpPr>
          <p:spPr>
            <a:xfrm>
              <a:off x="8788378" y="6007526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9" y="0"/>
                  </a:moveTo>
                  <a:cubicBezTo>
                    <a:pt x="97" y="0"/>
                    <a:pt x="1" y="98"/>
                    <a:pt x="1" y="218"/>
                  </a:cubicBezTo>
                  <a:cubicBezTo>
                    <a:pt x="1" y="338"/>
                    <a:pt x="98" y="437"/>
                    <a:pt x="219" y="437"/>
                  </a:cubicBezTo>
                  <a:cubicBezTo>
                    <a:pt x="339" y="437"/>
                    <a:pt x="438" y="338"/>
                    <a:pt x="438" y="218"/>
                  </a:cubicBezTo>
                  <a:cubicBezTo>
                    <a:pt x="438" y="98"/>
                    <a:pt x="340" y="0"/>
                    <a:pt x="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9" name="Google Shape;7969;p21"/>
            <p:cNvSpPr/>
            <p:nvPr/>
          </p:nvSpPr>
          <p:spPr>
            <a:xfrm>
              <a:off x="8788378" y="6225853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19" y="1"/>
                  </a:moveTo>
                  <a:cubicBezTo>
                    <a:pt x="97" y="1"/>
                    <a:pt x="1" y="98"/>
                    <a:pt x="1" y="219"/>
                  </a:cubicBezTo>
                  <a:cubicBezTo>
                    <a:pt x="1" y="341"/>
                    <a:pt x="98" y="438"/>
                    <a:pt x="219" y="438"/>
                  </a:cubicBezTo>
                  <a:cubicBezTo>
                    <a:pt x="339" y="438"/>
                    <a:pt x="438" y="339"/>
                    <a:pt x="438" y="219"/>
                  </a:cubicBezTo>
                  <a:cubicBezTo>
                    <a:pt x="439" y="98"/>
                    <a:pt x="340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0" name="Google Shape;7970;p21"/>
            <p:cNvSpPr/>
            <p:nvPr/>
          </p:nvSpPr>
          <p:spPr>
            <a:xfrm>
              <a:off x="8788378" y="6877567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19" y="1"/>
                  </a:moveTo>
                  <a:cubicBezTo>
                    <a:pt x="97" y="1"/>
                    <a:pt x="1" y="98"/>
                    <a:pt x="1" y="219"/>
                  </a:cubicBezTo>
                  <a:cubicBezTo>
                    <a:pt x="1" y="341"/>
                    <a:pt x="98" y="438"/>
                    <a:pt x="219" y="438"/>
                  </a:cubicBezTo>
                  <a:cubicBezTo>
                    <a:pt x="339" y="438"/>
                    <a:pt x="438" y="339"/>
                    <a:pt x="438" y="219"/>
                  </a:cubicBezTo>
                  <a:cubicBezTo>
                    <a:pt x="439" y="98"/>
                    <a:pt x="340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1" name="Google Shape;7971;p21"/>
            <p:cNvSpPr/>
            <p:nvPr/>
          </p:nvSpPr>
          <p:spPr>
            <a:xfrm>
              <a:off x="8788378" y="6659240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9" y="0"/>
                  </a:moveTo>
                  <a:cubicBezTo>
                    <a:pt x="97" y="0"/>
                    <a:pt x="1" y="98"/>
                    <a:pt x="1" y="218"/>
                  </a:cubicBezTo>
                  <a:cubicBezTo>
                    <a:pt x="1" y="338"/>
                    <a:pt x="98" y="437"/>
                    <a:pt x="219" y="437"/>
                  </a:cubicBezTo>
                  <a:cubicBezTo>
                    <a:pt x="339" y="437"/>
                    <a:pt x="438" y="338"/>
                    <a:pt x="438" y="218"/>
                  </a:cubicBezTo>
                  <a:cubicBezTo>
                    <a:pt x="438" y="98"/>
                    <a:pt x="340" y="0"/>
                    <a:pt x="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2" name="Google Shape;7972;p21"/>
            <p:cNvSpPr/>
            <p:nvPr/>
          </p:nvSpPr>
          <p:spPr>
            <a:xfrm>
              <a:off x="8788378" y="6444452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9" y="1"/>
                  </a:moveTo>
                  <a:cubicBezTo>
                    <a:pt x="97" y="1"/>
                    <a:pt x="1" y="98"/>
                    <a:pt x="1" y="219"/>
                  </a:cubicBezTo>
                  <a:cubicBezTo>
                    <a:pt x="1" y="339"/>
                    <a:pt x="98" y="438"/>
                    <a:pt x="219" y="438"/>
                  </a:cubicBezTo>
                  <a:cubicBezTo>
                    <a:pt x="339" y="438"/>
                    <a:pt x="438" y="339"/>
                    <a:pt x="438" y="219"/>
                  </a:cubicBezTo>
                  <a:cubicBezTo>
                    <a:pt x="438" y="98"/>
                    <a:pt x="340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3" name="Google Shape;7973;p21"/>
            <p:cNvSpPr/>
            <p:nvPr/>
          </p:nvSpPr>
          <p:spPr>
            <a:xfrm>
              <a:off x="6224532" y="5137212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8" y="0"/>
                  </a:moveTo>
                  <a:cubicBezTo>
                    <a:pt x="96" y="0"/>
                    <a:pt x="0" y="98"/>
                    <a:pt x="0" y="218"/>
                  </a:cubicBezTo>
                  <a:cubicBezTo>
                    <a:pt x="0" y="340"/>
                    <a:pt x="98" y="437"/>
                    <a:pt x="218" y="437"/>
                  </a:cubicBezTo>
                  <a:cubicBezTo>
                    <a:pt x="338" y="437"/>
                    <a:pt x="437" y="339"/>
                    <a:pt x="437" y="218"/>
                  </a:cubicBezTo>
                  <a:cubicBezTo>
                    <a:pt x="437" y="96"/>
                    <a:pt x="338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4" name="Google Shape;7974;p21"/>
            <p:cNvSpPr/>
            <p:nvPr/>
          </p:nvSpPr>
          <p:spPr>
            <a:xfrm>
              <a:off x="6224532" y="5788926"/>
              <a:ext cx="119236" cy="118963"/>
            </a:xfrm>
            <a:custGeom>
              <a:avLst/>
              <a:gdLst/>
              <a:ahLst/>
              <a:cxnLst/>
              <a:rect l="l" t="t" r="r" b="b"/>
              <a:pathLst>
                <a:path w="438" h="437" extrusionOk="0">
                  <a:moveTo>
                    <a:pt x="218" y="0"/>
                  </a:moveTo>
                  <a:cubicBezTo>
                    <a:pt x="96" y="0"/>
                    <a:pt x="0" y="98"/>
                    <a:pt x="0" y="218"/>
                  </a:cubicBezTo>
                  <a:cubicBezTo>
                    <a:pt x="0" y="340"/>
                    <a:pt x="98" y="436"/>
                    <a:pt x="218" y="436"/>
                  </a:cubicBezTo>
                  <a:cubicBezTo>
                    <a:pt x="338" y="436"/>
                    <a:pt x="437" y="339"/>
                    <a:pt x="437" y="218"/>
                  </a:cubicBezTo>
                  <a:cubicBezTo>
                    <a:pt x="437" y="96"/>
                    <a:pt x="338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5" name="Google Shape;7975;p21"/>
            <p:cNvSpPr/>
            <p:nvPr/>
          </p:nvSpPr>
          <p:spPr>
            <a:xfrm>
              <a:off x="6224532" y="6007526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8" y="0"/>
                  </a:moveTo>
                  <a:cubicBezTo>
                    <a:pt x="96" y="0"/>
                    <a:pt x="0" y="98"/>
                    <a:pt x="0" y="218"/>
                  </a:cubicBezTo>
                  <a:cubicBezTo>
                    <a:pt x="0" y="338"/>
                    <a:pt x="98" y="437"/>
                    <a:pt x="218" y="437"/>
                  </a:cubicBezTo>
                  <a:cubicBezTo>
                    <a:pt x="338" y="437"/>
                    <a:pt x="437" y="338"/>
                    <a:pt x="437" y="218"/>
                  </a:cubicBezTo>
                  <a:cubicBezTo>
                    <a:pt x="437" y="98"/>
                    <a:pt x="338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6" name="Google Shape;7976;p21"/>
            <p:cNvSpPr/>
            <p:nvPr/>
          </p:nvSpPr>
          <p:spPr>
            <a:xfrm>
              <a:off x="6259649" y="4492031"/>
              <a:ext cx="84118" cy="108891"/>
            </a:xfrm>
            <a:custGeom>
              <a:avLst/>
              <a:gdLst/>
              <a:ahLst/>
              <a:cxnLst/>
              <a:rect l="l" t="t" r="r" b="b"/>
              <a:pathLst>
                <a:path w="309" h="400" extrusionOk="0">
                  <a:moveTo>
                    <a:pt x="217" y="1"/>
                  </a:moveTo>
                  <a:cubicBezTo>
                    <a:pt x="139" y="124"/>
                    <a:pt x="67" y="250"/>
                    <a:pt x="0" y="379"/>
                  </a:cubicBezTo>
                  <a:cubicBezTo>
                    <a:pt x="26" y="392"/>
                    <a:pt x="57" y="399"/>
                    <a:pt x="89" y="399"/>
                  </a:cubicBezTo>
                  <a:cubicBezTo>
                    <a:pt x="209" y="396"/>
                    <a:pt x="308" y="300"/>
                    <a:pt x="308" y="178"/>
                  </a:cubicBezTo>
                  <a:cubicBezTo>
                    <a:pt x="308" y="105"/>
                    <a:pt x="272" y="41"/>
                    <a:pt x="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7" name="Google Shape;7977;p21"/>
            <p:cNvSpPr/>
            <p:nvPr/>
          </p:nvSpPr>
          <p:spPr>
            <a:xfrm>
              <a:off x="6487777" y="4262270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9" y="0"/>
                  </a:moveTo>
                  <a:cubicBezTo>
                    <a:pt x="97" y="0"/>
                    <a:pt x="1" y="99"/>
                    <a:pt x="1" y="220"/>
                  </a:cubicBezTo>
                  <a:cubicBezTo>
                    <a:pt x="1" y="340"/>
                    <a:pt x="98" y="437"/>
                    <a:pt x="219" y="437"/>
                  </a:cubicBezTo>
                  <a:cubicBezTo>
                    <a:pt x="339" y="437"/>
                    <a:pt x="438" y="340"/>
                    <a:pt x="438" y="220"/>
                  </a:cubicBezTo>
                  <a:cubicBezTo>
                    <a:pt x="438" y="99"/>
                    <a:pt x="339" y="0"/>
                    <a:pt x="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8" name="Google Shape;7978;p21"/>
            <p:cNvSpPr/>
            <p:nvPr/>
          </p:nvSpPr>
          <p:spPr>
            <a:xfrm>
              <a:off x="6487777" y="4699197"/>
              <a:ext cx="119236" cy="119508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1"/>
                  </a:moveTo>
                  <a:cubicBezTo>
                    <a:pt x="97" y="1"/>
                    <a:pt x="1" y="100"/>
                    <a:pt x="1" y="220"/>
                  </a:cubicBezTo>
                  <a:cubicBezTo>
                    <a:pt x="1" y="341"/>
                    <a:pt x="98" y="438"/>
                    <a:pt x="219" y="438"/>
                  </a:cubicBezTo>
                  <a:cubicBezTo>
                    <a:pt x="339" y="438"/>
                    <a:pt x="438" y="341"/>
                    <a:pt x="438" y="220"/>
                  </a:cubicBezTo>
                  <a:cubicBezTo>
                    <a:pt x="438" y="100"/>
                    <a:pt x="339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9" name="Google Shape;7979;p21"/>
            <p:cNvSpPr/>
            <p:nvPr/>
          </p:nvSpPr>
          <p:spPr>
            <a:xfrm>
              <a:off x="6224532" y="5569510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8" y="1"/>
                  </a:moveTo>
                  <a:cubicBezTo>
                    <a:pt x="96" y="1"/>
                    <a:pt x="0" y="100"/>
                    <a:pt x="0" y="220"/>
                  </a:cubicBezTo>
                  <a:cubicBezTo>
                    <a:pt x="0" y="342"/>
                    <a:pt x="98" y="438"/>
                    <a:pt x="218" y="438"/>
                  </a:cubicBezTo>
                  <a:cubicBezTo>
                    <a:pt x="338" y="438"/>
                    <a:pt x="437" y="340"/>
                    <a:pt x="437" y="220"/>
                  </a:cubicBezTo>
                  <a:cubicBezTo>
                    <a:pt x="437" y="100"/>
                    <a:pt x="338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0" name="Google Shape;7980;p21"/>
            <p:cNvSpPr/>
            <p:nvPr/>
          </p:nvSpPr>
          <p:spPr>
            <a:xfrm>
              <a:off x="6487777" y="4480597"/>
              <a:ext cx="119236" cy="119508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1"/>
                  </a:moveTo>
                  <a:cubicBezTo>
                    <a:pt x="97" y="1"/>
                    <a:pt x="1" y="100"/>
                    <a:pt x="1" y="220"/>
                  </a:cubicBezTo>
                  <a:cubicBezTo>
                    <a:pt x="1" y="342"/>
                    <a:pt x="98" y="438"/>
                    <a:pt x="219" y="438"/>
                  </a:cubicBezTo>
                  <a:cubicBezTo>
                    <a:pt x="339" y="438"/>
                    <a:pt x="438" y="341"/>
                    <a:pt x="438" y="220"/>
                  </a:cubicBezTo>
                  <a:cubicBezTo>
                    <a:pt x="438" y="100"/>
                    <a:pt x="339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1" name="Google Shape;7981;p21"/>
            <p:cNvSpPr/>
            <p:nvPr/>
          </p:nvSpPr>
          <p:spPr>
            <a:xfrm>
              <a:off x="6041322" y="5573322"/>
              <a:ext cx="39473" cy="108619"/>
            </a:xfrm>
            <a:custGeom>
              <a:avLst/>
              <a:gdLst/>
              <a:ahLst/>
              <a:cxnLst/>
              <a:rect l="l" t="t" r="r" b="b"/>
              <a:pathLst>
                <a:path w="145" h="399" extrusionOk="0">
                  <a:moveTo>
                    <a:pt x="1" y="1"/>
                  </a:moveTo>
                  <a:cubicBezTo>
                    <a:pt x="8" y="134"/>
                    <a:pt x="18" y="266"/>
                    <a:pt x="32" y="398"/>
                  </a:cubicBezTo>
                  <a:cubicBezTo>
                    <a:pt x="100" y="359"/>
                    <a:pt x="144" y="288"/>
                    <a:pt x="144" y="207"/>
                  </a:cubicBezTo>
                  <a:cubicBezTo>
                    <a:pt x="143" y="113"/>
                    <a:pt x="82" y="3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2" name="Google Shape;7982;p21"/>
            <p:cNvSpPr/>
            <p:nvPr/>
          </p:nvSpPr>
          <p:spPr>
            <a:xfrm>
              <a:off x="6224532" y="5350911"/>
              <a:ext cx="119236" cy="119508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8" y="1"/>
                  </a:moveTo>
                  <a:cubicBezTo>
                    <a:pt x="96" y="1"/>
                    <a:pt x="0" y="100"/>
                    <a:pt x="0" y="220"/>
                  </a:cubicBezTo>
                  <a:cubicBezTo>
                    <a:pt x="0" y="342"/>
                    <a:pt x="98" y="438"/>
                    <a:pt x="218" y="438"/>
                  </a:cubicBezTo>
                  <a:cubicBezTo>
                    <a:pt x="338" y="438"/>
                    <a:pt x="437" y="341"/>
                    <a:pt x="437" y="220"/>
                  </a:cubicBezTo>
                  <a:cubicBezTo>
                    <a:pt x="437" y="100"/>
                    <a:pt x="338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3" name="Google Shape;7983;p21"/>
            <p:cNvSpPr/>
            <p:nvPr/>
          </p:nvSpPr>
          <p:spPr>
            <a:xfrm>
              <a:off x="6039144" y="5355811"/>
              <a:ext cx="41106" cy="111886"/>
            </a:xfrm>
            <a:custGeom>
              <a:avLst/>
              <a:gdLst/>
              <a:ahLst/>
              <a:cxnLst/>
              <a:rect l="l" t="t" r="r" b="b"/>
              <a:pathLst>
                <a:path w="151" h="411" extrusionOk="0">
                  <a:moveTo>
                    <a:pt x="14" y="0"/>
                  </a:moveTo>
                  <a:cubicBezTo>
                    <a:pt x="4" y="136"/>
                    <a:pt x="2" y="272"/>
                    <a:pt x="0" y="410"/>
                  </a:cubicBezTo>
                  <a:cubicBezTo>
                    <a:pt x="88" y="381"/>
                    <a:pt x="151" y="298"/>
                    <a:pt x="151" y="202"/>
                  </a:cubicBezTo>
                  <a:cubicBezTo>
                    <a:pt x="151" y="110"/>
                    <a:pt x="93" y="32"/>
                    <a:pt x="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4" name="Google Shape;7984;p21"/>
            <p:cNvSpPr/>
            <p:nvPr/>
          </p:nvSpPr>
          <p:spPr>
            <a:xfrm>
              <a:off x="6052756" y="5157901"/>
              <a:ext cx="27495" cy="88746"/>
            </a:xfrm>
            <a:custGeom>
              <a:avLst/>
              <a:gdLst/>
              <a:ahLst/>
              <a:cxnLst/>
              <a:rect l="l" t="t" r="r" b="b"/>
              <a:pathLst>
                <a:path w="101" h="326" extrusionOk="0">
                  <a:moveTo>
                    <a:pt x="48" y="0"/>
                  </a:moveTo>
                  <a:cubicBezTo>
                    <a:pt x="30" y="108"/>
                    <a:pt x="15" y="215"/>
                    <a:pt x="0" y="326"/>
                  </a:cubicBezTo>
                  <a:cubicBezTo>
                    <a:pt x="60" y="286"/>
                    <a:pt x="101" y="220"/>
                    <a:pt x="101" y="142"/>
                  </a:cubicBezTo>
                  <a:cubicBezTo>
                    <a:pt x="101" y="89"/>
                    <a:pt x="81" y="39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5" name="Google Shape;7985;p21"/>
            <p:cNvSpPr/>
            <p:nvPr/>
          </p:nvSpPr>
          <p:spPr>
            <a:xfrm>
              <a:off x="6224532" y="4699197"/>
              <a:ext cx="119236" cy="119508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8" y="1"/>
                  </a:moveTo>
                  <a:cubicBezTo>
                    <a:pt x="96" y="1"/>
                    <a:pt x="0" y="100"/>
                    <a:pt x="0" y="220"/>
                  </a:cubicBezTo>
                  <a:cubicBezTo>
                    <a:pt x="0" y="341"/>
                    <a:pt x="98" y="438"/>
                    <a:pt x="218" y="438"/>
                  </a:cubicBezTo>
                  <a:cubicBezTo>
                    <a:pt x="338" y="438"/>
                    <a:pt x="437" y="341"/>
                    <a:pt x="437" y="220"/>
                  </a:cubicBezTo>
                  <a:cubicBezTo>
                    <a:pt x="437" y="100"/>
                    <a:pt x="338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6" name="Google Shape;7986;p21"/>
            <p:cNvSpPr/>
            <p:nvPr/>
          </p:nvSpPr>
          <p:spPr>
            <a:xfrm>
              <a:off x="6224532" y="4917796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8" y="1"/>
                  </a:moveTo>
                  <a:cubicBezTo>
                    <a:pt x="96" y="1"/>
                    <a:pt x="0" y="99"/>
                    <a:pt x="0" y="220"/>
                  </a:cubicBezTo>
                  <a:cubicBezTo>
                    <a:pt x="0" y="342"/>
                    <a:pt x="98" y="438"/>
                    <a:pt x="218" y="438"/>
                  </a:cubicBezTo>
                  <a:cubicBezTo>
                    <a:pt x="338" y="438"/>
                    <a:pt x="437" y="339"/>
                    <a:pt x="437" y="220"/>
                  </a:cubicBezTo>
                  <a:cubicBezTo>
                    <a:pt x="437" y="99"/>
                    <a:pt x="338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7" name="Google Shape;7987;p21"/>
            <p:cNvSpPr/>
            <p:nvPr/>
          </p:nvSpPr>
          <p:spPr>
            <a:xfrm>
              <a:off x="6487777" y="6225853"/>
              <a:ext cx="119236" cy="119508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1"/>
                  </a:moveTo>
                  <a:cubicBezTo>
                    <a:pt x="97" y="1"/>
                    <a:pt x="1" y="98"/>
                    <a:pt x="1" y="219"/>
                  </a:cubicBezTo>
                  <a:cubicBezTo>
                    <a:pt x="1" y="341"/>
                    <a:pt x="98" y="438"/>
                    <a:pt x="219" y="438"/>
                  </a:cubicBezTo>
                  <a:cubicBezTo>
                    <a:pt x="339" y="438"/>
                    <a:pt x="438" y="339"/>
                    <a:pt x="438" y="219"/>
                  </a:cubicBezTo>
                  <a:cubicBezTo>
                    <a:pt x="438" y="98"/>
                    <a:pt x="339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8" name="Google Shape;7988;p21"/>
            <p:cNvSpPr/>
            <p:nvPr/>
          </p:nvSpPr>
          <p:spPr>
            <a:xfrm>
              <a:off x="6487777" y="6444452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9" y="1"/>
                  </a:moveTo>
                  <a:cubicBezTo>
                    <a:pt x="97" y="1"/>
                    <a:pt x="1" y="98"/>
                    <a:pt x="1" y="219"/>
                  </a:cubicBezTo>
                  <a:cubicBezTo>
                    <a:pt x="1" y="339"/>
                    <a:pt x="98" y="438"/>
                    <a:pt x="219" y="438"/>
                  </a:cubicBezTo>
                  <a:cubicBezTo>
                    <a:pt x="339" y="438"/>
                    <a:pt x="438" y="339"/>
                    <a:pt x="438" y="219"/>
                  </a:cubicBezTo>
                  <a:cubicBezTo>
                    <a:pt x="438" y="98"/>
                    <a:pt x="339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9" name="Google Shape;7989;p21"/>
            <p:cNvSpPr/>
            <p:nvPr/>
          </p:nvSpPr>
          <p:spPr>
            <a:xfrm>
              <a:off x="6840312" y="3934235"/>
              <a:ext cx="8711" cy="6261"/>
            </a:xfrm>
            <a:custGeom>
              <a:avLst/>
              <a:gdLst/>
              <a:ahLst/>
              <a:cxnLst/>
              <a:rect l="l" t="t" r="r" b="b"/>
              <a:pathLst>
                <a:path w="32" h="23" extrusionOk="0">
                  <a:moveTo>
                    <a:pt x="32" y="1"/>
                  </a:moveTo>
                  <a:lnTo>
                    <a:pt x="32" y="1"/>
                  </a:lnTo>
                  <a:cubicBezTo>
                    <a:pt x="20" y="8"/>
                    <a:pt x="12" y="15"/>
                    <a:pt x="0" y="22"/>
                  </a:cubicBezTo>
                  <a:cubicBezTo>
                    <a:pt x="12" y="15"/>
                    <a:pt x="22" y="8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0" name="Google Shape;7990;p21"/>
            <p:cNvSpPr/>
            <p:nvPr/>
          </p:nvSpPr>
          <p:spPr>
            <a:xfrm>
              <a:off x="6069090" y="5813427"/>
              <a:ext cx="11161" cy="48184"/>
            </a:xfrm>
            <a:custGeom>
              <a:avLst/>
              <a:gdLst/>
              <a:ahLst/>
              <a:cxnLst/>
              <a:rect l="l" t="t" r="r" b="b"/>
              <a:pathLst>
                <a:path w="41" h="177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61"/>
                    <a:pt x="22" y="120"/>
                    <a:pt x="35" y="177"/>
                  </a:cubicBezTo>
                  <a:cubicBezTo>
                    <a:pt x="38" y="161"/>
                    <a:pt x="41" y="144"/>
                    <a:pt x="41" y="127"/>
                  </a:cubicBezTo>
                  <a:cubicBezTo>
                    <a:pt x="41" y="82"/>
                    <a:pt x="26" y="36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1" name="Google Shape;7991;p21"/>
            <p:cNvSpPr/>
            <p:nvPr/>
          </p:nvSpPr>
          <p:spPr>
            <a:xfrm>
              <a:off x="6751294" y="4043126"/>
              <a:ext cx="119236" cy="119508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8" y="1"/>
                  </a:moveTo>
                  <a:cubicBezTo>
                    <a:pt x="96" y="1"/>
                    <a:pt x="0" y="100"/>
                    <a:pt x="0" y="220"/>
                  </a:cubicBezTo>
                  <a:cubicBezTo>
                    <a:pt x="0" y="342"/>
                    <a:pt x="98" y="438"/>
                    <a:pt x="218" y="438"/>
                  </a:cubicBezTo>
                  <a:cubicBezTo>
                    <a:pt x="340" y="438"/>
                    <a:pt x="438" y="339"/>
                    <a:pt x="438" y="220"/>
                  </a:cubicBezTo>
                  <a:cubicBezTo>
                    <a:pt x="438" y="100"/>
                    <a:pt x="339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2" name="Google Shape;7992;p21"/>
            <p:cNvSpPr/>
            <p:nvPr/>
          </p:nvSpPr>
          <p:spPr>
            <a:xfrm>
              <a:off x="6751294" y="4480597"/>
              <a:ext cx="119236" cy="119508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8" y="1"/>
                  </a:moveTo>
                  <a:cubicBezTo>
                    <a:pt x="96" y="1"/>
                    <a:pt x="0" y="100"/>
                    <a:pt x="0" y="220"/>
                  </a:cubicBezTo>
                  <a:cubicBezTo>
                    <a:pt x="0" y="342"/>
                    <a:pt x="98" y="438"/>
                    <a:pt x="218" y="438"/>
                  </a:cubicBezTo>
                  <a:cubicBezTo>
                    <a:pt x="340" y="438"/>
                    <a:pt x="438" y="341"/>
                    <a:pt x="438" y="220"/>
                  </a:cubicBezTo>
                  <a:cubicBezTo>
                    <a:pt x="438" y="100"/>
                    <a:pt x="339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3" name="Google Shape;7993;p21"/>
            <p:cNvSpPr/>
            <p:nvPr/>
          </p:nvSpPr>
          <p:spPr>
            <a:xfrm>
              <a:off x="6751294" y="4699197"/>
              <a:ext cx="119236" cy="119508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8" y="1"/>
                  </a:moveTo>
                  <a:cubicBezTo>
                    <a:pt x="96" y="1"/>
                    <a:pt x="0" y="100"/>
                    <a:pt x="0" y="220"/>
                  </a:cubicBezTo>
                  <a:cubicBezTo>
                    <a:pt x="0" y="341"/>
                    <a:pt x="98" y="438"/>
                    <a:pt x="218" y="438"/>
                  </a:cubicBezTo>
                  <a:cubicBezTo>
                    <a:pt x="340" y="438"/>
                    <a:pt x="438" y="341"/>
                    <a:pt x="438" y="220"/>
                  </a:cubicBezTo>
                  <a:cubicBezTo>
                    <a:pt x="438" y="100"/>
                    <a:pt x="339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4" name="Google Shape;7994;p21"/>
            <p:cNvSpPr/>
            <p:nvPr/>
          </p:nvSpPr>
          <p:spPr>
            <a:xfrm>
              <a:off x="6751294" y="4262270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8" y="0"/>
                  </a:moveTo>
                  <a:cubicBezTo>
                    <a:pt x="96" y="0"/>
                    <a:pt x="0" y="99"/>
                    <a:pt x="0" y="220"/>
                  </a:cubicBezTo>
                  <a:cubicBezTo>
                    <a:pt x="0" y="340"/>
                    <a:pt x="98" y="437"/>
                    <a:pt x="218" y="437"/>
                  </a:cubicBezTo>
                  <a:cubicBezTo>
                    <a:pt x="340" y="437"/>
                    <a:pt x="438" y="340"/>
                    <a:pt x="438" y="220"/>
                  </a:cubicBezTo>
                  <a:cubicBezTo>
                    <a:pt x="438" y="99"/>
                    <a:pt x="339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5" name="Google Shape;7995;p21"/>
            <p:cNvSpPr/>
            <p:nvPr/>
          </p:nvSpPr>
          <p:spPr>
            <a:xfrm>
              <a:off x="6487777" y="5137212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9" y="0"/>
                  </a:moveTo>
                  <a:cubicBezTo>
                    <a:pt x="97" y="0"/>
                    <a:pt x="1" y="98"/>
                    <a:pt x="1" y="218"/>
                  </a:cubicBezTo>
                  <a:cubicBezTo>
                    <a:pt x="1" y="340"/>
                    <a:pt x="98" y="437"/>
                    <a:pt x="219" y="437"/>
                  </a:cubicBezTo>
                  <a:cubicBezTo>
                    <a:pt x="339" y="437"/>
                    <a:pt x="438" y="339"/>
                    <a:pt x="438" y="218"/>
                  </a:cubicBezTo>
                  <a:cubicBezTo>
                    <a:pt x="438" y="96"/>
                    <a:pt x="339" y="0"/>
                    <a:pt x="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6" name="Google Shape;7996;p21"/>
            <p:cNvSpPr/>
            <p:nvPr/>
          </p:nvSpPr>
          <p:spPr>
            <a:xfrm>
              <a:off x="7505910" y="6225853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1"/>
                  </a:moveTo>
                  <a:cubicBezTo>
                    <a:pt x="98" y="1"/>
                    <a:pt x="1" y="98"/>
                    <a:pt x="1" y="219"/>
                  </a:cubicBezTo>
                  <a:cubicBezTo>
                    <a:pt x="1" y="341"/>
                    <a:pt x="100" y="438"/>
                    <a:pt x="220" y="438"/>
                  </a:cubicBezTo>
                  <a:cubicBezTo>
                    <a:pt x="342" y="438"/>
                    <a:pt x="440" y="339"/>
                    <a:pt x="440" y="219"/>
                  </a:cubicBezTo>
                  <a:cubicBezTo>
                    <a:pt x="440" y="98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7" name="Google Shape;7997;p21"/>
            <p:cNvSpPr/>
            <p:nvPr/>
          </p:nvSpPr>
          <p:spPr>
            <a:xfrm>
              <a:off x="6487777" y="6007526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9" y="0"/>
                  </a:moveTo>
                  <a:cubicBezTo>
                    <a:pt x="97" y="0"/>
                    <a:pt x="1" y="98"/>
                    <a:pt x="1" y="218"/>
                  </a:cubicBezTo>
                  <a:cubicBezTo>
                    <a:pt x="1" y="338"/>
                    <a:pt x="98" y="437"/>
                    <a:pt x="219" y="437"/>
                  </a:cubicBezTo>
                  <a:cubicBezTo>
                    <a:pt x="339" y="437"/>
                    <a:pt x="438" y="338"/>
                    <a:pt x="438" y="218"/>
                  </a:cubicBezTo>
                  <a:cubicBezTo>
                    <a:pt x="438" y="98"/>
                    <a:pt x="339" y="0"/>
                    <a:pt x="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8" name="Google Shape;7998;p21"/>
            <p:cNvSpPr/>
            <p:nvPr/>
          </p:nvSpPr>
          <p:spPr>
            <a:xfrm>
              <a:off x="6487777" y="5788926"/>
              <a:ext cx="119236" cy="118963"/>
            </a:xfrm>
            <a:custGeom>
              <a:avLst/>
              <a:gdLst/>
              <a:ahLst/>
              <a:cxnLst/>
              <a:rect l="l" t="t" r="r" b="b"/>
              <a:pathLst>
                <a:path w="438" h="437" extrusionOk="0">
                  <a:moveTo>
                    <a:pt x="219" y="0"/>
                  </a:moveTo>
                  <a:cubicBezTo>
                    <a:pt x="97" y="0"/>
                    <a:pt x="1" y="98"/>
                    <a:pt x="1" y="218"/>
                  </a:cubicBezTo>
                  <a:cubicBezTo>
                    <a:pt x="1" y="340"/>
                    <a:pt x="98" y="436"/>
                    <a:pt x="219" y="436"/>
                  </a:cubicBezTo>
                  <a:cubicBezTo>
                    <a:pt x="339" y="436"/>
                    <a:pt x="438" y="339"/>
                    <a:pt x="438" y="218"/>
                  </a:cubicBezTo>
                  <a:cubicBezTo>
                    <a:pt x="438" y="96"/>
                    <a:pt x="339" y="0"/>
                    <a:pt x="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9" name="Google Shape;7999;p21"/>
            <p:cNvSpPr/>
            <p:nvPr/>
          </p:nvSpPr>
          <p:spPr>
            <a:xfrm>
              <a:off x="6487777" y="5569510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9" y="1"/>
                  </a:moveTo>
                  <a:cubicBezTo>
                    <a:pt x="97" y="1"/>
                    <a:pt x="1" y="100"/>
                    <a:pt x="1" y="220"/>
                  </a:cubicBezTo>
                  <a:cubicBezTo>
                    <a:pt x="1" y="342"/>
                    <a:pt x="98" y="438"/>
                    <a:pt x="219" y="438"/>
                  </a:cubicBezTo>
                  <a:cubicBezTo>
                    <a:pt x="339" y="438"/>
                    <a:pt x="438" y="340"/>
                    <a:pt x="438" y="220"/>
                  </a:cubicBezTo>
                  <a:cubicBezTo>
                    <a:pt x="438" y="100"/>
                    <a:pt x="339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0" name="Google Shape;8000;p21"/>
            <p:cNvSpPr/>
            <p:nvPr/>
          </p:nvSpPr>
          <p:spPr>
            <a:xfrm>
              <a:off x="6487777" y="4917796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9" y="1"/>
                  </a:moveTo>
                  <a:cubicBezTo>
                    <a:pt x="97" y="1"/>
                    <a:pt x="1" y="99"/>
                    <a:pt x="1" y="220"/>
                  </a:cubicBezTo>
                  <a:cubicBezTo>
                    <a:pt x="1" y="342"/>
                    <a:pt x="98" y="438"/>
                    <a:pt x="219" y="438"/>
                  </a:cubicBezTo>
                  <a:cubicBezTo>
                    <a:pt x="339" y="438"/>
                    <a:pt x="438" y="339"/>
                    <a:pt x="438" y="220"/>
                  </a:cubicBezTo>
                  <a:cubicBezTo>
                    <a:pt x="438" y="99"/>
                    <a:pt x="339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1" name="Google Shape;8001;p21"/>
            <p:cNvSpPr/>
            <p:nvPr/>
          </p:nvSpPr>
          <p:spPr>
            <a:xfrm>
              <a:off x="7769427" y="6226397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0"/>
                  </a:moveTo>
                  <a:cubicBezTo>
                    <a:pt x="98" y="0"/>
                    <a:pt x="1" y="99"/>
                    <a:pt x="1" y="218"/>
                  </a:cubicBezTo>
                  <a:cubicBezTo>
                    <a:pt x="2" y="339"/>
                    <a:pt x="99" y="438"/>
                    <a:pt x="220" y="438"/>
                  </a:cubicBezTo>
                  <a:cubicBezTo>
                    <a:pt x="342" y="438"/>
                    <a:pt x="439" y="339"/>
                    <a:pt x="439" y="218"/>
                  </a:cubicBezTo>
                  <a:cubicBezTo>
                    <a:pt x="439" y="96"/>
                    <a:pt x="340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2" name="Google Shape;8002;p21"/>
            <p:cNvSpPr/>
            <p:nvPr/>
          </p:nvSpPr>
          <p:spPr>
            <a:xfrm>
              <a:off x="7769427" y="6007526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0"/>
                  </a:moveTo>
                  <a:cubicBezTo>
                    <a:pt x="98" y="0"/>
                    <a:pt x="1" y="98"/>
                    <a:pt x="1" y="218"/>
                  </a:cubicBezTo>
                  <a:cubicBezTo>
                    <a:pt x="1" y="338"/>
                    <a:pt x="99" y="437"/>
                    <a:pt x="220" y="437"/>
                  </a:cubicBezTo>
                  <a:cubicBezTo>
                    <a:pt x="342" y="437"/>
                    <a:pt x="439" y="338"/>
                    <a:pt x="439" y="218"/>
                  </a:cubicBezTo>
                  <a:cubicBezTo>
                    <a:pt x="439" y="98"/>
                    <a:pt x="340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3" name="Google Shape;8003;p21"/>
            <p:cNvSpPr/>
            <p:nvPr/>
          </p:nvSpPr>
          <p:spPr>
            <a:xfrm>
              <a:off x="7769427" y="6444997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0"/>
                  </a:moveTo>
                  <a:cubicBezTo>
                    <a:pt x="98" y="0"/>
                    <a:pt x="1" y="99"/>
                    <a:pt x="1" y="218"/>
                  </a:cubicBezTo>
                  <a:cubicBezTo>
                    <a:pt x="1" y="338"/>
                    <a:pt x="99" y="437"/>
                    <a:pt x="220" y="437"/>
                  </a:cubicBezTo>
                  <a:cubicBezTo>
                    <a:pt x="342" y="437"/>
                    <a:pt x="439" y="338"/>
                    <a:pt x="439" y="218"/>
                  </a:cubicBezTo>
                  <a:cubicBezTo>
                    <a:pt x="439" y="99"/>
                    <a:pt x="340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4" name="Google Shape;8004;p21"/>
            <p:cNvSpPr/>
            <p:nvPr/>
          </p:nvSpPr>
          <p:spPr>
            <a:xfrm>
              <a:off x="7769427" y="5570327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1"/>
                  </a:moveTo>
                  <a:cubicBezTo>
                    <a:pt x="98" y="1"/>
                    <a:pt x="1" y="98"/>
                    <a:pt x="1" y="218"/>
                  </a:cubicBezTo>
                  <a:cubicBezTo>
                    <a:pt x="2" y="339"/>
                    <a:pt x="99" y="438"/>
                    <a:pt x="220" y="438"/>
                  </a:cubicBezTo>
                  <a:cubicBezTo>
                    <a:pt x="342" y="438"/>
                    <a:pt x="439" y="339"/>
                    <a:pt x="439" y="218"/>
                  </a:cubicBezTo>
                  <a:cubicBezTo>
                    <a:pt x="439" y="97"/>
                    <a:pt x="340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5" name="Google Shape;8005;p21"/>
            <p:cNvSpPr/>
            <p:nvPr/>
          </p:nvSpPr>
          <p:spPr>
            <a:xfrm>
              <a:off x="7769427" y="5788926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0"/>
                  </a:moveTo>
                  <a:cubicBezTo>
                    <a:pt x="98" y="0"/>
                    <a:pt x="1" y="98"/>
                    <a:pt x="1" y="218"/>
                  </a:cubicBezTo>
                  <a:cubicBezTo>
                    <a:pt x="2" y="339"/>
                    <a:pt x="99" y="438"/>
                    <a:pt x="220" y="438"/>
                  </a:cubicBezTo>
                  <a:cubicBezTo>
                    <a:pt x="342" y="438"/>
                    <a:pt x="439" y="339"/>
                    <a:pt x="439" y="218"/>
                  </a:cubicBezTo>
                  <a:cubicBezTo>
                    <a:pt x="439" y="96"/>
                    <a:pt x="340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6" name="Google Shape;8006;p21"/>
            <p:cNvSpPr/>
            <p:nvPr/>
          </p:nvSpPr>
          <p:spPr>
            <a:xfrm>
              <a:off x="7769427" y="6659240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0"/>
                  </a:moveTo>
                  <a:cubicBezTo>
                    <a:pt x="98" y="0"/>
                    <a:pt x="1" y="98"/>
                    <a:pt x="1" y="218"/>
                  </a:cubicBezTo>
                  <a:cubicBezTo>
                    <a:pt x="1" y="338"/>
                    <a:pt x="99" y="437"/>
                    <a:pt x="220" y="437"/>
                  </a:cubicBezTo>
                  <a:cubicBezTo>
                    <a:pt x="342" y="437"/>
                    <a:pt x="439" y="338"/>
                    <a:pt x="439" y="218"/>
                  </a:cubicBezTo>
                  <a:cubicBezTo>
                    <a:pt x="439" y="98"/>
                    <a:pt x="340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7" name="Google Shape;8007;p21"/>
            <p:cNvSpPr/>
            <p:nvPr/>
          </p:nvSpPr>
          <p:spPr>
            <a:xfrm>
              <a:off x="7769427" y="7096711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0"/>
                  </a:moveTo>
                  <a:cubicBezTo>
                    <a:pt x="98" y="0"/>
                    <a:pt x="1" y="99"/>
                    <a:pt x="1" y="218"/>
                  </a:cubicBezTo>
                  <a:cubicBezTo>
                    <a:pt x="1" y="339"/>
                    <a:pt x="99" y="437"/>
                    <a:pt x="220" y="437"/>
                  </a:cubicBezTo>
                  <a:cubicBezTo>
                    <a:pt x="342" y="437"/>
                    <a:pt x="439" y="339"/>
                    <a:pt x="439" y="218"/>
                  </a:cubicBezTo>
                  <a:cubicBezTo>
                    <a:pt x="439" y="99"/>
                    <a:pt x="340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8" name="Google Shape;8008;p21"/>
            <p:cNvSpPr/>
            <p:nvPr/>
          </p:nvSpPr>
          <p:spPr>
            <a:xfrm>
              <a:off x="7769427" y="3610556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0"/>
                  </a:moveTo>
                  <a:cubicBezTo>
                    <a:pt x="98" y="0"/>
                    <a:pt x="1" y="99"/>
                    <a:pt x="1" y="219"/>
                  </a:cubicBezTo>
                  <a:cubicBezTo>
                    <a:pt x="1" y="338"/>
                    <a:pt x="99" y="437"/>
                    <a:pt x="220" y="437"/>
                  </a:cubicBezTo>
                  <a:cubicBezTo>
                    <a:pt x="342" y="437"/>
                    <a:pt x="439" y="338"/>
                    <a:pt x="439" y="219"/>
                  </a:cubicBezTo>
                  <a:cubicBezTo>
                    <a:pt x="439" y="99"/>
                    <a:pt x="342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9" name="Google Shape;8009;p21"/>
            <p:cNvSpPr/>
            <p:nvPr/>
          </p:nvSpPr>
          <p:spPr>
            <a:xfrm>
              <a:off x="7769427" y="6878112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0"/>
                  </a:moveTo>
                  <a:cubicBezTo>
                    <a:pt x="98" y="0"/>
                    <a:pt x="1" y="99"/>
                    <a:pt x="1" y="218"/>
                  </a:cubicBezTo>
                  <a:cubicBezTo>
                    <a:pt x="2" y="339"/>
                    <a:pt x="99" y="438"/>
                    <a:pt x="220" y="438"/>
                  </a:cubicBezTo>
                  <a:cubicBezTo>
                    <a:pt x="342" y="438"/>
                    <a:pt x="439" y="339"/>
                    <a:pt x="439" y="218"/>
                  </a:cubicBezTo>
                  <a:cubicBezTo>
                    <a:pt x="439" y="96"/>
                    <a:pt x="340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0" name="Google Shape;8010;p21"/>
            <p:cNvSpPr/>
            <p:nvPr/>
          </p:nvSpPr>
          <p:spPr>
            <a:xfrm>
              <a:off x="7506455" y="3627978"/>
              <a:ext cx="119236" cy="101813"/>
            </a:xfrm>
            <a:custGeom>
              <a:avLst/>
              <a:gdLst/>
              <a:ahLst/>
              <a:cxnLst/>
              <a:rect l="l" t="t" r="r" b="b"/>
              <a:pathLst>
                <a:path w="438" h="374" extrusionOk="0">
                  <a:moveTo>
                    <a:pt x="374" y="1"/>
                  </a:moveTo>
                  <a:cubicBezTo>
                    <a:pt x="254" y="21"/>
                    <a:pt x="134" y="44"/>
                    <a:pt x="18" y="69"/>
                  </a:cubicBezTo>
                  <a:cubicBezTo>
                    <a:pt x="5" y="97"/>
                    <a:pt x="0" y="125"/>
                    <a:pt x="0" y="155"/>
                  </a:cubicBezTo>
                  <a:cubicBezTo>
                    <a:pt x="0" y="277"/>
                    <a:pt x="98" y="373"/>
                    <a:pt x="218" y="373"/>
                  </a:cubicBezTo>
                  <a:cubicBezTo>
                    <a:pt x="340" y="373"/>
                    <a:pt x="438" y="276"/>
                    <a:pt x="438" y="155"/>
                  </a:cubicBezTo>
                  <a:cubicBezTo>
                    <a:pt x="438" y="94"/>
                    <a:pt x="412" y="4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1" name="Google Shape;8011;p21"/>
            <p:cNvSpPr/>
            <p:nvPr/>
          </p:nvSpPr>
          <p:spPr>
            <a:xfrm>
              <a:off x="7769427" y="5351728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1"/>
                  </a:moveTo>
                  <a:cubicBezTo>
                    <a:pt x="98" y="1"/>
                    <a:pt x="1" y="98"/>
                    <a:pt x="1" y="219"/>
                  </a:cubicBezTo>
                  <a:cubicBezTo>
                    <a:pt x="2" y="339"/>
                    <a:pt x="99" y="438"/>
                    <a:pt x="220" y="438"/>
                  </a:cubicBezTo>
                  <a:cubicBezTo>
                    <a:pt x="342" y="438"/>
                    <a:pt x="439" y="339"/>
                    <a:pt x="439" y="219"/>
                  </a:cubicBezTo>
                  <a:cubicBezTo>
                    <a:pt x="439" y="97"/>
                    <a:pt x="340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2" name="Google Shape;8012;p21"/>
            <p:cNvSpPr/>
            <p:nvPr/>
          </p:nvSpPr>
          <p:spPr>
            <a:xfrm>
              <a:off x="7776778" y="7315310"/>
              <a:ext cx="107258" cy="35390"/>
            </a:xfrm>
            <a:custGeom>
              <a:avLst/>
              <a:gdLst/>
              <a:ahLst/>
              <a:cxnLst/>
              <a:rect l="l" t="t" r="r" b="b"/>
              <a:pathLst>
                <a:path w="394" h="130" extrusionOk="0">
                  <a:moveTo>
                    <a:pt x="193" y="0"/>
                  </a:moveTo>
                  <a:cubicBezTo>
                    <a:pt x="111" y="0"/>
                    <a:pt x="40" y="44"/>
                    <a:pt x="1" y="113"/>
                  </a:cubicBezTo>
                  <a:cubicBezTo>
                    <a:pt x="130" y="122"/>
                    <a:pt x="260" y="128"/>
                    <a:pt x="394" y="129"/>
                  </a:cubicBezTo>
                  <a:cubicBezTo>
                    <a:pt x="359" y="52"/>
                    <a:pt x="283" y="0"/>
                    <a:pt x="1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3" name="Google Shape;8013;p21"/>
            <p:cNvSpPr/>
            <p:nvPr/>
          </p:nvSpPr>
          <p:spPr>
            <a:xfrm>
              <a:off x="7022433" y="7096167"/>
              <a:ext cx="111613" cy="83029"/>
            </a:xfrm>
            <a:custGeom>
              <a:avLst/>
              <a:gdLst/>
              <a:ahLst/>
              <a:cxnLst/>
              <a:rect l="l" t="t" r="r" b="b"/>
              <a:pathLst>
                <a:path w="410" h="305" extrusionOk="0">
                  <a:moveTo>
                    <a:pt x="190" y="1"/>
                  </a:moveTo>
                  <a:cubicBezTo>
                    <a:pt x="110" y="1"/>
                    <a:pt x="38" y="45"/>
                    <a:pt x="1" y="110"/>
                  </a:cubicBezTo>
                  <a:cubicBezTo>
                    <a:pt x="127" y="180"/>
                    <a:pt x="259" y="244"/>
                    <a:pt x="391" y="305"/>
                  </a:cubicBezTo>
                  <a:cubicBezTo>
                    <a:pt x="402" y="277"/>
                    <a:pt x="409" y="249"/>
                    <a:pt x="409" y="219"/>
                  </a:cubicBezTo>
                  <a:cubicBezTo>
                    <a:pt x="409" y="98"/>
                    <a:pt x="310" y="1"/>
                    <a:pt x="1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4" name="Google Shape;8014;p21"/>
            <p:cNvSpPr/>
            <p:nvPr/>
          </p:nvSpPr>
          <p:spPr>
            <a:xfrm>
              <a:off x="7769427" y="4043671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0"/>
                  </a:moveTo>
                  <a:cubicBezTo>
                    <a:pt x="98" y="0"/>
                    <a:pt x="1" y="99"/>
                    <a:pt x="1" y="220"/>
                  </a:cubicBezTo>
                  <a:cubicBezTo>
                    <a:pt x="2" y="340"/>
                    <a:pt x="99" y="438"/>
                    <a:pt x="220" y="438"/>
                  </a:cubicBezTo>
                  <a:cubicBezTo>
                    <a:pt x="342" y="438"/>
                    <a:pt x="439" y="340"/>
                    <a:pt x="439" y="220"/>
                  </a:cubicBezTo>
                  <a:cubicBezTo>
                    <a:pt x="439" y="98"/>
                    <a:pt x="340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5" name="Google Shape;8015;p21"/>
            <p:cNvSpPr/>
            <p:nvPr/>
          </p:nvSpPr>
          <p:spPr>
            <a:xfrm>
              <a:off x="6224532" y="6226397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8" y="0"/>
                  </a:moveTo>
                  <a:cubicBezTo>
                    <a:pt x="98" y="0"/>
                    <a:pt x="0" y="99"/>
                    <a:pt x="0" y="218"/>
                  </a:cubicBezTo>
                  <a:cubicBezTo>
                    <a:pt x="0" y="225"/>
                    <a:pt x="0" y="231"/>
                    <a:pt x="1" y="238"/>
                  </a:cubicBezTo>
                  <a:cubicBezTo>
                    <a:pt x="24" y="286"/>
                    <a:pt x="47" y="333"/>
                    <a:pt x="72" y="380"/>
                  </a:cubicBezTo>
                  <a:cubicBezTo>
                    <a:pt x="109" y="415"/>
                    <a:pt x="161" y="438"/>
                    <a:pt x="218" y="438"/>
                  </a:cubicBezTo>
                  <a:cubicBezTo>
                    <a:pt x="340" y="438"/>
                    <a:pt x="437" y="339"/>
                    <a:pt x="437" y="218"/>
                  </a:cubicBezTo>
                  <a:cubicBezTo>
                    <a:pt x="437" y="96"/>
                    <a:pt x="338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6" name="Google Shape;8016;p21"/>
            <p:cNvSpPr/>
            <p:nvPr/>
          </p:nvSpPr>
          <p:spPr>
            <a:xfrm>
              <a:off x="7769427" y="5137212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0"/>
                  </a:moveTo>
                  <a:cubicBezTo>
                    <a:pt x="98" y="0"/>
                    <a:pt x="1" y="98"/>
                    <a:pt x="1" y="218"/>
                  </a:cubicBezTo>
                  <a:cubicBezTo>
                    <a:pt x="2" y="339"/>
                    <a:pt x="99" y="437"/>
                    <a:pt x="220" y="437"/>
                  </a:cubicBezTo>
                  <a:cubicBezTo>
                    <a:pt x="342" y="437"/>
                    <a:pt x="439" y="339"/>
                    <a:pt x="439" y="218"/>
                  </a:cubicBezTo>
                  <a:cubicBezTo>
                    <a:pt x="439" y="96"/>
                    <a:pt x="340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7" name="Google Shape;8017;p21"/>
            <p:cNvSpPr/>
            <p:nvPr/>
          </p:nvSpPr>
          <p:spPr>
            <a:xfrm>
              <a:off x="6751294" y="6877567"/>
              <a:ext cx="119236" cy="119508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8" y="1"/>
                  </a:moveTo>
                  <a:cubicBezTo>
                    <a:pt x="96" y="1"/>
                    <a:pt x="0" y="98"/>
                    <a:pt x="0" y="219"/>
                  </a:cubicBezTo>
                  <a:cubicBezTo>
                    <a:pt x="0" y="233"/>
                    <a:pt x="2" y="246"/>
                    <a:pt x="3" y="259"/>
                  </a:cubicBezTo>
                  <a:cubicBezTo>
                    <a:pt x="81" y="319"/>
                    <a:pt x="159" y="378"/>
                    <a:pt x="240" y="438"/>
                  </a:cubicBezTo>
                  <a:cubicBezTo>
                    <a:pt x="349" y="427"/>
                    <a:pt x="438" y="334"/>
                    <a:pt x="438" y="219"/>
                  </a:cubicBezTo>
                  <a:cubicBezTo>
                    <a:pt x="438" y="97"/>
                    <a:pt x="339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8" name="Google Shape;8018;p21"/>
            <p:cNvSpPr/>
            <p:nvPr/>
          </p:nvSpPr>
          <p:spPr>
            <a:xfrm>
              <a:off x="6312189" y="6451530"/>
              <a:ext cx="31578" cy="49818"/>
            </a:xfrm>
            <a:custGeom>
              <a:avLst/>
              <a:gdLst/>
              <a:ahLst/>
              <a:cxnLst/>
              <a:rect l="l" t="t" r="r" b="b"/>
              <a:pathLst>
                <a:path w="116" h="183" extrusionOk="0">
                  <a:moveTo>
                    <a:pt x="1" y="1"/>
                  </a:moveTo>
                  <a:lnTo>
                    <a:pt x="1" y="1"/>
                  </a:lnTo>
                  <a:cubicBezTo>
                    <a:pt x="38" y="62"/>
                    <a:pt x="75" y="122"/>
                    <a:pt x="115" y="183"/>
                  </a:cubicBezTo>
                  <a:cubicBezTo>
                    <a:pt x="110" y="104"/>
                    <a:pt x="65" y="3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9" name="Google Shape;8019;p21"/>
            <p:cNvSpPr/>
            <p:nvPr/>
          </p:nvSpPr>
          <p:spPr>
            <a:xfrm>
              <a:off x="6491043" y="6659240"/>
              <a:ext cx="115969" cy="117330"/>
            </a:xfrm>
            <a:custGeom>
              <a:avLst/>
              <a:gdLst/>
              <a:ahLst/>
              <a:cxnLst/>
              <a:rect l="l" t="t" r="r" b="b"/>
              <a:pathLst>
                <a:path w="426" h="431" extrusionOk="0">
                  <a:moveTo>
                    <a:pt x="207" y="0"/>
                  </a:moveTo>
                  <a:cubicBezTo>
                    <a:pt x="112" y="0"/>
                    <a:pt x="33" y="59"/>
                    <a:pt x="0" y="144"/>
                  </a:cubicBezTo>
                  <a:cubicBezTo>
                    <a:pt x="85" y="241"/>
                    <a:pt x="172" y="337"/>
                    <a:pt x="263" y="430"/>
                  </a:cubicBezTo>
                  <a:cubicBezTo>
                    <a:pt x="356" y="404"/>
                    <a:pt x="426" y="320"/>
                    <a:pt x="426" y="218"/>
                  </a:cubicBezTo>
                  <a:cubicBezTo>
                    <a:pt x="426" y="96"/>
                    <a:pt x="327" y="0"/>
                    <a:pt x="2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0" name="Google Shape;8020;p21"/>
            <p:cNvSpPr/>
            <p:nvPr/>
          </p:nvSpPr>
          <p:spPr>
            <a:xfrm>
              <a:off x="7553550" y="7314766"/>
              <a:ext cx="44918" cy="9256"/>
            </a:xfrm>
            <a:custGeom>
              <a:avLst/>
              <a:gdLst/>
              <a:ahLst/>
              <a:cxnLst/>
              <a:rect l="l" t="t" r="r" b="b"/>
              <a:pathLst>
                <a:path w="165" h="34" extrusionOk="0">
                  <a:moveTo>
                    <a:pt x="47" y="1"/>
                  </a:moveTo>
                  <a:cubicBezTo>
                    <a:pt x="29" y="2"/>
                    <a:pt x="15" y="2"/>
                    <a:pt x="1" y="5"/>
                  </a:cubicBezTo>
                  <a:cubicBezTo>
                    <a:pt x="54" y="16"/>
                    <a:pt x="108" y="25"/>
                    <a:pt x="164" y="34"/>
                  </a:cubicBezTo>
                  <a:cubicBezTo>
                    <a:pt x="130" y="12"/>
                    <a:pt x="90" y="1"/>
                    <a:pt x="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1" name="Google Shape;8021;p21"/>
            <p:cNvSpPr/>
            <p:nvPr/>
          </p:nvSpPr>
          <p:spPr>
            <a:xfrm>
              <a:off x="7769427" y="4918613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0"/>
                  </a:moveTo>
                  <a:cubicBezTo>
                    <a:pt x="98" y="0"/>
                    <a:pt x="1" y="98"/>
                    <a:pt x="1" y="218"/>
                  </a:cubicBezTo>
                  <a:cubicBezTo>
                    <a:pt x="2" y="339"/>
                    <a:pt x="99" y="438"/>
                    <a:pt x="220" y="438"/>
                  </a:cubicBezTo>
                  <a:cubicBezTo>
                    <a:pt x="342" y="438"/>
                    <a:pt x="439" y="339"/>
                    <a:pt x="439" y="218"/>
                  </a:cubicBezTo>
                  <a:cubicBezTo>
                    <a:pt x="439" y="96"/>
                    <a:pt x="340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2" name="Google Shape;8022;p21"/>
            <p:cNvSpPr/>
            <p:nvPr/>
          </p:nvSpPr>
          <p:spPr>
            <a:xfrm>
              <a:off x="7769427" y="4700013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1"/>
                  </a:moveTo>
                  <a:cubicBezTo>
                    <a:pt x="98" y="1"/>
                    <a:pt x="1" y="98"/>
                    <a:pt x="1" y="219"/>
                  </a:cubicBezTo>
                  <a:cubicBezTo>
                    <a:pt x="1" y="339"/>
                    <a:pt x="99" y="438"/>
                    <a:pt x="220" y="438"/>
                  </a:cubicBezTo>
                  <a:cubicBezTo>
                    <a:pt x="342" y="438"/>
                    <a:pt x="439" y="339"/>
                    <a:pt x="439" y="219"/>
                  </a:cubicBezTo>
                  <a:cubicBezTo>
                    <a:pt x="439" y="98"/>
                    <a:pt x="340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3" name="Google Shape;8023;p21"/>
            <p:cNvSpPr/>
            <p:nvPr/>
          </p:nvSpPr>
          <p:spPr>
            <a:xfrm>
              <a:off x="7769427" y="4480597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1"/>
                  </a:moveTo>
                  <a:cubicBezTo>
                    <a:pt x="98" y="1"/>
                    <a:pt x="1" y="100"/>
                    <a:pt x="1" y="220"/>
                  </a:cubicBezTo>
                  <a:cubicBezTo>
                    <a:pt x="2" y="342"/>
                    <a:pt x="99" y="438"/>
                    <a:pt x="220" y="438"/>
                  </a:cubicBezTo>
                  <a:cubicBezTo>
                    <a:pt x="342" y="438"/>
                    <a:pt x="439" y="341"/>
                    <a:pt x="439" y="220"/>
                  </a:cubicBezTo>
                  <a:cubicBezTo>
                    <a:pt x="439" y="98"/>
                    <a:pt x="340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4" name="Google Shape;8024;p21"/>
            <p:cNvSpPr/>
            <p:nvPr/>
          </p:nvSpPr>
          <p:spPr>
            <a:xfrm>
              <a:off x="7769427" y="4262270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0"/>
                  </a:moveTo>
                  <a:cubicBezTo>
                    <a:pt x="98" y="0"/>
                    <a:pt x="1" y="99"/>
                    <a:pt x="1" y="220"/>
                  </a:cubicBezTo>
                  <a:cubicBezTo>
                    <a:pt x="1" y="340"/>
                    <a:pt x="99" y="437"/>
                    <a:pt x="220" y="437"/>
                  </a:cubicBezTo>
                  <a:cubicBezTo>
                    <a:pt x="342" y="437"/>
                    <a:pt x="439" y="340"/>
                    <a:pt x="439" y="220"/>
                  </a:cubicBezTo>
                  <a:cubicBezTo>
                    <a:pt x="439" y="99"/>
                    <a:pt x="340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5" name="Google Shape;8025;p21"/>
            <p:cNvSpPr/>
            <p:nvPr/>
          </p:nvSpPr>
          <p:spPr>
            <a:xfrm>
              <a:off x="7769427" y="3828883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1"/>
                  </a:moveTo>
                  <a:cubicBezTo>
                    <a:pt x="98" y="1"/>
                    <a:pt x="1" y="100"/>
                    <a:pt x="1" y="220"/>
                  </a:cubicBezTo>
                  <a:cubicBezTo>
                    <a:pt x="2" y="342"/>
                    <a:pt x="99" y="438"/>
                    <a:pt x="220" y="438"/>
                  </a:cubicBezTo>
                  <a:cubicBezTo>
                    <a:pt x="342" y="438"/>
                    <a:pt x="439" y="341"/>
                    <a:pt x="439" y="220"/>
                  </a:cubicBezTo>
                  <a:cubicBezTo>
                    <a:pt x="439" y="98"/>
                    <a:pt x="340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6" name="Google Shape;8026;p21"/>
            <p:cNvSpPr/>
            <p:nvPr/>
          </p:nvSpPr>
          <p:spPr>
            <a:xfrm>
              <a:off x="6487777" y="5350911"/>
              <a:ext cx="119236" cy="119508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1"/>
                  </a:moveTo>
                  <a:cubicBezTo>
                    <a:pt x="97" y="1"/>
                    <a:pt x="1" y="100"/>
                    <a:pt x="1" y="220"/>
                  </a:cubicBezTo>
                  <a:cubicBezTo>
                    <a:pt x="1" y="342"/>
                    <a:pt x="98" y="438"/>
                    <a:pt x="219" y="438"/>
                  </a:cubicBezTo>
                  <a:cubicBezTo>
                    <a:pt x="339" y="438"/>
                    <a:pt x="438" y="341"/>
                    <a:pt x="438" y="220"/>
                  </a:cubicBezTo>
                  <a:cubicBezTo>
                    <a:pt x="438" y="100"/>
                    <a:pt x="339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7" name="Google Shape;8027;p21"/>
            <p:cNvSpPr/>
            <p:nvPr/>
          </p:nvSpPr>
          <p:spPr>
            <a:xfrm>
              <a:off x="7242666" y="6225853"/>
              <a:ext cx="119508" cy="119508"/>
            </a:xfrm>
            <a:custGeom>
              <a:avLst/>
              <a:gdLst/>
              <a:ahLst/>
              <a:cxnLst/>
              <a:rect l="l" t="t" r="r" b="b"/>
              <a:pathLst>
                <a:path w="439" h="439" extrusionOk="0">
                  <a:moveTo>
                    <a:pt x="220" y="1"/>
                  </a:moveTo>
                  <a:cubicBezTo>
                    <a:pt x="98" y="1"/>
                    <a:pt x="0" y="98"/>
                    <a:pt x="0" y="219"/>
                  </a:cubicBezTo>
                  <a:cubicBezTo>
                    <a:pt x="0" y="341"/>
                    <a:pt x="99" y="438"/>
                    <a:pt x="220" y="438"/>
                  </a:cubicBezTo>
                  <a:cubicBezTo>
                    <a:pt x="340" y="438"/>
                    <a:pt x="439" y="339"/>
                    <a:pt x="439" y="219"/>
                  </a:cubicBezTo>
                  <a:cubicBezTo>
                    <a:pt x="439" y="98"/>
                    <a:pt x="341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8" name="Google Shape;8028;p21"/>
            <p:cNvSpPr/>
            <p:nvPr/>
          </p:nvSpPr>
          <p:spPr>
            <a:xfrm>
              <a:off x="7242666" y="6007526"/>
              <a:ext cx="119508" cy="119236"/>
            </a:xfrm>
            <a:custGeom>
              <a:avLst/>
              <a:gdLst/>
              <a:ahLst/>
              <a:cxnLst/>
              <a:rect l="l" t="t" r="r" b="b"/>
              <a:pathLst>
                <a:path w="439" h="438" extrusionOk="0">
                  <a:moveTo>
                    <a:pt x="220" y="0"/>
                  </a:moveTo>
                  <a:cubicBezTo>
                    <a:pt x="98" y="0"/>
                    <a:pt x="0" y="98"/>
                    <a:pt x="0" y="218"/>
                  </a:cubicBezTo>
                  <a:cubicBezTo>
                    <a:pt x="0" y="338"/>
                    <a:pt x="99" y="437"/>
                    <a:pt x="220" y="437"/>
                  </a:cubicBezTo>
                  <a:cubicBezTo>
                    <a:pt x="340" y="437"/>
                    <a:pt x="439" y="338"/>
                    <a:pt x="439" y="218"/>
                  </a:cubicBezTo>
                  <a:cubicBezTo>
                    <a:pt x="439" y="98"/>
                    <a:pt x="341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9" name="Google Shape;8029;p21"/>
            <p:cNvSpPr/>
            <p:nvPr/>
          </p:nvSpPr>
          <p:spPr>
            <a:xfrm>
              <a:off x="7242666" y="5788926"/>
              <a:ext cx="119508" cy="118963"/>
            </a:xfrm>
            <a:custGeom>
              <a:avLst/>
              <a:gdLst/>
              <a:ahLst/>
              <a:cxnLst/>
              <a:rect l="l" t="t" r="r" b="b"/>
              <a:pathLst>
                <a:path w="439" h="437" extrusionOk="0">
                  <a:moveTo>
                    <a:pt x="220" y="0"/>
                  </a:moveTo>
                  <a:cubicBezTo>
                    <a:pt x="98" y="0"/>
                    <a:pt x="0" y="98"/>
                    <a:pt x="0" y="218"/>
                  </a:cubicBezTo>
                  <a:cubicBezTo>
                    <a:pt x="0" y="340"/>
                    <a:pt x="99" y="436"/>
                    <a:pt x="220" y="436"/>
                  </a:cubicBezTo>
                  <a:cubicBezTo>
                    <a:pt x="340" y="436"/>
                    <a:pt x="439" y="339"/>
                    <a:pt x="439" y="218"/>
                  </a:cubicBezTo>
                  <a:cubicBezTo>
                    <a:pt x="439" y="96"/>
                    <a:pt x="341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0" name="Google Shape;8030;p21"/>
            <p:cNvSpPr/>
            <p:nvPr/>
          </p:nvSpPr>
          <p:spPr>
            <a:xfrm>
              <a:off x="7242666" y="6659240"/>
              <a:ext cx="119508" cy="119236"/>
            </a:xfrm>
            <a:custGeom>
              <a:avLst/>
              <a:gdLst/>
              <a:ahLst/>
              <a:cxnLst/>
              <a:rect l="l" t="t" r="r" b="b"/>
              <a:pathLst>
                <a:path w="439" h="438" extrusionOk="0">
                  <a:moveTo>
                    <a:pt x="220" y="0"/>
                  </a:moveTo>
                  <a:cubicBezTo>
                    <a:pt x="98" y="0"/>
                    <a:pt x="0" y="98"/>
                    <a:pt x="0" y="218"/>
                  </a:cubicBezTo>
                  <a:cubicBezTo>
                    <a:pt x="0" y="338"/>
                    <a:pt x="99" y="437"/>
                    <a:pt x="220" y="437"/>
                  </a:cubicBezTo>
                  <a:cubicBezTo>
                    <a:pt x="340" y="437"/>
                    <a:pt x="439" y="338"/>
                    <a:pt x="439" y="218"/>
                  </a:cubicBezTo>
                  <a:cubicBezTo>
                    <a:pt x="439" y="98"/>
                    <a:pt x="341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1" name="Google Shape;8031;p21"/>
            <p:cNvSpPr/>
            <p:nvPr/>
          </p:nvSpPr>
          <p:spPr>
            <a:xfrm>
              <a:off x="7242666" y="4043126"/>
              <a:ext cx="119508" cy="119508"/>
            </a:xfrm>
            <a:custGeom>
              <a:avLst/>
              <a:gdLst/>
              <a:ahLst/>
              <a:cxnLst/>
              <a:rect l="l" t="t" r="r" b="b"/>
              <a:pathLst>
                <a:path w="439" h="439" extrusionOk="0">
                  <a:moveTo>
                    <a:pt x="220" y="1"/>
                  </a:moveTo>
                  <a:cubicBezTo>
                    <a:pt x="98" y="1"/>
                    <a:pt x="0" y="100"/>
                    <a:pt x="0" y="220"/>
                  </a:cubicBezTo>
                  <a:cubicBezTo>
                    <a:pt x="0" y="342"/>
                    <a:pt x="99" y="438"/>
                    <a:pt x="220" y="438"/>
                  </a:cubicBezTo>
                  <a:cubicBezTo>
                    <a:pt x="340" y="438"/>
                    <a:pt x="439" y="339"/>
                    <a:pt x="439" y="220"/>
                  </a:cubicBezTo>
                  <a:cubicBezTo>
                    <a:pt x="439" y="100"/>
                    <a:pt x="341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2" name="Google Shape;8032;p21"/>
            <p:cNvSpPr/>
            <p:nvPr/>
          </p:nvSpPr>
          <p:spPr>
            <a:xfrm>
              <a:off x="7242666" y="6444452"/>
              <a:ext cx="119508" cy="119236"/>
            </a:xfrm>
            <a:custGeom>
              <a:avLst/>
              <a:gdLst/>
              <a:ahLst/>
              <a:cxnLst/>
              <a:rect l="l" t="t" r="r" b="b"/>
              <a:pathLst>
                <a:path w="439" h="438" extrusionOk="0">
                  <a:moveTo>
                    <a:pt x="220" y="1"/>
                  </a:moveTo>
                  <a:cubicBezTo>
                    <a:pt x="98" y="1"/>
                    <a:pt x="0" y="98"/>
                    <a:pt x="0" y="219"/>
                  </a:cubicBezTo>
                  <a:cubicBezTo>
                    <a:pt x="0" y="339"/>
                    <a:pt x="99" y="438"/>
                    <a:pt x="220" y="438"/>
                  </a:cubicBezTo>
                  <a:cubicBezTo>
                    <a:pt x="340" y="438"/>
                    <a:pt x="439" y="339"/>
                    <a:pt x="439" y="219"/>
                  </a:cubicBezTo>
                  <a:cubicBezTo>
                    <a:pt x="439" y="98"/>
                    <a:pt x="341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3" name="Google Shape;8033;p21"/>
            <p:cNvSpPr/>
            <p:nvPr/>
          </p:nvSpPr>
          <p:spPr>
            <a:xfrm>
              <a:off x="7242666" y="5137212"/>
              <a:ext cx="119508" cy="119236"/>
            </a:xfrm>
            <a:custGeom>
              <a:avLst/>
              <a:gdLst/>
              <a:ahLst/>
              <a:cxnLst/>
              <a:rect l="l" t="t" r="r" b="b"/>
              <a:pathLst>
                <a:path w="439" h="438" extrusionOk="0">
                  <a:moveTo>
                    <a:pt x="220" y="0"/>
                  </a:moveTo>
                  <a:cubicBezTo>
                    <a:pt x="98" y="0"/>
                    <a:pt x="0" y="98"/>
                    <a:pt x="0" y="218"/>
                  </a:cubicBezTo>
                  <a:cubicBezTo>
                    <a:pt x="0" y="340"/>
                    <a:pt x="99" y="437"/>
                    <a:pt x="220" y="437"/>
                  </a:cubicBezTo>
                  <a:cubicBezTo>
                    <a:pt x="340" y="437"/>
                    <a:pt x="439" y="339"/>
                    <a:pt x="439" y="218"/>
                  </a:cubicBezTo>
                  <a:cubicBezTo>
                    <a:pt x="439" y="96"/>
                    <a:pt x="341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4" name="Google Shape;8034;p21"/>
            <p:cNvSpPr/>
            <p:nvPr/>
          </p:nvSpPr>
          <p:spPr>
            <a:xfrm>
              <a:off x="7242666" y="4480597"/>
              <a:ext cx="119508" cy="119508"/>
            </a:xfrm>
            <a:custGeom>
              <a:avLst/>
              <a:gdLst/>
              <a:ahLst/>
              <a:cxnLst/>
              <a:rect l="l" t="t" r="r" b="b"/>
              <a:pathLst>
                <a:path w="439" h="439" extrusionOk="0">
                  <a:moveTo>
                    <a:pt x="220" y="1"/>
                  </a:moveTo>
                  <a:cubicBezTo>
                    <a:pt x="98" y="1"/>
                    <a:pt x="0" y="100"/>
                    <a:pt x="0" y="220"/>
                  </a:cubicBezTo>
                  <a:cubicBezTo>
                    <a:pt x="0" y="342"/>
                    <a:pt x="99" y="438"/>
                    <a:pt x="220" y="438"/>
                  </a:cubicBezTo>
                  <a:cubicBezTo>
                    <a:pt x="340" y="438"/>
                    <a:pt x="439" y="341"/>
                    <a:pt x="439" y="220"/>
                  </a:cubicBezTo>
                  <a:cubicBezTo>
                    <a:pt x="439" y="100"/>
                    <a:pt x="341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5" name="Google Shape;8035;p21"/>
            <p:cNvSpPr/>
            <p:nvPr/>
          </p:nvSpPr>
          <p:spPr>
            <a:xfrm>
              <a:off x="7242666" y="5350911"/>
              <a:ext cx="119508" cy="119508"/>
            </a:xfrm>
            <a:custGeom>
              <a:avLst/>
              <a:gdLst/>
              <a:ahLst/>
              <a:cxnLst/>
              <a:rect l="l" t="t" r="r" b="b"/>
              <a:pathLst>
                <a:path w="439" h="439" extrusionOk="0">
                  <a:moveTo>
                    <a:pt x="220" y="1"/>
                  </a:moveTo>
                  <a:cubicBezTo>
                    <a:pt x="98" y="1"/>
                    <a:pt x="0" y="100"/>
                    <a:pt x="0" y="220"/>
                  </a:cubicBezTo>
                  <a:cubicBezTo>
                    <a:pt x="0" y="342"/>
                    <a:pt x="99" y="438"/>
                    <a:pt x="220" y="438"/>
                  </a:cubicBezTo>
                  <a:cubicBezTo>
                    <a:pt x="340" y="438"/>
                    <a:pt x="439" y="341"/>
                    <a:pt x="439" y="220"/>
                  </a:cubicBezTo>
                  <a:cubicBezTo>
                    <a:pt x="439" y="100"/>
                    <a:pt x="341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6" name="Google Shape;8036;p21"/>
            <p:cNvSpPr/>
            <p:nvPr/>
          </p:nvSpPr>
          <p:spPr>
            <a:xfrm>
              <a:off x="7242666" y="4699197"/>
              <a:ext cx="119508" cy="119508"/>
            </a:xfrm>
            <a:custGeom>
              <a:avLst/>
              <a:gdLst/>
              <a:ahLst/>
              <a:cxnLst/>
              <a:rect l="l" t="t" r="r" b="b"/>
              <a:pathLst>
                <a:path w="439" h="439" extrusionOk="0">
                  <a:moveTo>
                    <a:pt x="220" y="1"/>
                  </a:moveTo>
                  <a:cubicBezTo>
                    <a:pt x="98" y="1"/>
                    <a:pt x="0" y="100"/>
                    <a:pt x="0" y="220"/>
                  </a:cubicBezTo>
                  <a:cubicBezTo>
                    <a:pt x="0" y="341"/>
                    <a:pt x="99" y="438"/>
                    <a:pt x="220" y="438"/>
                  </a:cubicBezTo>
                  <a:cubicBezTo>
                    <a:pt x="340" y="438"/>
                    <a:pt x="439" y="341"/>
                    <a:pt x="439" y="220"/>
                  </a:cubicBezTo>
                  <a:cubicBezTo>
                    <a:pt x="439" y="100"/>
                    <a:pt x="341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7" name="Google Shape;8037;p21"/>
            <p:cNvSpPr/>
            <p:nvPr/>
          </p:nvSpPr>
          <p:spPr>
            <a:xfrm>
              <a:off x="7242666" y="4262270"/>
              <a:ext cx="119508" cy="119236"/>
            </a:xfrm>
            <a:custGeom>
              <a:avLst/>
              <a:gdLst/>
              <a:ahLst/>
              <a:cxnLst/>
              <a:rect l="l" t="t" r="r" b="b"/>
              <a:pathLst>
                <a:path w="439" h="438" extrusionOk="0">
                  <a:moveTo>
                    <a:pt x="220" y="0"/>
                  </a:moveTo>
                  <a:cubicBezTo>
                    <a:pt x="98" y="0"/>
                    <a:pt x="0" y="99"/>
                    <a:pt x="0" y="220"/>
                  </a:cubicBezTo>
                  <a:cubicBezTo>
                    <a:pt x="0" y="340"/>
                    <a:pt x="99" y="437"/>
                    <a:pt x="220" y="437"/>
                  </a:cubicBezTo>
                  <a:cubicBezTo>
                    <a:pt x="340" y="437"/>
                    <a:pt x="439" y="340"/>
                    <a:pt x="439" y="220"/>
                  </a:cubicBezTo>
                  <a:cubicBezTo>
                    <a:pt x="439" y="99"/>
                    <a:pt x="341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8" name="Google Shape;8038;p21"/>
            <p:cNvSpPr/>
            <p:nvPr/>
          </p:nvSpPr>
          <p:spPr>
            <a:xfrm>
              <a:off x="7242666" y="7096167"/>
              <a:ext cx="119508" cy="118963"/>
            </a:xfrm>
            <a:custGeom>
              <a:avLst/>
              <a:gdLst/>
              <a:ahLst/>
              <a:cxnLst/>
              <a:rect l="l" t="t" r="r" b="b"/>
              <a:pathLst>
                <a:path w="439" h="437" extrusionOk="0">
                  <a:moveTo>
                    <a:pt x="220" y="1"/>
                  </a:moveTo>
                  <a:cubicBezTo>
                    <a:pt x="98" y="1"/>
                    <a:pt x="0" y="98"/>
                    <a:pt x="0" y="219"/>
                  </a:cubicBezTo>
                  <a:cubicBezTo>
                    <a:pt x="0" y="339"/>
                    <a:pt x="99" y="437"/>
                    <a:pt x="220" y="437"/>
                  </a:cubicBezTo>
                  <a:cubicBezTo>
                    <a:pt x="340" y="437"/>
                    <a:pt x="439" y="339"/>
                    <a:pt x="439" y="219"/>
                  </a:cubicBezTo>
                  <a:cubicBezTo>
                    <a:pt x="439" y="98"/>
                    <a:pt x="341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9" name="Google Shape;8039;p21"/>
            <p:cNvSpPr/>
            <p:nvPr/>
          </p:nvSpPr>
          <p:spPr>
            <a:xfrm>
              <a:off x="7242666" y="4917796"/>
              <a:ext cx="119508" cy="119236"/>
            </a:xfrm>
            <a:custGeom>
              <a:avLst/>
              <a:gdLst/>
              <a:ahLst/>
              <a:cxnLst/>
              <a:rect l="l" t="t" r="r" b="b"/>
              <a:pathLst>
                <a:path w="439" h="438" extrusionOk="0">
                  <a:moveTo>
                    <a:pt x="220" y="1"/>
                  </a:moveTo>
                  <a:cubicBezTo>
                    <a:pt x="98" y="1"/>
                    <a:pt x="0" y="99"/>
                    <a:pt x="0" y="220"/>
                  </a:cubicBezTo>
                  <a:cubicBezTo>
                    <a:pt x="0" y="342"/>
                    <a:pt x="99" y="438"/>
                    <a:pt x="220" y="438"/>
                  </a:cubicBezTo>
                  <a:cubicBezTo>
                    <a:pt x="340" y="438"/>
                    <a:pt x="439" y="339"/>
                    <a:pt x="439" y="220"/>
                  </a:cubicBezTo>
                  <a:cubicBezTo>
                    <a:pt x="439" y="99"/>
                    <a:pt x="341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0" name="Google Shape;8040;p21"/>
            <p:cNvSpPr/>
            <p:nvPr/>
          </p:nvSpPr>
          <p:spPr>
            <a:xfrm>
              <a:off x="7242666" y="5569510"/>
              <a:ext cx="119508" cy="119236"/>
            </a:xfrm>
            <a:custGeom>
              <a:avLst/>
              <a:gdLst/>
              <a:ahLst/>
              <a:cxnLst/>
              <a:rect l="l" t="t" r="r" b="b"/>
              <a:pathLst>
                <a:path w="439" h="438" extrusionOk="0">
                  <a:moveTo>
                    <a:pt x="220" y="1"/>
                  </a:moveTo>
                  <a:cubicBezTo>
                    <a:pt x="98" y="1"/>
                    <a:pt x="0" y="100"/>
                    <a:pt x="0" y="220"/>
                  </a:cubicBezTo>
                  <a:cubicBezTo>
                    <a:pt x="0" y="342"/>
                    <a:pt x="99" y="438"/>
                    <a:pt x="220" y="438"/>
                  </a:cubicBezTo>
                  <a:cubicBezTo>
                    <a:pt x="340" y="438"/>
                    <a:pt x="439" y="340"/>
                    <a:pt x="439" y="220"/>
                  </a:cubicBezTo>
                  <a:cubicBezTo>
                    <a:pt x="439" y="100"/>
                    <a:pt x="341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1" name="Google Shape;8041;p21"/>
            <p:cNvSpPr/>
            <p:nvPr/>
          </p:nvSpPr>
          <p:spPr>
            <a:xfrm>
              <a:off x="7505910" y="5350911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1"/>
                  </a:moveTo>
                  <a:cubicBezTo>
                    <a:pt x="98" y="1"/>
                    <a:pt x="1" y="100"/>
                    <a:pt x="1" y="220"/>
                  </a:cubicBezTo>
                  <a:cubicBezTo>
                    <a:pt x="1" y="342"/>
                    <a:pt x="100" y="438"/>
                    <a:pt x="220" y="438"/>
                  </a:cubicBezTo>
                  <a:cubicBezTo>
                    <a:pt x="342" y="438"/>
                    <a:pt x="440" y="341"/>
                    <a:pt x="440" y="220"/>
                  </a:cubicBezTo>
                  <a:cubicBezTo>
                    <a:pt x="440" y="100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2" name="Google Shape;8042;p21"/>
            <p:cNvSpPr/>
            <p:nvPr/>
          </p:nvSpPr>
          <p:spPr>
            <a:xfrm>
              <a:off x="7505910" y="5137212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0"/>
                  </a:moveTo>
                  <a:cubicBezTo>
                    <a:pt x="98" y="0"/>
                    <a:pt x="1" y="98"/>
                    <a:pt x="1" y="218"/>
                  </a:cubicBezTo>
                  <a:cubicBezTo>
                    <a:pt x="1" y="340"/>
                    <a:pt x="100" y="437"/>
                    <a:pt x="220" y="437"/>
                  </a:cubicBezTo>
                  <a:cubicBezTo>
                    <a:pt x="342" y="437"/>
                    <a:pt x="440" y="339"/>
                    <a:pt x="440" y="218"/>
                  </a:cubicBezTo>
                  <a:cubicBezTo>
                    <a:pt x="440" y="96"/>
                    <a:pt x="342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3" name="Google Shape;8043;p21"/>
            <p:cNvSpPr/>
            <p:nvPr/>
          </p:nvSpPr>
          <p:spPr>
            <a:xfrm>
              <a:off x="7505910" y="4917796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1"/>
                  </a:moveTo>
                  <a:cubicBezTo>
                    <a:pt x="98" y="1"/>
                    <a:pt x="1" y="99"/>
                    <a:pt x="1" y="220"/>
                  </a:cubicBezTo>
                  <a:cubicBezTo>
                    <a:pt x="1" y="342"/>
                    <a:pt x="100" y="438"/>
                    <a:pt x="220" y="438"/>
                  </a:cubicBezTo>
                  <a:cubicBezTo>
                    <a:pt x="342" y="438"/>
                    <a:pt x="440" y="339"/>
                    <a:pt x="440" y="220"/>
                  </a:cubicBezTo>
                  <a:cubicBezTo>
                    <a:pt x="440" y="99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4" name="Google Shape;8044;p21"/>
            <p:cNvSpPr/>
            <p:nvPr/>
          </p:nvSpPr>
          <p:spPr>
            <a:xfrm>
              <a:off x="7505910" y="5569510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1"/>
                  </a:moveTo>
                  <a:cubicBezTo>
                    <a:pt x="98" y="1"/>
                    <a:pt x="1" y="100"/>
                    <a:pt x="1" y="220"/>
                  </a:cubicBezTo>
                  <a:cubicBezTo>
                    <a:pt x="1" y="342"/>
                    <a:pt x="100" y="438"/>
                    <a:pt x="220" y="438"/>
                  </a:cubicBezTo>
                  <a:cubicBezTo>
                    <a:pt x="342" y="438"/>
                    <a:pt x="440" y="340"/>
                    <a:pt x="440" y="220"/>
                  </a:cubicBezTo>
                  <a:cubicBezTo>
                    <a:pt x="440" y="100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5" name="Google Shape;8045;p21"/>
            <p:cNvSpPr/>
            <p:nvPr/>
          </p:nvSpPr>
          <p:spPr>
            <a:xfrm>
              <a:off x="7505910" y="5788926"/>
              <a:ext cx="119780" cy="118963"/>
            </a:xfrm>
            <a:custGeom>
              <a:avLst/>
              <a:gdLst/>
              <a:ahLst/>
              <a:cxnLst/>
              <a:rect l="l" t="t" r="r" b="b"/>
              <a:pathLst>
                <a:path w="440" h="437" extrusionOk="0">
                  <a:moveTo>
                    <a:pt x="220" y="0"/>
                  </a:moveTo>
                  <a:cubicBezTo>
                    <a:pt x="98" y="0"/>
                    <a:pt x="1" y="98"/>
                    <a:pt x="1" y="218"/>
                  </a:cubicBezTo>
                  <a:cubicBezTo>
                    <a:pt x="1" y="340"/>
                    <a:pt x="100" y="436"/>
                    <a:pt x="220" y="436"/>
                  </a:cubicBezTo>
                  <a:cubicBezTo>
                    <a:pt x="342" y="436"/>
                    <a:pt x="440" y="339"/>
                    <a:pt x="440" y="218"/>
                  </a:cubicBezTo>
                  <a:cubicBezTo>
                    <a:pt x="440" y="96"/>
                    <a:pt x="342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6" name="Google Shape;8046;p21"/>
            <p:cNvSpPr/>
            <p:nvPr/>
          </p:nvSpPr>
          <p:spPr>
            <a:xfrm>
              <a:off x="7505910" y="6007526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0"/>
                  </a:moveTo>
                  <a:cubicBezTo>
                    <a:pt x="98" y="0"/>
                    <a:pt x="1" y="98"/>
                    <a:pt x="1" y="218"/>
                  </a:cubicBezTo>
                  <a:cubicBezTo>
                    <a:pt x="1" y="338"/>
                    <a:pt x="100" y="437"/>
                    <a:pt x="220" y="437"/>
                  </a:cubicBezTo>
                  <a:cubicBezTo>
                    <a:pt x="342" y="437"/>
                    <a:pt x="440" y="338"/>
                    <a:pt x="440" y="218"/>
                  </a:cubicBezTo>
                  <a:cubicBezTo>
                    <a:pt x="440" y="98"/>
                    <a:pt x="342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7" name="Google Shape;8047;p21"/>
            <p:cNvSpPr/>
            <p:nvPr/>
          </p:nvSpPr>
          <p:spPr>
            <a:xfrm>
              <a:off x="7505910" y="4043126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1"/>
                  </a:moveTo>
                  <a:cubicBezTo>
                    <a:pt x="98" y="1"/>
                    <a:pt x="1" y="100"/>
                    <a:pt x="1" y="220"/>
                  </a:cubicBezTo>
                  <a:cubicBezTo>
                    <a:pt x="1" y="342"/>
                    <a:pt x="100" y="438"/>
                    <a:pt x="220" y="438"/>
                  </a:cubicBezTo>
                  <a:cubicBezTo>
                    <a:pt x="342" y="438"/>
                    <a:pt x="440" y="339"/>
                    <a:pt x="440" y="220"/>
                  </a:cubicBezTo>
                  <a:cubicBezTo>
                    <a:pt x="440" y="100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8" name="Google Shape;8048;p21"/>
            <p:cNvSpPr/>
            <p:nvPr/>
          </p:nvSpPr>
          <p:spPr>
            <a:xfrm>
              <a:off x="7505910" y="4699197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1"/>
                  </a:moveTo>
                  <a:cubicBezTo>
                    <a:pt x="98" y="1"/>
                    <a:pt x="1" y="100"/>
                    <a:pt x="1" y="220"/>
                  </a:cubicBezTo>
                  <a:cubicBezTo>
                    <a:pt x="1" y="341"/>
                    <a:pt x="100" y="438"/>
                    <a:pt x="220" y="438"/>
                  </a:cubicBezTo>
                  <a:cubicBezTo>
                    <a:pt x="342" y="438"/>
                    <a:pt x="440" y="341"/>
                    <a:pt x="440" y="220"/>
                  </a:cubicBezTo>
                  <a:cubicBezTo>
                    <a:pt x="440" y="100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9" name="Google Shape;8049;p21"/>
            <p:cNvSpPr/>
            <p:nvPr/>
          </p:nvSpPr>
          <p:spPr>
            <a:xfrm>
              <a:off x="7505910" y="3828883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1"/>
                  </a:moveTo>
                  <a:cubicBezTo>
                    <a:pt x="98" y="1"/>
                    <a:pt x="1" y="100"/>
                    <a:pt x="1" y="220"/>
                  </a:cubicBezTo>
                  <a:cubicBezTo>
                    <a:pt x="1" y="342"/>
                    <a:pt x="100" y="438"/>
                    <a:pt x="220" y="438"/>
                  </a:cubicBezTo>
                  <a:cubicBezTo>
                    <a:pt x="342" y="438"/>
                    <a:pt x="440" y="341"/>
                    <a:pt x="440" y="220"/>
                  </a:cubicBezTo>
                  <a:cubicBezTo>
                    <a:pt x="440" y="100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0" name="Google Shape;8050;p21"/>
            <p:cNvSpPr/>
            <p:nvPr/>
          </p:nvSpPr>
          <p:spPr>
            <a:xfrm>
              <a:off x="7242666" y="6877567"/>
              <a:ext cx="119508" cy="119508"/>
            </a:xfrm>
            <a:custGeom>
              <a:avLst/>
              <a:gdLst/>
              <a:ahLst/>
              <a:cxnLst/>
              <a:rect l="l" t="t" r="r" b="b"/>
              <a:pathLst>
                <a:path w="439" h="439" extrusionOk="0">
                  <a:moveTo>
                    <a:pt x="220" y="1"/>
                  </a:moveTo>
                  <a:cubicBezTo>
                    <a:pt x="98" y="1"/>
                    <a:pt x="0" y="98"/>
                    <a:pt x="0" y="219"/>
                  </a:cubicBezTo>
                  <a:cubicBezTo>
                    <a:pt x="0" y="341"/>
                    <a:pt x="99" y="438"/>
                    <a:pt x="220" y="438"/>
                  </a:cubicBezTo>
                  <a:cubicBezTo>
                    <a:pt x="340" y="438"/>
                    <a:pt x="439" y="339"/>
                    <a:pt x="439" y="219"/>
                  </a:cubicBezTo>
                  <a:cubicBezTo>
                    <a:pt x="439" y="98"/>
                    <a:pt x="341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1" name="Google Shape;8051;p21"/>
            <p:cNvSpPr/>
            <p:nvPr/>
          </p:nvSpPr>
          <p:spPr>
            <a:xfrm>
              <a:off x="7505910" y="4262270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0"/>
                  </a:moveTo>
                  <a:cubicBezTo>
                    <a:pt x="98" y="0"/>
                    <a:pt x="1" y="99"/>
                    <a:pt x="1" y="220"/>
                  </a:cubicBezTo>
                  <a:cubicBezTo>
                    <a:pt x="1" y="340"/>
                    <a:pt x="100" y="437"/>
                    <a:pt x="220" y="437"/>
                  </a:cubicBezTo>
                  <a:cubicBezTo>
                    <a:pt x="342" y="437"/>
                    <a:pt x="440" y="340"/>
                    <a:pt x="440" y="220"/>
                  </a:cubicBezTo>
                  <a:cubicBezTo>
                    <a:pt x="440" y="99"/>
                    <a:pt x="342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2" name="Google Shape;8052;p21"/>
            <p:cNvSpPr/>
            <p:nvPr/>
          </p:nvSpPr>
          <p:spPr>
            <a:xfrm>
              <a:off x="7505910" y="4480597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1"/>
                  </a:moveTo>
                  <a:cubicBezTo>
                    <a:pt x="98" y="1"/>
                    <a:pt x="1" y="100"/>
                    <a:pt x="1" y="220"/>
                  </a:cubicBezTo>
                  <a:cubicBezTo>
                    <a:pt x="1" y="342"/>
                    <a:pt x="100" y="438"/>
                    <a:pt x="220" y="438"/>
                  </a:cubicBezTo>
                  <a:cubicBezTo>
                    <a:pt x="342" y="438"/>
                    <a:pt x="440" y="341"/>
                    <a:pt x="440" y="220"/>
                  </a:cubicBezTo>
                  <a:cubicBezTo>
                    <a:pt x="440" y="100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3" name="Google Shape;8053;p21"/>
            <p:cNvSpPr/>
            <p:nvPr/>
          </p:nvSpPr>
          <p:spPr>
            <a:xfrm>
              <a:off x="7014811" y="5137212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8" y="0"/>
                  </a:moveTo>
                  <a:cubicBezTo>
                    <a:pt x="96" y="0"/>
                    <a:pt x="0" y="98"/>
                    <a:pt x="0" y="218"/>
                  </a:cubicBezTo>
                  <a:cubicBezTo>
                    <a:pt x="0" y="340"/>
                    <a:pt x="98" y="437"/>
                    <a:pt x="218" y="437"/>
                  </a:cubicBezTo>
                  <a:cubicBezTo>
                    <a:pt x="340" y="437"/>
                    <a:pt x="437" y="339"/>
                    <a:pt x="437" y="218"/>
                  </a:cubicBezTo>
                  <a:cubicBezTo>
                    <a:pt x="437" y="96"/>
                    <a:pt x="338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4" name="Google Shape;8054;p21"/>
            <p:cNvSpPr/>
            <p:nvPr/>
          </p:nvSpPr>
          <p:spPr>
            <a:xfrm>
              <a:off x="6751294" y="6444452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8" y="1"/>
                  </a:moveTo>
                  <a:cubicBezTo>
                    <a:pt x="96" y="1"/>
                    <a:pt x="0" y="98"/>
                    <a:pt x="0" y="219"/>
                  </a:cubicBezTo>
                  <a:cubicBezTo>
                    <a:pt x="0" y="339"/>
                    <a:pt x="98" y="438"/>
                    <a:pt x="218" y="438"/>
                  </a:cubicBezTo>
                  <a:cubicBezTo>
                    <a:pt x="340" y="438"/>
                    <a:pt x="438" y="339"/>
                    <a:pt x="438" y="219"/>
                  </a:cubicBezTo>
                  <a:cubicBezTo>
                    <a:pt x="438" y="98"/>
                    <a:pt x="339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5" name="Google Shape;8055;p21"/>
            <p:cNvSpPr/>
            <p:nvPr/>
          </p:nvSpPr>
          <p:spPr>
            <a:xfrm>
              <a:off x="7014811" y="3828883"/>
              <a:ext cx="119236" cy="119508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8" y="1"/>
                  </a:moveTo>
                  <a:cubicBezTo>
                    <a:pt x="96" y="1"/>
                    <a:pt x="0" y="100"/>
                    <a:pt x="0" y="220"/>
                  </a:cubicBezTo>
                  <a:cubicBezTo>
                    <a:pt x="0" y="342"/>
                    <a:pt x="98" y="438"/>
                    <a:pt x="218" y="438"/>
                  </a:cubicBezTo>
                  <a:cubicBezTo>
                    <a:pt x="340" y="438"/>
                    <a:pt x="437" y="341"/>
                    <a:pt x="437" y="220"/>
                  </a:cubicBezTo>
                  <a:cubicBezTo>
                    <a:pt x="437" y="100"/>
                    <a:pt x="338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6" name="Google Shape;8056;p21"/>
            <p:cNvSpPr/>
            <p:nvPr/>
          </p:nvSpPr>
          <p:spPr>
            <a:xfrm>
              <a:off x="6751294" y="6659240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8" y="0"/>
                  </a:moveTo>
                  <a:cubicBezTo>
                    <a:pt x="96" y="0"/>
                    <a:pt x="0" y="98"/>
                    <a:pt x="0" y="218"/>
                  </a:cubicBezTo>
                  <a:cubicBezTo>
                    <a:pt x="0" y="338"/>
                    <a:pt x="98" y="437"/>
                    <a:pt x="218" y="437"/>
                  </a:cubicBezTo>
                  <a:cubicBezTo>
                    <a:pt x="340" y="437"/>
                    <a:pt x="438" y="338"/>
                    <a:pt x="438" y="218"/>
                  </a:cubicBezTo>
                  <a:cubicBezTo>
                    <a:pt x="438" y="98"/>
                    <a:pt x="339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7" name="Google Shape;8057;p21"/>
            <p:cNvSpPr/>
            <p:nvPr/>
          </p:nvSpPr>
          <p:spPr>
            <a:xfrm>
              <a:off x="6751294" y="6225853"/>
              <a:ext cx="119236" cy="119508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8" y="1"/>
                  </a:moveTo>
                  <a:cubicBezTo>
                    <a:pt x="96" y="1"/>
                    <a:pt x="0" y="98"/>
                    <a:pt x="0" y="219"/>
                  </a:cubicBezTo>
                  <a:cubicBezTo>
                    <a:pt x="0" y="341"/>
                    <a:pt x="98" y="438"/>
                    <a:pt x="218" y="438"/>
                  </a:cubicBezTo>
                  <a:cubicBezTo>
                    <a:pt x="340" y="438"/>
                    <a:pt x="438" y="339"/>
                    <a:pt x="438" y="219"/>
                  </a:cubicBezTo>
                  <a:cubicBezTo>
                    <a:pt x="438" y="98"/>
                    <a:pt x="339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8" name="Google Shape;8058;p21"/>
            <p:cNvSpPr/>
            <p:nvPr/>
          </p:nvSpPr>
          <p:spPr>
            <a:xfrm>
              <a:off x="7014811" y="4262270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8" y="0"/>
                  </a:moveTo>
                  <a:cubicBezTo>
                    <a:pt x="96" y="0"/>
                    <a:pt x="0" y="99"/>
                    <a:pt x="0" y="220"/>
                  </a:cubicBezTo>
                  <a:cubicBezTo>
                    <a:pt x="0" y="340"/>
                    <a:pt x="98" y="437"/>
                    <a:pt x="218" y="437"/>
                  </a:cubicBezTo>
                  <a:cubicBezTo>
                    <a:pt x="340" y="437"/>
                    <a:pt x="437" y="340"/>
                    <a:pt x="437" y="220"/>
                  </a:cubicBezTo>
                  <a:cubicBezTo>
                    <a:pt x="437" y="99"/>
                    <a:pt x="338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9" name="Google Shape;8059;p21"/>
            <p:cNvSpPr/>
            <p:nvPr/>
          </p:nvSpPr>
          <p:spPr>
            <a:xfrm>
              <a:off x="7014811" y="4043126"/>
              <a:ext cx="119236" cy="119508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8" y="1"/>
                  </a:moveTo>
                  <a:cubicBezTo>
                    <a:pt x="96" y="1"/>
                    <a:pt x="0" y="100"/>
                    <a:pt x="0" y="220"/>
                  </a:cubicBezTo>
                  <a:cubicBezTo>
                    <a:pt x="0" y="342"/>
                    <a:pt x="98" y="438"/>
                    <a:pt x="218" y="438"/>
                  </a:cubicBezTo>
                  <a:cubicBezTo>
                    <a:pt x="340" y="438"/>
                    <a:pt x="437" y="339"/>
                    <a:pt x="437" y="220"/>
                  </a:cubicBezTo>
                  <a:cubicBezTo>
                    <a:pt x="437" y="100"/>
                    <a:pt x="338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0" name="Google Shape;8060;p21"/>
            <p:cNvSpPr/>
            <p:nvPr/>
          </p:nvSpPr>
          <p:spPr>
            <a:xfrm>
              <a:off x="6751294" y="5569510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8" y="1"/>
                  </a:moveTo>
                  <a:cubicBezTo>
                    <a:pt x="96" y="1"/>
                    <a:pt x="0" y="100"/>
                    <a:pt x="0" y="220"/>
                  </a:cubicBezTo>
                  <a:cubicBezTo>
                    <a:pt x="0" y="342"/>
                    <a:pt x="98" y="438"/>
                    <a:pt x="218" y="438"/>
                  </a:cubicBezTo>
                  <a:cubicBezTo>
                    <a:pt x="340" y="438"/>
                    <a:pt x="438" y="340"/>
                    <a:pt x="438" y="220"/>
                  </a:cubicBezTo>
                  <a:cubicBezTo>
                    <a:pt x="438" y="100"/>
                    <a:pt x="339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1" name="Google Shape;8061;p21"/>
            <p:cNvSpPr/>
            <p:nvPr/>
          </p:nvSpPr>
          <p:spPr>
            <a:xfrm>
              <a:off x="7242666" y="3828883"/>
              <a:ext cx="119508" cy="119508"/>
            </a:xfrm>
            <a:custGeom>
              <a:avLst/>
              <a:gdLst/>
              <a:ahLst/>
              <a:cxnLst/>
              <a:rect l="l" t="t" r="r" b="b"/>
              <a:pathLst>
                <a:path w="439" h="439" extrusionOk="0">
                  <a:moveTo>
                    <a:pt x="220" y="1"/>
                  </a:moveTo>
                  <a:cubicBezTo>
                    <a:pt x="98" y="1"/>
                    <a:pt x="0" y="100"/>
                    <a:pt x="0" y="220"/>
                  </a:cubicBezTo>
                  <a:cubicBezTo>
                    <a:pt x="0" y="342"/>
                    <a:pt x="99" y="438"/>
                    <a:pt x="220" y="438"/>
                  </a:cubicBezTo>
                  <a:cubicBezTo>
                    <a:pt x="340" y="438"/>
                    <a:pt x="439" y="341"/>
                    <a:pt x="439" y="220"/>
                  </a:cubicBezTo>
                  <a:cubicBezTo>
                    <a:pt x="439" y="100"/>
                    <a:pt x="341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2" name="Google Shape;8062;p21"/>
            <p:cNvSpPr/>
            <p:nvPr/>
          </p:nvSpPr>
          <p:spPr>
            <a:xfrm>
              <a:off x="6751294" y="5137212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8" y="0"/>
                  </a:moveTo>
                  <a:cubicBezTo>
                    <a:pt x="96" y="0"/>
                    <a:pt x="0" y="98"/>
                    <a:pt x="0" y="218"/>
                  </a:cubicBezTo>
                  <a:cubicBezTo>
                    <a:pt x="0" y="340"/>
                    <a:pt x="98" y="437"/>
                    <a:pt x="218" y="437"/>
                  </a:cubicBezTo>
                  <a:cubicBezTo>
                    <a:pt x="340" y="437"/>
                    <a:pt x="438" y="339"/>
                    <a:pt x="438" y="218"/>
                  </a:cubicBezTo>
                  <a:cubicBezTo>
                    <a:pt x="438" y="96"/>
                    <a:pt x="339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3" name="Google Shape;8063;p21"/>
            <p:cNvSpPr/>
            <p:nvPr/>
          </p:nvSpPr>
          <p:spPr>
            <a:xfrm>
              <a:off x="6751294" y="6007526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8" y="0"/>
                  </a:moveTo>
                  <a:cubicBezTo>
                    <a:pt x="96" y="0"/>
                    <a:pt x="0" y="98"/>
                    <a:pt x="0" y="218"/>
                  </a:cubicBezTo>
                  <a:cubicBezTo>
                    <a:pt x="0" y="338"/>
                    <a:pt x="98" y="437"/>
                    <a:pt x="218" y="437"/>
                  </a:cubicBezTo>
                  <a:cubicBezTo>
                    <a:pt x="340" y="437"/>
                    <a:pt x="438" y="338"/>
                    <a:pt x="438" y="218"/>
                  </a:cubicBezTo>
                  <a:cubicBezTo>
                    <a:pt x="438" y="98"/>
                    <a:pt x="339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4" name="Google Shape;8064;p21"/>
            <p:cNvSpPr/>
            <p:nvPr/>
          </p:nvSpPr>
          <p:spPr>
            <a:xfrm>
              <a:off x="7014811" y="4480597"/>
              <a:ext cx="119236" cy="119508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8" y="1"/>
                  </a:moveTo>
                  <a:cubicBezTo>
                    <a:pt x="96" y="1"/>
                    <a:pt x="0" y="100"/>
                    <a:pt x="0" y="220"/>
                  </a:cubicBezTo>
                  <a:cubicBezTo>
                    <a:pt x="0" y="342"/>
                    <a:pt x="98" y="438"/>
                    <a:pt x="218" y="438"/>
                  </a:cubicBezTo>
                  <a:cubicBezTo>
                    <a:pt x="340" y="438"/>
                    <a:pt x="437" y="341"/>
                    <a:pt x="437" y="220"/>
                  </a:cubicBezTo>
                  <a:cubicBezTo>
                    <a:pt x="437" y="100"/>
                    <a:pt x="338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5" name="Google Shape;8065;p21"/>
            <p:cNvSpPr/>
            <p:nvPr/>
          </p:nvSpPr>
          <p:spPr>
            <a:xfrm>
              <a:off x="6751294" y="5788926"/>
              <a:ext cx="119236" cy="118963"/>
            </a:xfrm>
            <a:custGeom>
              <a:avLst/>
              <a:gdLst/>
              <a:ahLst/>
              <a:cxnLst/>
              <a:rect l="l" t="t" r="r" b="b"/>
              <a:pathLst>
                <a:path w="438" h="437" extrusionOk="0">
                  <a:moveTo>
                    <a:pt x="218" y="0"/>
                  </a:moveTo>
                  <a:cubicBezTo>
                    <a:pt x="96" y="0"/>
                    <a:pt x="0" y="98"/>
                    <a:pt x="0" y="218"/>
                  </a:cubicBezTo>
                  <a:cubicBezTo>
                    <a:pt x="0" y="340"/>
                    <a:pt x="98" y="436"/>
                    <a:pt x="218" y="436"/>
                  </a:cubicBezTo>
                  <a:cubicBezTo>
                    <a:pt x="340" y="436"/>
                    <a:pt x="438" y="339"/>
                    <a:pt x="438" y="218"/>
                  </a:cubicBezTo>
                  <a:cubicBezTo>
                    <a:pt x="438" y="96"/>
                    <a:pt x="339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6" name="Google Shape;8066;p21"/>
            <p:cNvSpPr/>
            <p:nvPr/>
          </p:nvSpPr>
          <p:spPr>
            <a:xfrm>
              <a:off x="6751294" y="5350911"/>
              <a:ext cx="119236" cy="119508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8" y="1"/>
                  </a:moveTo>
                  <a:cubicBezTo>
                    <a:pt x="96" y="1"/>
                    <a:pt x="0" y="100"/>
                    <a:pt x="0" y="220"/>
                  </a:cubicBezTo>
                  <a:cubicBezTo>
                    <a:pt x="0" y="342"/>
                    <a:pt x="98" y="438"/>
                    <a:pt x="218" y="438"/>
                  </a:cubicBezTo>
                  <a:cubicBezTo>
                    <a:pt x="340" y="438"/>
                    <a:pt x="438" y="341"/>
                    <a:pt x="438" y="220"/>
                  </a:cubicBezTo>
                  <a:cubicBezTo>
                    <a:pt x="438" y="100"/>
                    <a:pt x="339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7" name="Google Shape;8067;p21"/>
            <p:cNvSpPr/>
            <p:nvPr/>
          </p:nvSpPr>
          <p:spPr>
            <a:xfrm>
              <a:off x="7014811" y="6444452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8" y="1"/>
                  </a:moveTo>
                  <a:cubicBezTo>
                    <a:pt x="96" y="1"/>
                    <a:pt x="0" y="98"/>
                    <a:pt x="0" y="219"/>
                  </a:cubicBezTo>
                  <a:cubicBezTo>
                    <a:pt x="0" y="339"/>
                    <a:pt x="98" y="438"/>
                    <a:pt x="218" y="438"/>
                  </a:cubicBezTo>
                  <a:cubicBezTo>
                    <a:pt x="340" y="438"/>
                    <a:pt x="437" y="339"/>
                    <a:pt x="437" y="219"/>
                  </a:cubicBezTo>
                  <a:cubicBezTo>
                    <a:pt x="437" y="98"/>
                    <a:pt x="338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8" name="Google Shape;8068;p21"/>
            <p:cNvSpPr/>
            <p:nvPr/>
          </p:nvSpPr>
          <p:spPr>
            <a:xfrm>
              <a:off x="7014811" y="6225853"/>
              <a:ext cx="119236" cy="119508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8" y="1"/>
                  </a:moveTo>
                  <a:cubicBezTo>
                    <a:pt x="96" y="1"/>
                    <a:pt x="0" y="98"/>
                    <a:pt x="0" y="219"/>
                  </a:cubicBezTo>
                  <a:cubicBezTo>
                    <a:pt x="0" y="341"/>
                    <a:pt x="98" y="438"/>
                    <a:pt x="218" y="438"/>
                  </a:cubicBezTo>
                  <a:cubicBezTo>
                    <a:pt x="340" y="438"/>
                    <a:pt x="437" y="339"/>
                    <a:pt x="437" y="219"/>
                  </a:cubicBezTo>
                  <a:cubicBezTo>
                    <a:pt x="437" y="98"/>
                    <a:pt x="338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9" name="Google Shape;8069;p21"/>
            <p:cNvSpPr/>
            <p:nvPr/>
          </p:nvSpPr>
          <p:spPr>
            <a:xfrm>
              <a:off x="7014811" y="6877567"/>
              <a:ext cx="119236" cy="119508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8" y="1"/>
                  </a:moveTo>
                  <a:cubicBezTo>
                    <a:pt x="96" y="1"/>
                    <a:pt x="0" y="98"/>
                    <a:pt x="0" y="219"/>
                  </a:cubicBezTo>
                  <a:cubicBezTo>
                    <a:pt x="0" y="341"/>
                    <a:pt x="98" y="438"/>
                    <a:pt x="218" y="438"/>
                  </a:cubicBezTo>
                  <a:cubicBezTo>
                    <a:pt x="340" y="438"/>
                    <a:pt x="437" y="339"/>
                    <a:pt x="437" y="219"/>
                  </a:cubicBezTo>
                  <a:cubicBezTo>
                    <a:pt x="437" y="98"/>
                    <a:pt x="338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0" name="Google Shape;8070;p21"/>
            <p:cNvSpPr/>
            <p:nvPr/>
          </p:nvSpPr>
          <p:spPr>
            <a:xfrm>
              <a:off x="7014811" y="6659240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8" y="0"/>
                  </a:moveTo>
                  <a:cubicBezTo>
                    <a:pt x="96" y="0"/>
                    <a:pt x="0" y="98"/>
                    <a:pt x="0" y="218"/>
                  </a:cubicBezTo>
                  <a:cubicBezTo>
                    <a:pt x="0" y="338"/>
                    <a:pt x="98" y="437"/>
                    <a:pt x="218" y="437"/>
                  </a:cubicBezTo>
                  <a:cubicBezTo>
                    <a:pt x="340" y="437"/>
                    <a:pt x="437" y="338"/>
                    <a:pt x="437" y="218"/>
                  </a:cubicBezTo>
                  <a:cubicBezTo>
                    <a:pt x="437" y="98"/>
                    <a:pt x="338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1" name="Google Shape;8071;p21"/>
            <p:cNvSpPr/>
            <p:nvPr/>
          </p:nvSpPr>
          <p:spPr>
            <a:xfrm>
              <a:off x="7014811" y="6007526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8" y="0"/>
                  </a:moveTo>
                  <a:cubicBezTo>
                    <a:pt x="96" y="0"/>
                    <a:pt x="0" y="98"/>
                    <a:pt x="0" y="218"/>
                  </a:cubicBezTo>
                  <a:cubicBezTo>
                    <a:pt x="0" y="338"/>
                    <a:pt x="98" y="437"/>
                    <a:pt x="218" y="437"/>
                  </a:cubicBezTo>
                  <a:cubicBezTo>
                    <a:pt x="340" y="437"/>
                    <a:pt x="437" y="338"/>
                    <a:pt x="437" y="218"/>
                  </a:cubicBezTo>
                  <a:cubicBezTo>
                    <a:pt x="437" y="98"/>
                    <a:pt x="338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2" name="Google Shape;8072;p21"/>
            <p:cNvSpPr/>
            <p:nvPr/>
          </p:nvSpPr>
          <p:spPr>
            <a:xfrm>
              <a:off x="7014811" y="4699197"/>
              <a:ext cx="119236" cy="119508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8" y="1"/>
                  </a:moveTo>
                  <a:cubicBezTo>
                    <a:pt x="96" y="1"/>
                    <a:pt x="0" y="100"/>
                    <a:pt x="0" y="220"/>
                  </a:cubicBezTo>
                  <a:cubicBezTo>
                    <a:pt x="0" y="341"/>
                    <a:pt x="98" y="438"/>
                    <a:pt x="218" y="438"/>
                  </a:cubicBezTo>
                  <a:cubicBezTo>
                    <a:pt x="340" y="438"/>
                    <a:pt x="437" y="341"/>
                    <a:pt x="437" y="220"/>
                  </a:cubicBezTo>
                  <a:cubicBezTo>
                    <a:pt x="437" y="100"/>
                    <a:pt x="338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3" name="Google Shape;8073;p21"/>
            <p:cNvSpPr/>
            <p:nvPr/>
          </p:nvSpPr>
          <p:spPr>
            <a:xfrm>
              <a:off x="7266894" y="3686235"/>
              <a:ext cx="93374" cy="43556"/>
            </a:xfrm>
            <a:custGeom>
              <a:avLst/>
              <a:gdLst/>
              <a:ahLst/>
              <a:cxnLst/>
              <a:rect l="l" t="t" r="r" b="b"/>
              <a:pathLst>
                <a:path w="343" h="160" extrusionOk="0">
                  <a:moveTo>
                    <a:pt x="343" y="0"/>
                  </a:moveTo>
                  <a:lnTo>
                    <a:pt x="343" y="0"/>
                  </a:lnTo>
                  <a:cubicBezTo>
                    <a:pt x="228" y="36"/>
                    <a:pt x="113" y="73"/>
                    <a:pt x="0" y="115"/>
                  </a:cubicBezTo>
                  <a:cubicBezTo>
                    <a:pt x="36" y="142"/>
                    <a:pt x="82" y="159"/>
                    <a:pt x="131" y="159"/>
                  </a:cubicBezTo>
                  <a:cubicBezTo>
                    <a:pt x="231" y="159"/>
                    <a:pt x="315" y="93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4" name="Google Shape;8074;p21"/>
            <p:cNvSpPr/>
            <p:nvPr/>
          </p:nvSpPr>
          <p:spPr>
            <a:xfrm>
              <a:off x="7014811" y="4917796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8" y="1"/>
                  </a:moveTo>
                  <a:cubicBezTo>
                    <a:pt x="96" y="1"/>
                    <a:pt x="0" y="99"/>
                    <a:pt x="0" y="220"/>
                  </a:cubicBezTo>
                  <a:cubicBezTo>
                    <a:pt x="0" y="342"/>
                    <a:pt x="98" y="438"/>
                    <a:pt x="218" y="438"/>
                  </a:cubicBezTo>
                  <a:cubicBezTo>
                    <a:pt x="340" y="438"/>
                    <a:pt x="437" y="339"/>
                    <a:pt x="437" y="220"/>
                  </a:cubicBezTo>
                  <a:cubicBezTo>
                    <a:pt x="437" y="99"/>
                    <a:pt x="338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5" name="Google Shape;8075;p21"/>
            <p:cNvSpPr/>
            <p:nvPr/>
          </p:nvSpPr>
          <p:spPr>
            <a:xfrm>
              <a:off x="7014811" y="5788926"/>
              <a:ext cx="119236" cy="118963"/>
            </a:xfrm>
            <a:custGeom>
              <a:avLst/>
              <a:gdLst/>
              <a:ahLst/>
              <a:cxnLst/>
              <a:rect l="l" t="t" r="r" b="b"/>
              <a:pathLst>
                <a:path w="438" h="437" extrusionOk="0">
                  <a:moveTo>
                    <a:pt x="218" y="0"/>
                  </a:moveTo>
                  <a:cubicBezTo>
                    <a:pt x="96" y="0"/>
                    <a:pt x="0" y="98"/>
                    <a:pt x="0" y="218"/>
                  </a:cubicBezTo>
                  <a:cubicBezTo>
                    <a:pt x="0" y="340"/>
                    <a:pt x="98" y="436"/>
                    <a:pt x="218" y="436"/>
                  </a:cubicBezTo>
                  <a:cubicBezTo>
                    <a:pt x="340" y="436"/>
                    <a:pt x="437" y="339"/>
                    <a:pt x="437" y="218"/>
                  </a:cubicBezTo>
                  <a:cubicBezTo>
                    <a:pt x="437" y="96"/>
                    <a:pt x="338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6" name="Google Shape;8076;p21"/>
            <p:cNvSpPr/>
            <p:nvPr/>
          </p:nvSpPr>
          <p:spPr>
            <a:xfrm>
              <a:off x="6751294" y="4917796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8" y="1"/>
                  </a:moveTo>
                  <a:cubicBezTo>
                    <a:pt x="96" y="1"/>
                    <a:pt x="0" y="99"/>
                    <a:pt x="0" y="220"/>
                  </a:cubicBezTo>
                  <a:cubicBezTo>
                    <a:pt x="0" y="342"/>
                    <a:pt x="98" y="438"/>
                    <a:pt x="218" y="438"/>
                  </a:cubicBezTo>
                  <a:cubicBezTo>
                    <a:pt x="340" y="438"/>
                    <a:pt x="438" y="339"/>
                    <a:pt x="438" y="220"/>
                  </a:cubicBezTo>
                  <a:cubicBezTo>
                    <a:pt x="438" y="99"/>
                    <a:pt x="339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7" name="Google Shape;8077;p21"/>
            <p:cNvSpPr/>
            <p:nvPr/>
          </p:nvSpPr>
          <p:spPr>
            <a:xfrm>
              <a:off x="7014811" y="5569510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8" y="1"/>
                  </a:moveTo>
                  <a:cubicBezTo>
                    <a:pt x="96" y="1"/>
                    <a:pt x="0" y="100"/>
                    <a:pt x="0" y="220"/>
                  </a:cubicBezTo>
                  <a:cubicBezTo>
                    <a:pt x="0" y="342"/>
                    <a:pt x="98" y="438"/>
                    <a:pt x="218" y="438"/>
                  </a:cubicBezTo>
                  <a:cubicBezTo>
                    <a:pt x="340" y="438"/>
                    <a:pt x="437" y="340"/>
                    <a:pt x="437" y="220"/>
                  </a:cubicBezTo>
                  <a:cubicBezTo>
                    <a:pt x="437" y="100"/>
                    <a:pt x="338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8" name="Google Shape;8078;p21"/>
            <p:cNvSpPr/>
            <p:nvPr/>
          </p:nvSpPr>
          <p:spPr>
            <a:xfrm>
              <a:off x="7014811" y="5350911"/>
              <a:ext cx="119236" cy="119508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8" y="1"/>
                  </a:moveTo>
                  <a:cubicBezTo>
                    <a:pt x="96" y="1"/>
                    <a:pt x="0" y="100"/>
                    <a:pt x="0" y="220"/>
                  </a:cubicBezTo>
                  <a:cubicBezTo>
                    <a:pt x="0" y="342"/>
                    <a:pt x="98" y="438"/>
                    <a:pt x="218" y="438"/>
                  </a:cubicBezTo>
                  <a:cubicBezTo>
                    <a:pt x="340" y="438"/>
                    <a:pt x="437" y="341"/>
                    <a:pt x="437" y="220"/>
                  </a:cubicBezTo>
                  <a:cubicBezTo>
                    <a:pt x="437" y="100"/>
                    <a:pt x="338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9" name="Google Shape;8079;p21"/>
          <p:cNvGrpSpPr/>
          <p:nvPr/>
        </p:nvGrpSpPr>
        <p:grpSpPr>
          <a:xfrm rot="84055">
            <a:off x="101154" y="191728"/>
            <a:ext cx="957923" cy="979088"/>
            <a:chOff x="6039144" y="3610556"/>
            <a:chExt cx="3659292" cy="3740144"/>
          </a:xfrm>
        </p:grpSpPr>
        <p:sp>
          <p:nvSpPr>
            <p:cNvPr id="8080" name="Google Shape;8080;p21"/>
            <p:cNvSpPr/>
            <p:nvPr/>
          </p:nvSpPr>
          <p:spPr>
            <a:xfrm>
              <a:off x="8296189" y="5569510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1"/>
                  </a:moveTo>
                  <a:cubicBezTo>
                    <a:pt x="98" y="1"/>
                    <a:pt x="1" y="100"/>
                    <a:pt x="1" y="220"/>
                  </a:cubicBezTo>
                  <a:cubicBezTo>
                    <a:pt x="1" y="342"/>
                    <a:pt x="100" y="438"/>
                    <a:pt x="220" y="438"/>
                  </a:cubicBezTo>
                  <a:cubicBezTo>
                    <a:pt x="342" y="438"/>
                    <a:pt x="440" y="340"/>
                    <a:pt x="440" y="220"/>
                  </a:cubicBezTo>
                  <a:cubicBezTo>
                    <a:pt x="440" y="100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1" name="Google Shape;8081;p21"/>
            <p:cNvSpPr/>
            <p:nvPr/>
          </p:nvSpPr>
          <p:spPr>
            <a:xfrm>
              <a:off x="8296189" y="5350911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1"/>
                  </a:moveTo>
                  <a:cubicBezTo>
                    <a:pt x="98" y="1"/>
                    <a:pt x="1" y="100"/>
                    <a:pt x="1" y="220"/>
                  </a:cubicBezTo>
                  <a:cubicBezTo>
                    <a:pt x="1" y="342"/>
                    <a:pt x="100" y="438"/>
                    <a:pt x="220" y="438"/>
                  </a:cubicBezTo>
                  <a:cubicBezTo>
                    <a:pt x="342" y="438"/>
                    <a:pt x="440" y="341"/>
                    <a:pt x="440" y="220"/>
                  </a:cubicBezTo>
                  <a:cubicBezTo>
                    <a:pt x="440" y="100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2" name="Google Shape;8082;p21"/>
            <p:cNvSpPr/>
            <p:nvPr/>
          </p:nvSpPr>
          <p:spPr>
            <a:xfrm>
              <a:off x="8296189" y="5788926"/>
              <a:ext cx="119780" cy="118963"/>
            </a:xfrm>
            <a:custGeom>
              <a:avLst/>
              <a:gdLst/>
              <a:ahLst/>
              <a:cxnLst/>
              <a:rect l="l" t="t" r="r" b="b"/>
              <a:pathLst>
                <a:path w="440" h="437" extrusionOk="0">
                  <a:moveTo>
                    <a:pt x="220" y="0"/>
                  </a:moveTo>
                  <a:cubicBezTo>
                    <a:pt x="98" y="0"/>
                    <a:pt x="1" y="98"/>
                    <a:pt x="1" y="218"/>
                  </a:cubicBezTo>
                  <a:cubicBezTo>
                    <a:pt x="1" y="340"/>
                    <a:pt x="100" y="436"/>
                    <a:pt x="220" y="436"/>
                  </a:cubicBezTo>
                  <a:cubicBezTo>
                    <a:pt x="342" y="436"/>
                    <a:pt x="440" y="339"/>
                    <a:pt x="440" y="218"/>
                  </a:cubicBezTo>
                  <a:cubicBezTo>
                    <a:pt x="440" y="96"/>
                    <a:pt x="342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3" name="Google Shape;8083;p21"/>
            <p:cNvSpPr/>
            <p:nvPr/>
          </p:nvSpPr>
          <p:spPr>
            <a:xfrm>
              <a:off x="8296189" y="6225853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1"/>
                  </a:moveTo>
                  <a:cubicBezTo>
                    <a:pt x="98" y="1"/>
                    <a:pt x="1" y="98"/>
                    <a:pt x="1" y="219"/>
                  </a:cubicBezTo>
                  <a:cubicBezTo>
                    <a:pt x="1" y="341"/>
                    <a:pt x="100" y="438"/>
                    <a:pt x="220" y="438"/>
                  </a:cubicBezTo>
                  <a:cubicBezTo>
                    <a:pt x="342" y="438"/>
                    <a:pt x="440" y="339"/>
                    <a:pt x="440" y="219"/>
                  </a:cubicBezTo>
                  <a:cubicBezTo>
                    <a:pt x="440" y="98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4" name="Google Shape;8084;p21"/>
            <p:cNvSpPr/>
            <p:nvPr/>
          </p:nvSpPr>
          <p:spPr>
            <a:xfrm>
              <a:off x="8296189" y="6007526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0"/>
                  </a:moveTo>
                  <a:cubicBezTo>
                    <a:pt x="98" y="0"/>
                    <a:pt x="1" y="98"/>
                    <a:pt x="1" y="218"/>
                  </a:cubicBezTo>
                  <a:cubicBezTo>
                    <a:pt x="1" y="338"/>
                    <a:pt x="100" y="437"/>
                    <a:pt x="220" y="437"/>
                  </a:cubicBezTo>
                  <a:cubicBezTo>
                    <a:pt x="342" y="437"/>
                    <a:pt x="440" y="338"/>
                    <a:pt x="440" y="218"/>
                  </a:cubicBezTo>
                  <a:cubicBezTo>
                    <a:pt x="440" y="98"/>
                    <a:pt x="342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5" name="Google Shape;8085;p21"/>
            <p:cNvSpPr/>
            <p:nvPr/>
          </p:nvSpPr>
          <p:spPr>
            <a:xfrm>
              <a:off x="8296189" y="5137212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0"/>
                  </a:moveTo>
                  <a:cubicBezTo>
                    <a:pt x="98" y="0"/>
                    <a:pt x="1" y="98"/>
                    <a:pt x="1" y="218"/>
                  </a:cubicBezTo>
                  <a:cubicBezTo>
                    <a:pt x="1" y="340"/>
                    <a:pt x="100" y="437"/>
                    <a:pt x="220" y="437"/>
                  </a:cubicBezTo>
                  <a:cubicBezTo>
                    <a:pt x="342" y="437"/>
                    <a:pt x="440" y="339"/>
                    <a:pt x="440" y="218"/>
                  </a:cubicBezTo>
                  <a:cubicBezTo>
                    <a:pt x="440" y="96"/>
                    <a:pt x="342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6" name="Google Shape;8086;p21"/>
            <p:cNvSpPr/>
            <p:nvPr/>
          </p:nvSpPr>
          <p:spPr>
            <a:xfrm>
              <a:off x="8296189" y="4699197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1"/>
                  </a:moveTo>
                  <a:cubicBezTo>
                    <a:pt x="98" y="1"/>
                    <a:pt x="1" y="100"/>
                    <a:pt x="1" y="220"/>
                  </a:cubicBezTo>
                  <a:cubicBezTo>
                    <a:pt x="1" y="341"/>
                    <a:pt x="100" y="438"/>
                    <a:pt x="220" y="438"/>
                  </a:cubicBezTo>
                  <a:cubicBezTo>
                    <a:pt x="342" y="438"/>
                    <a:pt x="440" y="341"/>
                    <a:pt x="440" y="220"/>
                  </a:cubicBezTo>
                  <a:cubicBezTo>
                    <a:pt x="440" y="100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7" name="Google Shape;8087;p21"/>
            <p:cNvSpPr/>
            <p:nvPr/>
          </p:nvSpPr>
          <p:spPr>
            <a:xfrm>
              <a:off x="8296189" y="4480597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1"/>
                  </a:moveTo>
                  <a:cubicBezTo>
                    <a:pt x="98" y="1"/>
                    <a:pt x="1" y="100"/>
                    <a:pt x="1" y="220"/>
                  </a:cubicBezTo>
                  <a:cubicBezTo>
                    <a:pt x="1" y="342"/>
                    <a:pt x="100" y="438"/>
                    <a:pt x="220" y="438"/>
                  </a:cubicBezTo>
                  <a:cubicBezTo>
                    <a:pt x="342" y="438"/>
                    <a:pt x="440" y="341"/>
                    <a:pt x="440" y="220"/>
                  </a:cubicBezTo>
                  <a:cubicBezTo>
                    <a:pt x="440" y="100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8" name="Google Shape;8088;p21"/>
            <p:cNvSpPr/>
            <p:nvPr/>
          </p:nvSpPr>
          <p:spPr>
            <a:xfrm>
              <a:off x="8296189" y="4262270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0"/>
                  </a:moveTo>
                  <a:cubicBezTo>
                    <a:pt x="98" y="0"/>
                    <a:pt x="1" y="99"/>
                    <a:pt x="1" y="220"/>
                  </a:cubicBezTo>
                  <a:cubicBezTo>
                    <a:pt x="1" y="340"/>
                    <a:pt x="100" y="437"/>
                    <a:pt x="220" y="437"/>
                  </a:cubicBezTo>
                  <a:cubicBezTo>
                    <a:pt x="342" y="437"/>
                    <a:pt x="440" y="340"/>
                    <a:pt x="440" y="220"/>
                  </a:cubicBezTo>
                  <a:cubicBezTo>
                    <a:pt x="440" y="99"/>
                    <a:pt x="342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9" name="Google Shape;8089;p21"/>
            <p:cNvSpPr/>
            <p:nvPr/>
          </p:nvSpPr>
          <p:spPr>
            <a:xfrm>
              <a:off x="8296189" y="4043126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1"/>
                  </a:moveTo>
                  <a:cubicBezTo>
                    <a:pt x="98" y="1"/>
                    <a:pt x="1" y="100"/>
                    <a:pt x="1" y="220"/>
                  </a:cubicBezTo>
                  <a:cubicBezTo>
                    <a:pt x="1" y="342"/>
                    <a:pt x="100" y="438"/>
                    <a:pt x="220" y="438"/>
                  </a:cubicBezTo>
                  <a:cubicBezTo>
                    <a:pt x="342" y="438"/>
                    <a:pt x="440" y="339"/>
                    <a:pt x="440" y="220"/>
                  </a:cubicBezTo>
                  <a:cubicBezTo>
                    <a:pt x="440" y="100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0" name="Google Shape;8090;p21"/>
            <p:cNvSpPr/>
            <p:nvPr/>
          </p:nvSpPr>
          <p:spPr>
            <a:xfrm>
              <a:off x="8296189" y="6444452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1"/>
                  </a:moveTo>
                  <a:cubicBezTo>
                    <a:pt x="98" y="1"/>
                    <a:pt x="1" y="98"/>
                    <a:pt x="1" y="219"/>
                  </a:cubicBezTo>
                  <a:cubicBezTo>
                    <a:pt x="1" y="339"/>
                    <a:pt x="100" y="438"/>
                    <a:pt x="220" y="438"/>
                  </a:cubicBezTo>
                  <a:cubicBezTo>
                    <a:pt x="342" y="438"/>
                    <a:pt x="440" y="339"/>
                    <a:pt x="440" y="219"/>
                  </a:cubicBezTo>
                  <a:cubicBezTo>
                    <a:pt x="440" y="98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1" name="Google Shape;8091;p21"/>
            <p:cNvSpPr/>
            <p:nvPr/>
          </p:nvSpPr>
          <p:spPr>
            <a:xfrm>
              <a:off x="8296189" y="4917796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1"/>
                  </a:moveTo>
                  <a:cubicBezTo>
                    <a:pt x="98" y="1"/>
                    <a:pt x="1" y="99"/>
                    <a:pt x="1" y="220"/>
                  </a:cubicBezTo>
                  <a:cubicBezTo>
                    <a:pt x="1" y="342"/>
                    <a:pt x="100" y="438"/>
                    <a:pt x="220" y="438"/>
                  </a:cubicBezTo>
                  <a:cubicBezTo>
                    <a:pt x="342" y="438"/>
                    <a:pt x="440" y="339"/>
                    <a:pt x="440" y="220"/>
                  </a:cubicBezTo>
                  <a:cubicBezTo>
                    <a:pt x="440" y="99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2" name="Google Shape;8092;p21"/>
            <p:cNvSpPr/>
            <p:nvPr/>
          </p:nvSpPr>
          <p:spPr>
            <a:xfrm>
              <a:off x="8296189" y="6877567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1"/>
                  </a:moveTo>
                  <a:cubicBezTo>
                    <a:pt x="98" y="1"/>
                    <a:pt x="1" y="98"/>
                    <a:pt x="1" y="219"/>
                  </a:cubicBezTo>
                  <a:cubicBezTo>
                    <a:pt x="1" y="341"/>
                    <a:pt x="100" y="438"/>
                    <a:pt x="220" y="438"/>
                  </a:cubicBezTo>
                  <a:cubicBezTo>
                    <a:pt x="342" y="438"/>
                    <a:pt x="440" y="339"/>
                    <a:pt x="440" y="219"/>
                  </a:cubicBezTo>
                  <a:cubicBezTo>
                    <a:pt x="440" y="98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3" name="Google Shape;8093;p21"/>
            <p:cNvSpPr/>
            <p:nvPr/>
          </p:nvSpPr>
          <p:spPr>
            <a:xfrm>
              <a:off x="8559706" y="4917796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1"/>
                  </a:moveTo>
                  <a:cubicBezTo>
                    <a:pt x="98" y="1"/>
                    <a:pt x="1" y="99"/>
                    <a:pt x="1" y="220"/>
                  </a:cubicBezTo>
                  <a:cubicBezTo>
                    <a:pt x="1" y="342"/>
                    <a:pt x="99" y="438"/>
                    <a:pt x="220" y="438"/>
                  </a:cubicBezTo>
                  <a:cubicBezTo>
                    <a:pt x="340" y="438"/>
                    <a:pt x="439" y="339"/>
                    <a:pt x="439" y="220"/>
                  </a:cubicBezTo>
                  <a:cubicBezTo>
                    <a:pt x="439" y="99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4" name="Google Shape;8094;p21"/>
            <p:cNvSpPr/>
            <p:nvPr/>
          </p:nvSpPr>
          <p:spPr>
            <a:xfrm>
              <a:off x="8559706" y="4480597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1"/>
                  </a:moveTo>
                  <a:cubicBezTo>
                    <a:pt x="98" y="1"/>
                    <a:pt x="1" y="100"/>
                    <a:pt x="1" y="220"/>
                  </a:cubicBezTo>
                  <a:cubicBezTo>
                    <a:pt x="1" y="342"/>
                    <a:pt x="99" y="438"/>
                    <a:pt x="220" y="438"/>
                  </a:cubicBezTo>
                  <a:cubicBezTo>
                    <a:pt x="340" y="438"/>
                    <a:pt x="439" y="341"/>
                    <a:pt x="439" y="220"/>
                  </a:cubicBezTo>
                  <a:cubicBezTo>
                    <a:pt x="439" y="100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5" name="Google Shape;8095;p21"/>
            <p:cNvSpPr/>
            <p:nvPr/>
          </p:nvSpPr>
          <p:spPr>
            <a:xfrm>
              <a:off x="8559706" y="5137212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0"/>
                  </a:moveTo>
                  <a:cubicBezTo>
                    <a:pt x="98" y="0"/>
                    <a:pt x="1" y="98"/>
                    <a:pt x="1" y="218"/>
                  </a:cubicBezTo>
                  <a:cubicBezTo>
                    <a:pt x="1" y="340"/>
                    <a:pt x="99" y="437"/>
                    <a:pt x="220" y="437"/>
                  </a:cubicBezTo>
                  <a:cubicBezTo>
                    <a:pt x="340" y="437"/>
                    <a:pt x="439" y="339"/>
                    <a:pt x="439" y="218"/>
                  </a:cubicBezTo>
                  <a:cubicBezTo>
                    <a:pt x="439" y="96"/>
                    <a:pt x="342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6" name="Google Shape;8096;p21"/>
            <p:cNvSpPr/>
            <p:nvPr/>
          </p:nvSpPr>
          <p:spPr>
            <a:xfrm>
              <a:off x="8559706" y="4699197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1"/>
                  </a:moveTo>
                  <a:cubicBezTo>
                    <a:pt x="98" y="1"/>
                    <a:pt x="1" y="100"/>
                    <a:pt x="1" y="220"/>
                  </a:cubicBezTo>
                  <a:cubicBezTo>
                    <a:pt x="1" y="341"/>
                    <a:pt x="99" y="438"/>
                    <a:pt x="220" y="438"/>
                  </a:cubicBezTo>
                  <a:cubicBezTo>
                    <a:pt x="340" y="438"/>
                    <a:pt x="439" y="341"/>
                    <a:pt x="439" y="220"/>
                  </a:cubicBezTo>
                  <a:cubicBezTo>
                    <a:pt x="439" y="100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7" name="Google Shape;8097;p21"/>
            <p:cNvSpPr/>
            <p:nvPr/>
          </p:nvSpPr>
          <p:spPr>
            <a:xfrm>
              <a:off x="8559706" y="5569510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1"/>
                  </a:moveTo>
                  <a:cubicBezTo>
                    <a:pt x="98" y="1"/>
                    <a:pt x="1" y="100"/>
                    <a:pt x="1" y="220"/>
                  </a:cubicBezTo>
                  <a:cubicBezTo>
                    <a:pt x="1" y="342"/>
                    <a:pt x="99" y="438"/>
                    <a:pt x="220" y="438"/>
                  </a:cubicBezTo>
                  <a:cubicBezTo>
                    <a:pt x="340" y="438"/>
                    <a:pt x="439" y="340"/>
                    <a:pt x="439" y="220"/>
                  </a:cubicBezTo>
                  <a:cubicBezTo>
                    <a:pt x="439" y="100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8" name="Google Shape;8098;p21"/>
            <p:cNvSpPr/>
            <p:nvPr/>
          </p:nvSpPr>
          <p:spPr>
            <a:xfrm>
              <a:off x="8559706" y="5350911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1"/>
                  </a:moveTo>
                  <a:cubicBezTo>
                    <a:pt x="98" y="1"/>
                    <a:pt x="1" y="100"/>
                    <a:pt x="1" y="220"/>
                  </a:cubicBezTo>
                  <a:cubicBezTo>
                    <a:pt x="1" y="342"/>
                    <a:pt x="99" y="438"/>
                    <a:pt x="220" y="438"/>
                  </a:cubicBezTo>
                  <a:cubicBezTo>
                    <a:pt x="340" y="438"/>
                    <a:pt x="439" y="341"/>
                    <a:pt x="439" y="220"/>
                  </a:cubicBezTo>
                  <a:cubicBezTo>
                    <a:pt x="439" y="100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9" name="Google Shape;8099;p21"/>
            <p:cNvSpPr/>
            <p:nvPr/>
          </p:nvSpPr>
          <p:spPr>
            <a:xfrm>
              <a:off x="8559706" y="3828883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1"/>
                  </a:moveTo>
                  <a:cubicBezTo>
                    <a:pt x="98" y="1"/>
                    <a:pt x="1" y="100"/>
                    <a:pt x="1" y="220"/>
                  </a:cubicBezTo>
                  <a:cubicBezTo>
                    <a:pt x="1" y="342"/>
                    <a:pt x="99" y="438"/>
                    <a:pt x="220" y="438"/>
                  </a:cubicBezTo>
                  <a:cubicBezTo>
                    <a:pt x="340" y="438"/>
                    <a:pt x="439" y="341"/>
                    <a:pt x="439" y="220"/>
                  </a:cubicBezTo>
                  <a:cubicBezTo>
                    <a:pt x="439" y="100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0" name="Google Shape;8100;p21"/>
            <p:cNvSpPr/>
            <p:nvPr/>
          </p:nvSpPr>
          <p:spPr>
            <a:xfrm>
              <a:off x="8296189" y="7096167"/>
              <a:ext cx="119780" cy="118963"/>
            </a:xfrm>
            <a:custGeom>
              <a:avLst/>
              <a:gdLst/>
              <a:ahLst/>
              <a:cxnLst/>
              <a:rect l="l" t="t" r="r" b="b"/>
              <a:pathLst>
                <a:path w="440" h="437" extrusionOk="0">
                  <a:moveTo>
                    <a:pt x="220" y="1"/>
                  </a:moveTo>
                  <a:cubicBezTo>
                    <a:pt x="98" y="1"/>
                    <a:pt x="1" y="98"/>
                    <a:pt x="1" y="219"/>
                  </a:cubicBezTo>
                  <a:cubicBezTo>
                    <a:pt x="1" y="339"/>
                    <a:pt x="100" y="437"/>
                    <a:pt x="220" y="437"/>
                  </a:cubicBezTo>
                  <a:cubicBezTo>
                    <a:pt x="342" y="437"/>
                    <a:pt x="440" y="339"/>
                    <a:pt x="440" y="219"/>
                  </a:cubicBezTo>
                  <a:cubicBezTo>
                    <a:pt x="440" y="98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1" name="Google Shape;8101;p21"/>
            <p:cNvSpPr/>
            <p:nvPr/>
          </p:nvSpPr>
          <p:spPr>
            <a:xfrm>
              <a:off x="8559706" y="5788926"/>
              <a:ext cx="119780" cy="118963"/>
            </a:xfrm>
            <a:custGeom>
              <a:avLst/>
              <a:gdLst/>
              <a:ahLst/>
              <a:cxnLst/>
              <a:rect l="l" t="t" r="r" b="b"/>
              <a:pathLst>
                <a:path w="440" h="437" extrusionOk="0">
                  <a:moveTo>
                    <a:pt x="220" y="0"/>
                  </a:moveTo>
                  <a:cubicBezTo>
                    <a:pt x="98" y="0"/>
                    <a:pt x="1" y="98"/>
                    <a:pt x="1" y="218"/>
                  </a:cubicBezTo>
                  <a:cubicBezTo>
                    <a:pt x="1" y="340"/>
                    <a:pt x="99" y="436"/>
                    <a:pt x="220" y="436"/>
                  </a:cubicBezTo>
                  <a:cubicBezTo>
                    <a:pt x="340" y="436"/>
                    <a:pt x="439" y="339"/>
                    <a:pt x="439" y="218"/>
                  </a:cubicBezTo>
                  <a:cubicBezTo>
                    <a:pt x="439" y="96"/>
                    <a:pt x="342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2" name="Google Shape;8102;p21"/>
            <p:cNvSpPr/>
            <p:nvPr/>
          </p:nvSpPr>
          <p:spPr>
            <a:xfrm>
              <a:off x="8296189" y="6659240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0"/>
                  </a:moveTo>
                  <a:cubicBezTo>
                    <a:pt x="98" y="0"/>
                    <a:pt x="1" y="98"/>
                    <a:pt x="1" y="218"/>
                  </a:cubicBezTo>
                  <a:cubicBezTo>
                    <a:pt x="1" y="338"/>
                    <a:pt x="100" y="437"/>
                    <a:pt x="220" y="437"/>
                  </a:cubicBezTo>
                  <a:cubicBezTo>
                    <a:pt x="342" y="437"/>
                    <a:pt x="440" y="338"/>
                    <a:pt x="440" y="218"/>
                  </a:cubicBezTo>
                  <a:cubicBezTo>
                    <a:pt x="440" y="98"/>
                    <a:pt x="342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3" name="Google Shape;8103;p21"/>
            <p:cNvSpPr/>
            <p:nvPr/>
          </p:nvSpPr>
          <p:spPr>
            <a:xfrm>
              <a:off x="8559706" y="4043126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1"/>
                  </a:moveTo>
                  <a:cubicBezTo>
                    <a:pt x="98" y="1"/>
                    <a:pt x="1" y="100"/>
                    <a:pt x="1" y="220"/>
                  </a:cubicBezTo>
                  <a:cubicBezTo>
                    <a:pt x="1" y="342"/>
                    <a:pt x="99" y="438"/>
                    <a:pt x="220" y="438"/>
                  </a:cubicBezTo>
                  <a:cubicBezTo>
                    <a:pt x="340" y="438"/>
                    <a:pt x="439" y="339"/>
                    <a:pt x="439" y="220"/>
                  </a:cubicBezTo>
                  <a:cubicBezTo>
                    <a:pt x="439" y="100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4" name="Google Shape;8104;p21"/>
            <p:cNvSpPr/>
            <p:nvPr/>
          </p:nvSpPr>
          <p:spPr>
            <a:xfrm>
              <a:off x="8559706" y="4262270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0"/>
                  </a:moveTo>
                  <a:cubicBezTo>
                    <a:pt x="98" y="0"/>
                    <a:pt x="1" y="99"/>
                    <a:pt x="1" y="220"/>
                  </a:cubicBezTo>
                  <a:cubicBezTo>
                    <a:pt x="1" y="340"/>
                    <a:pt x="99" y="437"/>
                    <a:pt x="220" y="437"/>
                  </a:cubicBezTo>
                  <a:cubicBezTo>
                    <a:pt x="340" y="437"/>
                    <a:pt x="439" y="340"/>
                    <a:pt x="439" y="220"/>
                  </a:cubicBezTo>
                  <a:cubicBezTo>
                    <a:pt x="439" y="99"/>
                    <a:pt x="342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5" name="Google Shape;8105;p21"/>
            <p:cNvSpPr/>
            <p:nvPr/>
          </p:nvSpPr>
          <p:spPr>
            <a:xfrm>
              <a:off x="8559706" y="6007526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0"/>
                  </a:moveTo>
                  <a:cubicBezTo>
                    <a:pt x="98" y="0"/>
                    <a:pt x="1" y="98"/>
                    <a:pt x="1" y="218"/>
                  </a:cubicBezTo>
                  <a:cubicBezTo>
                    <a:pt x="1" y="338"/>
                    <a:pt x="99" y="437"/>
                    <a:pt x="220" y="437"/>
                  </a:cubicBezTo>
                  <a:cubicBezTo>
                    <a:pt x="340" y="437"/>
                    <a:pt x="439" y="338"/>
                    <a:pt x="439" y="218"/>
                  </a:cubicBezTo>
                  <a:cubicBezTo>
                    <a:pt x="439" y="98"/>
                    <a:pt x="342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6" name="Google Shape;8106;p21"/>
            <p:cNvSpPr/>
            <p:nvPr/>
          </p:nvSpPr>
          <p:spPr>
            <a:xfrm>
              <a:off x="8032944" y="3828883"/>
              <a:ext cx="119508" cy="119508"/>
            </a:xfrm>
            <a:custGeom>
              <a:avLst/>
              <a:gdLst/>
              <a:ahLst/>
              <a:cxnLst/>
              <a:rect l="l" t="t" r="r" b="b"/>
              <a:pathLst>
                <a:path w="439" h="439" extrusionOk="0">
                  <a:moveTo>
                    <a:pt x="220" y="1"/>
                  </a:moveTo>
                  <a:cubicBezTo>
                    <a:pt x="98" y="1"/>
                    <a:pt x="0" y="100"/>
                    <a:pt x="0" y="220"/>
                  </a:cubicBezTo>
                  <a:cubicBezTo>
                    <a:pt x="0" y="342"/>
                    <a:pt x="99" y="438"/>
                    <a:pt x="220" y="438"/>
                  </a:cubicBezTo>
                  <a:cubicBezTo>
                    <a:pt x="341" y="438"/>
                    <a:pt x="439" y="341"/>
                    <a:pt x="439" y="220"/>
                  </a:cubicBezTo>
                  <a:cubicBezTo>
                    <a:pt x="439" y="100"/>
                    <a:pt x="341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7" name="Google Shape;8107;p21"/>
            <p:cNvSpPr/>
            <p:nvPr/>
          </p:nvSpPr>
          <p:spPr>
            <a:xfrm>
              <a:off x="8296189" y="3828883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1"/>
                  </a:moveTo>
                  <a:cubicBezTo>
                    <a:pt x="98" y="1"/>
                    <a:pt x="1" y="100"/>
                    <a:pt x="1" y="220"/>
                  </a:cubicBezTo>
                  <a:cubicBezTo>
                    <a:pt x="1" y="342"/>
                    <a:pt x="100" y="438"/>
                    <a:pt x="220" y="438"/>
                  </a:cubicBezTo>
                  <a:cubicBezTo>
                    <a:pt x="342" y="438"/>
                    <a:pt x="440" y="341"/>
                    <a:pt x="440" y="220"/>
                  </a:cubicBezTo>
                  <a:cubicBezTo>
                    <a:pt x="440" y="100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8" name="Google Shape;8108;p21"/>
            <p:cNvSpPr/>
            <p:nvPr/>
          </p:nvSpPr>
          <p:spPr>
            <a:xfrm>
              <a:off x="8032944" y="4699197"/>
              <a:ext cx="119508" cy="119508"/>
            </a:xfrm>
            <a:custGeom>
              <a:avLst/>
              <a:gdLst/>
              <a:ahLst/>
              <a:cxnLst/>
              <a:rect l="l" t="t" r="r" b="b"/>
              <a:pathLst>
                <a:path w="439" h="439" extrusionOk="0">
                  <a:moveTo>
                    <a:pt x="220" y="1"/>
                  </a:moveTo>
                  <a:cubicBezTo>
                    <a:pt x="98" y="1"/>
                    <a:pt x="0" y="100"/>
                    <a:pt x="0" y="220"/>
                  </a:cubicBezTo>
                  <a:cubicBezTo>
                    <a:pt x="0" y="341"/>
                    <a:pt x="99" y="438"/>
                    <a:pt x="220" y="438"/>
                  </a:cubicBezTo>
                  <a:cubicBezTo>
                    <a:pt x="341" y="438"/>
                    <a:pt x="439" y="341"/>
                    <a:pt x="439" y="220"/>
                  </a:cubicBezTo>
                  <a:cubicBezTo>
                    <a:pt x="439" y="100"/>
                    <a:pt x="341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9" name="Google Shape;8109;p21"/>
            <p:cNvSpPr/>
            <p:nvPr/>
          </p:nvSpPr>
          <p:spPr>
            <a:xfrm>
              <a:off x="8032944" y="7096711"/>
              <a:ext cx="119508" cy="119236"/>
            </a:xfrm>
            <a:custGeom>
              <a:avLst/>
              <a:gdLst/>
              <a:ahLst/>
              <a:cxnLst/>
              <a:rect l="l" t="t" r="r" b="b"/>
              <a:pathLst>
                <a:path w="439" h="438" extrusionOk="0">
                  <a:moveTo>
                    <a:pt x="220" y="0"/>
                  </a:moveTo>
                  <a:cubicBezTo>
                    <a:pt x="98" y="0"/>
                    <a:pt x="0" y="99"/>
                    <a:pt x="0" y="218"/>
                  </a:cubicBezTo>
                  <a:cubicBezTo>
                    <a:pt x="0" y="339"/>
                    <a:pt x="99" y="437"/>
                    <a:pt x="220" y="437"/>
                  </a:cubicBezTo>
                  <a:cubicBezTo>
                    <a:pt x="341" y="437"/>
                    <a:pt x="439" y="339"/>
                    <a:pt x="439" y="218"/>
                  </a:cubicBezTo>
                  <a:cubicBezTo>
                    <a:pt x="439" y="99"/>
                    <a:pt x="340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0" name="Google Shape;8110;p21"/>
            <p:cNvSpPr/>
            <p:nvPr/>
          </p:nvSpPr>
          <p:spPr>
            <a:xfrm>
              <a:off x="8032944" y="4262270"/>
              <a:ext cx="119508" cy="119236"/>
            </a:xfrm>
            <a:custGeom>
              <a:avLst/>
              <a:gdLst/>
              <a:ahLst/>
              <a:cxnLst/>
              <a:rect l="l" t="t" r="r" b="b"/>
              <a:pathLst>
                <a:path w="439" h="438" extrusionOk="0">
                  <a:moveTo>
                    <a:pt x="220" y="0"/>
                  </a:moveTo>
                  <a:cubicBezTo>
                    <a:pt x="98" y="0"/>
                    <a:pt x="0" y="99"/>
                    <a:pt x="0" y="220"/>
                  </a:cubicBezTo>
                  <a:cubicBezTo>
                    <a:pt x="0" y="340"/>
                    <a:pt x="99" y="437"/>
                    <a:pt x="220" y="437"/>
                  </a:cubicBezTo>
                  <a:cubicBezTo>
                    <a:pt x="341" y="437"/>
                    <a:pt x="439" y="340"/>
                    <a:pt x="439" y="220"/>
                  </a:cubicBezTo>
                  <a:cubicBezTo>
                    <a:pt x="439" y="99"/>
                    <a:pt x="341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1" name="Google Shape;8111;p21"/>
            <p:cNvSpPr/>
            <p:nvPr/>
          </p:nvSpPr>
          <p:spPr>
            <a:xfrm>
              <a:off x="8032944" y="4480597"/>
              <a:ext cx="119508" cy="119508"/>
            </a:xfrm>
            <a:custGeom>
              <a:avLst/>
              <a:gdLst/>
              <a:ahLst/>
              <a:cxnLst/>
              <a:rect l="l" t="t" r="r" b="b"/>
              <a:pathLst>
                <a:path w="439" h="439" extrusionOk="0">
                  <a:moveTo>
                    <a:pt x="220" y="1"/>
                  </a:moveTo>
                  <a:cubicBezTo>
                    <a:pt x="98" y="1"/>
                    <a:pt x="0" y="100"/>
                    <a:pt x="0" y="220"/>
                  </a:cubicBezTo>
                  <a:cubicBezTo>
                    <a:pt x="0" y="342"/>
                    <a:pt x="99" y="438"/>
                    <a:pt x="220" y="438"/>
                  </a:cubicBezTo>
                  <a:cubicBezTo>
                    <a:pt x="341" y="438"/>
                    <a:pt x="439" y="341"/>
                    <a:pt x="439" y="220"/>
                  </a:cubicBezTo>
                  <a:cubicBezTo>
                    <a:pt x="439" y="100"/>
                    <a:pt x="341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2" name="Google Shape;8112;p21"/>
            <p:cNvSpPr/>
            <p:nvPr/>
          </p:nvSpPr>
          <p:spPr>
            <a:xfrm>
              <a:off x="8032944" y="4043126"/>
              <a:ext cx="119508" cy="119508"/>
            </a:xfrm>
            <a:custGeom>
              <a:avLst/>
              <a:gdLst/>
              <a:ahLst/>
              <a:cxnLst/>
              <a:rect l="l" t="t" r="r" b="b"/>
              <a:pathLst>
                <a:path w="439" h="439" extrusionOk="0">
                  <a:moveTo>
                    <a:pt x="220" y="1"/>
                  </a:moveTo>
                  <a:cubicBezTo>
                    <a:pt x="98" y="1"/>
                    <a:pt x="0" y="100"/>
                    <a:pt x="0" y="220"/>
                  </a:cubicBezTo>
                  <a:cubicBezTo>
                    <a:pt x="0" y="342"/>
                    <a:pt x="99" y="438"/>
                    <a:pt x="220" y="438"/>
                  </a:cubicBezTo>
                  <a:cubicBezTo>
                    <a:pt x="341" y="438"/>
                    <a:pt x="439" y="339"/>
                    <a:pt x="439" y="220"/>
                  </a:cubicBezTo>
                  <a:cubicBezTo>
                    <a:pt x="439" y="100"/>
                    <a:pt x="341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3" name="Google Shape;8113;p21"/>
            <p:cNvSpPr/>
            <p:nvPr/>
          </p:nvSpPr>
          <p:spPr>
            <a:xfrm>
              <a:off x="7505910" y="7096167"/>
              <a:ext cx="119780" cy="118963"/>
            </a:xfrm>
            <a:custGeom>
              <a:avLst/>
              <a:gdLst/>
              <a:ahLst/>
              <a:cxnLst/>
              <a:rect l="l" t="t" r="r" b="b"/>
              <a:pathLst>
                <a:path w="440" h="437" extrusionOk="0">
                  <a:moveTo>
                    <a:pt x="220" y="1"/>
                  </a:moveTo>
                  <a:cubicBezTo>
                    <a:pt x="98" y="1"/>
                    <a:pt x="1" y="98"/>
                    <a:pt x="1" y="219"/>
                  </a:cubicBezTo>
                  <a:cubicBezTo>
                    <a:pt x="1" y="339"/>
                    <a:pt x="100" y="437"/>
                    <a:pt x="220" y="437"/>
                  </a:cubicBezTo>
                  <a:cubicBezTo>
                    <a:pt x="342" y="437"/>
                    <a:pt x="440" y="339"/>
                    <a:pt x="440" y="219"/>
                  </a:cubicBezTo>
                  <a:cubicBezTo>
                    <a:pt x="440" y="98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4" name="Google Shape;8114;p21"/>
            <p:cNvSpPr/>
            <p:nvPr/>
          </p:nvSpPr>
          <p:spPr>
            <a:xfrm>
              <a:off x="7505910" y="6659240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0"/>
                  </a:moveTo>
                  <a:cubicBezTo>
                    <a:pt x="98" y="0"/>
                    <a:pt x="1" y="98"/>
                    <a:pt x="1" y="218"/>
                  </a:cubicBezTo>
                  <a:cubicBezTo>
                    <a:pt x="1" y="338"/>
                    <a:pt x="100" y="437"/>
                    <a:pt x="220" y="437"/>
                  </a:cubicBezTo>
                  <a:cubicBezTo>
                    <a:pt x="342" y="437"/>
                    <a:pt x="440" y="338"/>
                    <a:pt x="440" y="218"/>
                  </a:cubicBezTo>
                  <a:cubicBezTo>
                    <a:pt x="440" y="98"/>
                    <a:pt x="342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5" name="Google Shape;8115;p21"/>
            <p:cNvSpPr/>
            <p:nvPr/>
          </p:nvSpPr>
          <p:spPr>
            <a:xfrm>
              <a:off x="8559706" y="7096167"/>
              <a:ext cx="119780" cy="118691"/>
            </a:xfrm>
            <a:custGeom>
              <a:avLst/>
              <a:gdLst/>
              <a:ahLst/>
              <a:cxnLst/>
              <a:rect l="l" t="t" r="r" b="b"/>
              <a:pathLst>
                <a:path w="440" h="436" extrusionOk="0">
                  <a:moveTo>
                    <a:pt x="220" y="1"/>
                  </a:moveTo>
                  <a:cubicBezTo>
                    <a:pt x="98" y="1"/>
                    <a:pt x="1" y="98"/>
                    <a:pt x="1" y="219"/>
                  </a:cubicBezTo>
                  <a:cubicBezTo>
                    <a:pt x="1" y="332"/>
                    <a:pt x="85" y="425"/>
                    <a:pt x="194" y="435"/>
                  </a:cubicBezTo>
                  <a:cubicBezTo>
                    <a:pt x="261" y="409"/>
                    <a:pt x="327" y="382"/>
                    <a:pt x="392" y="353"/>
                  </a:cubicBezTo>
                  <a:cubicBezTo>
                    <a:pt x="421" y="315"/>
                    <a:pt x="438" y="269"/>
                    <a:pt x="438" y="219"/>
                  </a:cubicBezTo>
                  <a:cubicBezTo>
                    <a:pt x="439" y="98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6" name="Google Shape;8116;p21"/>
            <p:cNvSpPr/>
            <p:nvPr/>
          </p:nvSpPr>
          <p:spPr>
            <a:xfrm>
              <a:off x="7505910" y="6877567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1"/>
                  </a:moveTo>
                  <a:cubicBezTo>
                    <a:pt x="98" y="1"/>
                    <a:pt x="1" y="98"/>
                    <a:pt x="1" y="219"/>
                  </a:cubicBezTo>
                  <a:cubicBezTo>
                    <a:pt x="1" y="341"/>
                    <a:pt x="100" y="438"/>
                    <a:pt x="220" y="438"/>
                  </a:cubicBezTo>
                  <a:cubicBezTo>
                    <a:pt x="342" y="438"/>
                    <a:pt x="440" y="339"/>
                    <a:pt x="440" y="219"/>
                  </a:cubicBezTo>
                  <a:cubicBezTo>
                    <a:pt x="440" y="98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7" name="Google Shape;8117;p21"/>
            <p:cNvSpPr/>
            <p:nvPr/>
          </p:nvSpPr>
          <p:spPr>
            <a:xfrm>
              <a:off x="9051895" y="6877567"/>
              <a:ext cx="93102" cy="83029"/>
            </a:xfrm>
            <a:custGeom>
              <a:avLst/>
              <a:gdLst/>
              <a:ahLst/>
              <a:cxnLst/>
              <a:rect l="l" t="t" r="r" b="b"/>
              <a:pathLst>
                <a:path w="342" h="305" extrusionOk="0">
                  <a:moveTo>
                    <a:pt x="218" y="1"/>
                  </a:moveTo>
                  <a:cubicBezTo>
                    <a:pt x="98" y="1"/>
                    <a:pt x="0" y="98"/>
                    <a:pt x="0" y="219"/>
                  </a:cubicBezTo>
                  <a:cubicBezTo>
                    <a:pt x="0" y="249"/>
                    <a:pt x="5" y="278"/>
                    <a:pt x="17" y="305"/>
                  </a:cubicBezTo>
                  <a:cubicBezTo>
                    <a:pt x="129" y="219"/>
                    <a:pt x="237" y="130"/>
                    <a:pt x="341" y="38"/>
                  </a:cubicBezTo>
                  <a:cubicBezTo>
                    <a:pt x="306" y="15"/>
                    <a:pt x="265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8" name="Google Shape;8118;p21"/>
            <p:cNvSpPr/>
            <p:nvPr/>
          </p:nvSpPr>
          <p:spPr>
            <a:xfrm>
              <a:off x="8794367" y="7096167"/>
              <a:ext cx="60707" cy="34301"/>
            </a:xfrm>
            <a:custGeom>
              <a:avLst/>
              <a:gdLst/>
              <a:ahLst/>
              <a:cxnLst/>
              <a:rect l="l" t="t" r="r" b="b"/>
              <a:pathLst>
                <a:path w="223" h="126" extrusionOk="0">
                  <a:moveTo>
                    <a:pt x="198" y="1"/>
                  </a:moveTo>
                  <a:cubicBezTo>
                    <a:pt x="111" y="1"/>
                    <a:pt x="36" y="52"/>
                    <a:pt x="0" y="125"/>
                  </a:cubicBezTo>
                  <a:cubicBezTo>
                    <a:pt x="75" y="87"/>
                    <a:pt x="148" y="45"/>
                    <a:pt x="222" y="2"/>
                  </a:cubicBezTo>
                  <a:cubicBezTo>
                    <a:pt x="215" y="2"/>
                    <a:pt x="205" y="1"/>
                    <a:pt x="1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9" name="Google Shape;8119;p21"/>
            <p:cNvSpPr/>
            <p:nvPr/>
          </p:nvSpPr>
          <p:spPr>
            <a:xfrm>
              <a:off x="8040022" y="7315310"/>
              <a:ext cx="98819" cy="31306"/>
            </a:xfrm>
            <a:custGeom>
              <a:avLst/>
              <a:gdLst/>
              <a:ahLst/>
              <a:cxnLst/>
              <a:rect l="l" t="t" r="r" b="b"/>
              <a:pathLst>
                <a:path w="363" h="115" extrusionOk="0">
                  <a:moveTo>
                    <a:pt x="194" y="0"/>
                  </a:moveTo>
                  <a:cubicBezTo>
                    <a:pt x="112" y="0"/>
                    <a:pt x="37" y="46"/>
                    <a:pt x="0" y="115"/>
                  </a:cubicBezTo>
                  <a:cubicBezTo>
                    <a:pt x="122" y="106"/>
                    <a:pt x="242" y="95"/>
                    <a:pt x="363" y="80"/>
                  </a:cubicBezTo>
                  <a:cubicBezTo>
                    <a:pt x="323" y="30"/>
                    <a:pt x="262" y="0"/>
                    <a:pt x="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0" name="Google Shape;8120;p21"/>
            <p:cNvSpPr/>
            <p:nvPr/>
          </p:nvSpPr>
          <p:spPr>
            <a:xfrm>
              <a:off x="8032944" y="6877567"/>
              <a:ext cx="119508" cy="119508"/>
            </a:xfrm>
            <a:custGeom>
              <a:avLst/>
              <a:gdLst/>
              <a:ahLst/>
              <a:cxnLst/>
              <a:rect l="l" t="t" r="r" b="b"/>
              <a:pathLst>
                <a:path w="439" h="439" extrusionOk="0">
                  <a:moveTo>
                    <a:pt x="220" y="1"/>
                  </a:moveTo>
                  <a:cubicBezTo>
                    <a:pt x="98" y="1"/>
                    <a:pt x="0" y="98"/>
                    <a:pt x="0" y="219"/>
                  </a:cubicBezTo>
                  <a:cubicBezTo>
                    <a:pt x="0" y="341"/>
                    <a:pt x="99" y="438"/>
                    <a:pt x="220" y="438"/>
                  </a:cubicBezTo>
                  <a:cubicBezTo>
                    <a:pt x="341" y="438"/>
                    <a:pt x="439" y="339"/>
                    <a:pt x="439" y="219"/>
                  </a:cubicBezTo>
                  <a:cubicBezTo>
                    <a:pt x="439" y="98"/>
                    <a:pt x="341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1" name="Google Shape;8121;p21"/>
            <p:cNvSpPr/>
            <p:nvPr/>
          </p:nvSpPr>
          <p:spPr>
            <a:xfrm>
              <a:off x="8032944" y="6659240"/>
              <a:ext cx="119508" cy="119236"/>
            </a:xfrm>
            <a:custGeom>
              <a:avLst/>
              <a:gdLst/>
              <a:ahLst/>
              <a:cxnLst/>
              <a:rect l="l" t="t" r="r" b="b"/>
              <a:pathLst>
                <a:path w="439" h="438" extrusionOk="0">
                  <a:moveTo>
                    <a:pt x="220" y="0"/>
                  </a:moveTo>
                  <a:cubicBezTo>
                    <a:pt x="98" y="0"/>
                    <a:pt x="0" y="98"/>
                    <a:pt x="0" y="218"/>
                  </a:cubicBezTo>
                  <a:cubicBezTo>
                    <a:pt x="0" y="338"/>
                    <a:pt x="99" y="437"/>
                    <a:pt x="220" y="437"/>
                  </a:cubicBezTo>
                  <a:cubicBezTo>
                    <a:pt x="341" y="437"/>
                    <a:pt x="439" y="338"/>
                    <a:pt x="439" y="218"/>
                  </a:cubicBezTo>
                  <a:cubicBezTo>
                    <a:pt x="439" y="98"/>
                    <a:pt x="341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2" name="Google Shape;8122;p21"/>
            <p:cNvSpPr/>
            <p:nvPr/>
          </p:nvSpPr>
          <p:spPr>
            <a:xfrm>
              <a:off x="8032944" y="6225853"/>
              <a:ext cx="119508" cy="119508"/>
            </a:xfrm>
            <a:custGeom>
              <a:avLst/>
              <a:gdLst/>
              <a:ahLst/>
              <a:cxnLst/>
              <a:rect l="l" t="t" r="r" b="b"/>
              <a:pathLst>
                <a:path w="439" h="439" extrusionOk="0">
                  <a:moveTo>
                    <a:pt x="220" y="1"/>
                  </a:moveTo>
                  <a:cubicBezTo>
                    <a:pt x="98" y="1"/>
                    <a:pt x="0" y="98"/>
                    <a:pt x="0" y="219"/>
                  </a:cubicBezTo>
                  <a:cubicBezTo>
                    <a:pt x="0" y="341"/>
                    <a:pt x="99" y="438"/>
                    <a:pt x="220" y="438"/>
                  </a:cubicBezTo>
                  <a:cubicBezTo>
                    <a:pt x="341" y="438"/>
                    <a:pt x="439" y="339"/>
                    <a:pt x="439" y="219"/>
                  </a:cubicBezTo>
                  <a:cubicBezTo>
                    <a:pt x="439" y="98"/>
                    <a:pt x="341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3" name="Google Shape;8123;p21"/>
            <p:cNvSpPr/>
            <p:nvPr/>
          </p:nvSpPr>
          <p:spPr>
            <a:xfrm>
              <a:off x="8032944" y="6444452"/>
              <a:ext cx="119508" cy="119236"/>
            </a:xfrm>
            <a:custGeom>
              <a:avLst/>
              <a:gdLst/>
              <a:ahLst/>
              <a:cxnLst/>
              <a:rect l="l" t="t" r="r" b="b"/>
              <a:pathLst>
                <a:path w="439" h="438" extrusionOk="0">
                  <a:moveTo>
                    <a:pt x="220" y="1"/>
                  </a:moveTo>
                  <a:cubicBezTo>
                    <a:pt x="98" y="1"/>
                    <a:pt x="0" y="98"/>
                    <a:pt x="0" y="219"/>
                  </a:cubicBezTo>
                  <a:cubicBezTo>
                    <a:pt x="0" y="339"/>
                    <a:pt x="99" y="438"/>
                    <a:pt x="220" y="438"/>
                  </a:cubicBezTo>
                  <a:cubicBezTo>
                    <a:pt x="341" y="438"/>
                    <a:pt x="439" y="339"/>
                    <a:pt x="439" y="219"/>
                  </a:cubicBezTo>
                  <a:cubicBezTo>
                    <a:pt x="439" y="98"/>
                    <a:pt x="341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4" name="Google Shape;8124;p21"/>
            <p:cNvSpPr/>
            <p:nvPr/>
          </p:nvSpPr>
          <p:spPr>
            <a:xfrm>
              <a:off x="8033217" y="3611645"/>
              <a:ext cx="119236" cy="118147"/>
            </a:xfrm>
            <a:custGeom>
              <a:avLst/>
              <a:gdLst/>
              <a:ahLst/>
              <a:cxnLst/>
              <a:rect l="l" t="t" r="r" b="b"/>
              <a:pathLst>
                <a:path w="438" h="434" extrusionOk="0">
                  <a:moveTo>
                    <a:pt x="183" y="0"/>
                  </a:moveTo>
                  <a:cubicBezTo>
                    <a:pt x="79" y="16"/>
                    <a:pt x="1" y="107"/>
                    <a:pt x="1" y="215"/>
                  </a:cubicBezTo>
                  <a:cubicBezTo>
                    <a:pt x="1" y="337"/>
                    <a:pt x="98" y="433"/>
                    <a:pt x="219" y="433"/>
                  </a:cubicBezTo>
                  <a:cubicBezTo>
                    <a:pt x="340" y="433"/>
                    <a:pt x="438" y="336"/>
                    <a:pt x="438" y="215"/>
                  </a:cubicBezTo>
                  <a:cubicBezTo>
                    <a:pt x="438" y="122"/>
                    <a:pt x="378" y="42"/>
                    <a:pt x="296" y="10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5" name="Google Shape;8125;p21"/>
            <p:cNvSpPr/>
            <p:nvPr/>
          </p:nvSpPr>
          <p:spPr>
            <a:xfrm>
              <a:off x="8296189" y="3644312"/>
              <a:ext cx="119780" cy="85479"/>
            </a:xfrm>
            <a:custGeom>
              <a:avLst/>
              <a:gdLst/>
              <a:ahLst/>
              <a:cxnLst/>
              <a:rect l="l" t="t" r="r" b="b"/>
              <a:pathLst>
                <a:path w="440" h="314" extrusionOk="0">
                  <a:moveTo>
                    <a:pt x="24" y="1"/>
                  </a:moveTo>
                  <a:cubicBezTo>
                    <a:pt x="9" y="30"/>
                    <a:pt x="1" y="61"/>
                    <a:pt x="1" y="95"/>
                  </a:cubicBezTo>
                  <a:cubicBezTo>
                    <a:pt x="2" y="216"/>
                    <a:pt x="100" y="313"/>
                    <a:pt x="220" y="313"/>
                  </a:cubicBezTo>
                  <a:cubicBezTo>
                    <a:pt x="339" y="313"/>
                    <a:pt x="435" y="219"/>
                    <a:pt x="440" y="103"/>
                  </a:cubicBezTo>
                  <a:cubicBezTo>
                    <a:pt x="303" y="65"/>
                    <a:pt x="163" y="31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6" name="Google Shape;8126;p21"/>
            <p:cNvSpPr/>
            <p:nvPr/>
          </p:nvSpPr>
          <p:spPr>
            <a:xfrm>
              <a:off x="8032944" y="4917796"/>
              <a:ext cx="119508" cy="119236"/>
            </a:xfrm>
            <a:custGeom>
              <a:avLst/>
              <a:gdLst/>
              <a:ahLst/>
              <a:cxnLst/>
              <a:rect l="l" t="t" r="r" b="b"/>
              <a:pathLst>
                <a:path w="439" h="438" extrusionOk="0">
                  <a:moveTo>
                    <a:pt x="220" y="1"/>
                  </a:moveTo>
                  <a:cubicBezTo>
                    <a:pt x="98" y="1"/>
                    <a:pt x="0" y="99"/>
                    <a:pt x="0" y="220"/>
                  </a:cubicBezTo>
                  <a:cubicBezTo>
                    <a:pt x="0" y="342"/>
                    <a:pt x="99" y="438"/>
                    <a:pt x="220" y="438"/>
                  </a:cubicBezTo>
                  <a:cubicBezTo>
                    <a:pt x="341" y="438"/>
                    <a:pt x="439" y="339"/>
                    <a:pt x="439" y="220"/>
                  </a:cubicBezTo>
                  <a:cubicBezTo>
                    <a:pt x="439" y="99"/>
                    <a:pt x="341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7" name="Google Shape;8127;p21"/>
            <p:cNvSpPr/>
            <p:nvPr/>
          </p:nvSpPr>
          <p:spPr>
            <a:xfrm>
              <a:off x="8032944" y="6007526"/>
              <a:ext cx="119508" cy="119236"/>
            </a:xfrm>
            <a:custGeom>
              <a:avLst/>
              <a:gdLst/>
              <a:ahLst/>
              <a:cxnLst/>
              <a:rect l="l" t="t" r="r" b="b"/>
              <a:pathLst>
                <a:path w="439" h="438" extrusionOk="0">
                  <a:moveTo>
                    <a:pt x="220" y="0"/>
                  </a:moveTo>
                  <a:cubicBezTo>
                    <a:pt x="98" y="0"/>
                    <a:pt x="0" y="98"/>
                    <a:pt x="0" y="218"/>
                  </a:cubicBezTo>
                  <a:cubicBezTo>
                    <a:pt x="0" y="338"/>
                    <a:pt x="99" y="437"/>
                    <a:pt x="220" y="437"/>
                  </a:cubicBezTo>
                  <a:cubicBezTo>
                    <a:pt x="341" y="437"/>
                    <a:pt x="439" y="338"/>
                    <a:pt x="439" y="218"/>
                  </a:cubicBezTo>
                  <a:cubicBezTo>
                    <a:pt x="439" y="98"/>
                    <a:pt x="341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8" name="Google Shape;8128;p21"/>
            <p:cNvSpPr/>
            <p:nvPr/>
          </p:nvSpPr>
          <p:spPr>
            <a:xfrm>
              <a:off x="8032944" y="5350911"/>
              <a:ext cx="119508" cy="119508"/>
            </a:xfrm>
            <a:custGeom>
              <a:avLst/>
              <a:gdLst/>
              <a:ahLst/>
              <a:cxnLst/>
              <a:rect l="l" t="t" r="r" b="b"/>
              <a:pathLst>
                <a:path w="439" h="439" extrusionOk="0">
                  <a:moveTo>
                    <a:pt x="220" y="1"/>
                  </a:moveTo>
                  <a:cubicBezTo>
                    <a:pt x="98" y="1"/>
                    <a:pt x="0" y="100"/>
                    <a:pt x="0" y="220"/>
                  </a:cubicBezTo>
                  <a:cubicBezTo>
                    <a:pt x="0" y="342"/>
                    <a:pt x="99" y="438"/>
                    <a:pt x="220" y="438"/>
                  </a:cubicBezTo>
                  <a:cubicBezTo>
                    <a:pt x="341" y="438"/>
                    <a:pt x="439" y="341"/>
                    <a:pt x="439" y="220"/>
                  </a:cubicBezTo>
                  <a:cubicBezTo>
                    <a:pt x="439" y="100"/>
                    <a:pt x="341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9" name="Google Shape;8129;p21"/>
            <p:cNvSpPr/>
            <p:nvPr/>
          </p:nvSpPr>
          <p:spPr>
            <a:xfrm>
              <a:off x="8032944" y="5137212"/>
              <a:ext cx="119508" cy="119236"/>
            </a:xfrm>
            <a:custGeom>
              <a:avLst/>
              <a:gdLst/>
              <a:ahLst/>
              <a:cxnLst/>
              <a:rect l="l" t="t" r="r" b="b"/>
              <a:pathLst>
                <a:path w="439" h="438" extrusionOk="0">
                  <a:moveTo>
                    <a:pt x="220" y="0"/>
                  </a:moveTo>
                  <a:cubicBezTo>
                    <a:pt x="98" y="0"/>
                    <a:pt x="0" y="98"/>
                    <a:pt x="0" y="218"/>
                  </a:cubicBezTo>
                  <a:cubicBezTo>
                    <a:pt x="0" y="340"/>
                    <a:pt x="99" y="437"/>
                    <a:pt x="220" y="437"/>
                  </a:cubicBezTo>
                  <a:cubicBezTo>
                    <a:pt x="341" y="437"/>
                    <a:pt x="439" y="339"/>
                    <a:pt x="439" y="218"/>
                  </a:cubicBezTo>
                  <a:cubicBezTo>
                    <a:pt x="439" y="96"/>
                    <a:pt x="341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0" name="Google Shape;8130;p21"/>
            <p:cNvSpPr/>
            <p:nvPr/>
          </p:nvSpPr>
          <p:spPr>
            <a:xfrm>
              <a:off x="8032944" y="5569510"/>
              <a:ext cx="119508" cy="119236"/>
            </a:xfrm>
            <a:custGeom>
              <a:avLst/>
              <a:gdLst/>
              <a:ahLst/>
              <a:cxnLst/>
              <a:rect l="l" t="t" r="r" b="b"/>
              <a:pathLst>
                <a:path w="439" h="438" extrusionOk="0">
                  <a:moveTo>
                    <a:pt x="220" y="1"/>
                  </a:moveTo>
                  <a:cubicBezTo>
                    <a:pt x="98" y="1"/>
                    <a:pt x="0" y="100"/>
                    <a:pt x="0" y="220"/>
                  </a:cubicBezTo>
                  <a:cubicBezTo>
                    <a:pt x="0" y="342"/>
                    <a:pt x="99" y="438"/>
                    <a:pt x="220" y="438"/>
                  </a:cubicBezTo>
                  <a:cubicBezTo>
                    <a:pt x="341" y="438"/>
                    <a:pt x="439" y="340"/>
                    <a:pt x="439" y="220"/>
                  </a:cubicBezTo>
                  <a:cubicBezTo>
                    <a:pt x="439" y="100"/>
                    <a:pt x="341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1" name="Google Shape;8131;p21"/>
            <p:cNvSpPr/>
            <p:nvPr/>
          </p:nvSpPr>
          <p:spPr>
            <a:xfrm>
              <a:off x="8032944" y="5788926"/>
              <a:ext cx="119508" cy="118963"/>
            </a:xfrm>
            <a:custGeom>
              <a:avLst/>
              <a:gdLst/>
              <a:ahLst/>
              <a:cxnLst/>
              <a:rect l="l" t="t" r="r" b="b"/>
              <a:pathLst>
                <a:path w="439" h="437" extrusionOk="0">
                  <a:moveTo>
                    <a:pt x="220" y="0"/>
                  </a:moveTo>
                  <a:cubicBezTo>
                    <a:pt x="98" y="0"/>
                    <a:pt x="0" y="98"/>
                    <a:pt x="0" y="218"/>
                  </a:cubicBezTo>
                  <a:cubicBezTo>
                    <a:pt x="0" y="340"/>
                    <a:pt x="99" y="436"/>
                    <a:pt x="220" y="436"/>
                  </a:cubicBezTo>
                  <a:cubicBezTo>
                    <a:pt x="341" y="436"/>
                    <a:pt x="439" y="339"/>
                    <a:pt x="439" y="218"/>
                  </a:cubicBezTo>
                  <a:cubicBezTo>
                    <a:pt x="439" y="96"/>
                    <a:pt x="341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2" name="Google Shape;8132;p21"/>
            <p:cNvSpPr/>
            <p:nvPr/>
          </p:nvSpPr>
          <p:spPr>
            <a:xfrm>
              <a:off x="9051895" y="4480597"/>
              <a:ext cx="119508" cy="119508"/>
            </a:xfrm>
            <a:custGeom>
              <a:avLst/>
              <a:gdLst/>
              <a:ahLst/>
              <a:cxnLst/>
              <a:rect l="l" t="t" r="r" b="b"/>
              <a:pathLst>
                <a:path w="439" h="439" extrusionOk="0">
                  <a:moveTo>
                    <a:pt x="218" y="1"/>
                  </a:moveTo>
                  <a:cubicBezTo>
                    <a:pt x="96" y="1"/>
                    <a:pt x="0" y="100"/>
                    <a:pt x="0" y="220"/>
                  </a:cubicBezTo>
                  <a:cubicBezTo>
                    <a:pt x="0" y="342"/>
                    <a:pt x="98" y="438"/>
                    <a:pt x="218" y="438"/>
                  </a:cubicBezTo>
                  <a:cubicBezTo>
                    <a:pt x="339" y="438"/>
                    <a:pt x="438" y="341"/>
                    <a:pt x="438" y="220"/>
                  </a:cubicBezTo>
                  <a:cubicBezTo>
                    <a:pt x="439" y="100"/>
                    <a:pt x="340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3" name="Google Shape;8133;p21"/>
            <p:cNvSpPr/>
            <p:nvPr/>
          </p:nvSpPr>
          <p:spPr>
            <a:xfrm>
              <a:off x="9578657" y="6226397"/>
              <a:ext cx="51451" cy="90380"/>
            </a:xfrm>
            <a:custGeom>
              <a:avLst/>
              <a:gdLst/>
              <a:ahLst/>
              <a:cxnLst/>
              <a:rect l="l" t="t" r="r" b="b"/>
              <a:pathLst>
                <a:path w="189" h="332" extrusionOk="0">
                  <a:moveTo>
                    <a:pt x="188" y="0"/>
                  </a:moveTo>
                  <a:lnTo>
                    <a:pt x="188" y="0"/>
                  </a:lnTo>
                  <a:cubicBezTo>
                    <a:pt x="82" y="16"/>
                    <a:pt x="1" y="108"/>
                    <a:pt x="1" y="217"/>
                  </a:cubicBezTo>
                  <a:cubicBezTo>
                    <a:pt x="1" y="258"/>
                    <a:pt x="12" y="297"/>
                    <a:pt x="32" y="332"/>
                  </a:cubicBezTo>
                  <a:cubicBezTo>
                    <a:pt x="87" y="223"/>
                    <a:pt x="138" y="114"/>
                    <a:pt x="1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4" name="Google Shape;8134;p21"/>
            <p:cNvSpPr/>
            <p:nvPr/>
          </p:nvSpPr>
          <p:spPr>
            <a:xfrm>
              <a:off x="9578657" y="4917796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19" y="1"/>
                  </a:moveTo>
                  <a:cubicBezTo>
                    <a:pt x="97" y="1"/>
                    <a:pt x="1" y="99"/>
                    <a:pt x="1" y="220"/>
                  </a:cubicBezTo>
                  <a:cubicBezTo>
                    <a:pt x="1" y="342"/>
                    <a:pt x="98" y="438"/>
                    <a:pt x="219" y="438"/>
                  </a:cubicBezTo>
                  <a:cubicBezTo>
                    <a:pt x="339" y="438"/>
                    <a:pt x="438" y="339"/>
                    <a:pt x="438" y="220"/>
                  </a:cubicBezTo>
                  <a:cubicBezTo>
                    <a:pt x="439" y="99"/>
                    <a:pt x="340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5" name="Google Shape;8135;p21"/>
            <p:cNvSpPr/>
            <p:nvPr/>
          </p:nvSpPr>
          <p:spPr>
            <a:xfrm>
              <a:off x="9315140" y="4269620"/>
              <a:ext cx="102902" cy="111886"/>
            </a:xfrm>
            <a:custGeom>
              <a:avLst/>
              <a:gdLst/>
              <a:ahLst/>
              <a:cxnLst/>
              <a:rect l="l" t="t" r="r" b="b"/>
              <a:pathLst>
                <a:path w="378" h="411" extrusionOk="0">
                  <a:moveTo>
                    <a:pt x="110" y="0"/>
                  </a:moveTo>
                  <a:cubicBezTo>
                    <a:pt x="45" y="41"/>
                    <a:pt x="1" y="112"/>
                    <a:pt x="1" y="193"/>
                  </a:cubicBezTo>
                  <a:cubicBezTo>
                    <a:pt x="1" y="314"/>
                    <a:pt x="98" y="410"/>
                    <a:pt x="219" y="410"/>
                  </a:cubicBezTo>
                  <a:cubicBezTo>
                    <a:pt x="282" y="410"/>
                    <a:pt x="339" y="385"/>
                    <a:pt x="378" y="342"/>
                  </a:cubicBezTo>
                  <a:cubicBezTo>
                    <a:pt x="292" y="224"/>
                    <a:pt x="203" y="112"/>
                    <a:pt x="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6" name="Google Shape;8136;p21"/>
            <p:cNvSpPr/>
            <p:nvPr/>
          </p:nvSpPr>
          <p:spPr>
            <a:xfrm>
              <a:off x="8559706" y="6225853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1"/>
                  </a:moveTo>
                  <a:cubicBezTo>
                    <a:pt x="98" y="1"/>
                    <a:pt x="1" y="98"/>
                    <a:pt x="1" y="219"/>
                  </a:cubicBezTo>
                  <a:cubicBezTo>
                    <a:pt x="1" y="341"/>
                    <a:pt x="99" y="438"/>
                    <a:pt x="220" y="438"/>
                  </a:cubicBezTo>
                  <a:cubicBezTo>
                    <a:pt x="340" y="438"/>
                    <a:pt x="439" y="339"/>
                    <a:pt x="439" y="219"/>
                  </a:cubicBezTo>
                  <a:cubicBezTo>
                    <a:pt x="439" y="98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7" name="Google Shape;8137;p21"/>
            <p:cNvSpPr/>
            <p:nvPr/>
          </p:nvSpPr>
          <p:spPr>
            <a:xfrm>
              <a:off x="9315140" y="4480597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19" y="1"/>
                  </a:moveTo>
                  <a:cubicBezTo>
                    <a:pt x="97" y="1"/>
                    <a:pt x="1" y="100"/>
                    <a:pt x="1" y="220"/>
                  </a:cubicBezTo>
                  <a:cubicBezTo>
                    <a:pt x="1" y="342"/>
                    <a:pt x="98" y="438"/>
                    <a:pt x="219" y="438"/>
                  </a:cubicBezTo>
                  <a:cubicBezTo>
                    <a:pt x="339" y="438"/>
                    <a:pt x="438" y="341"/>
                    <a:pt x="438" y="220"/>
                  </a:cubicBezTo>
                  <a:cubicBezTo>
                    <a:pt x="440" y="100"/>
                    <a:pt x="341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8" name="Google Shape;8138;p21"/>
            <p:cNvSpPr/>
            <p:nvPr/>
          </p:nvSpPr>
          <p:spPr>
            <a:xfrm>
              <a:off x="9315140" y="4699197"/>
              <a:ext cx="119508" cy="119508"/>
            </a:xfrm>
            <a:custGeom>
              <a:avLst/>
              <a:gdLst/>
              <a:ahLst/>
              <a:cxnLst/>
              <a:rect l="l" t="t" r="r" b="b"/>
              <a:pathLst>
                <a:path w="439" h="439" extrusionOk="0">
                  <a:moveTo>
                    <a:pt x="219" y="1"/>
                  </a:moveTo>
                  <a:cubicBezTo>
                    <a:pt x="97" y="1"/>
                    <a:pt x="1" y="100"/>
                    <a:pt x="1" y="220"/>
                  </a:cubicBezTo>
                  <a:cubicBezTo>
                    <a:pt x="1" y="341"/>
                    <a:pt x="98" y="438"/>
                    <a:pt x="219" y="438"/>
                  </a:cubicBezTo>
                  <a:cubicBezTo>
                    <a:pt x="339" y="438"/>
                    <a:pt x="438" y="341"/>
                    <a:pt x="438" y="220"/>
                  </a:cubicBezTo>
                  <a:cubicBezTo>
                    <a:pt x="438" y="100"/>
                    <a:pt x="341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9" name="Google Shape;8139;p21"/>
            <p:cNvSpPr/>
            <p:nvPr/>
          </p:nvSpPr>
          <p:spPr>
            <a:xfrm>
              <a:off x="9051895" y="6225853"/>
              <a:ext cx="119508" cy="119508"/>
            </a:xfrm>
            <a:custGeom>
              <a:avLst/>
              <a:gdLst/>
              <a:ahLst/>
              <a:cxnLst/>
              <a:rect l="l" t="t" r="r" b="b"/>
              <a:pathLst>
                <a:path w="439" h="439" extrusionOk="0">
                  <a:moveTo>
                    <a:pt x="218" y="1"/>
                  </a:moveTo>
                  <a:cubicBezTo>
                    <a:pt x="96" y="1"/>
                    <a:pt x="0" y="98"/>
                    <a:pt x="0" y="219"/>
                  </a:cubicBezTo>
                  <a:cubicBezTo>
                    <a:pt x="0" y="341"/>
                    <a:pt x="98" y="438"/>
                    <a:pt x="218" y="438"/>
                  </a:cubicBezTo>
                  <a:cubicBezTo>
                    <a:pt x="339" y="438"/>
                    <a:pt x="438" y="339"/>
                    <a:pt x="438" y="219"/>
                  </a:cubicBezTo>
                  <a:cubicBezTo>
                    <a:pt x="439" y="98"/>
                    <a:pt x="340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0" name="Google Shape;8140;p21"/>
            <p:cNvSpPr/>
            <p:nvPr/>
          </p:nvSpPr>
          <p:spPr>
            <a:xfrm>
              <a:off x="9315140" y="4917796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19" y="1"/>
                  </a:moveTo>
                  <a:cubicBezTo>
                    <a:pt x="97" y="1"/>
                    <a:pt x="1" y="99"/>
                    <a:pt x="1" y="220"/>
                  </a:cubicBezTo>
                  <a:cubicBezTo>
                    <a:pt x="1" y="342"/>
                    <a:pt x="98" y="438"/>
                    <a:pt x="219" y="438"/>
                  </a:cubicBezTo>
                  <a:cubicBezTo>
                    <a:pt x="339" y="438"/>
                    <a:pt x="438" y="339"/>
                    <a:pt x="438" y="220"/>
                  </a:cubicBezTo>
                  <a:cubicBezTo>
                    <a:pt x="440" y="99"/>
                    <a:pt x="341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1" name="Google Shape;8141;p21"/>
            <p:cNvSpPr/>
            <p:nvPr/>
          </p:nvSpPr>
          <p:spPr>
            <a:xfrm>
              <a:off x="9051895" y="6007526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8" y="0"/>
                  </a:moveTo>
                  <a:cubicBezTo>
                    <a:pt x="96" y="0"/>
                    <a:pt x="0" y="98"/>
                    <a:pt x="0" y="218"/>
                  </a:cubicBezTo>
                  <a:cubicBezTo>
                    <a:pt x="0" y="338"/>
                    <a:pt x="98" y="437"/>
                    <a:pt x="218" y="437"/>
                  </a:cubicBezTo>
                  <a:cubicBezTo>
                    <a:pt x="339" y="437"/>
                    <a:pt x="438" y="338"/>
                    <a:pt x="438" y="218"/>
                  </a:cubicBezTo>
                  <a:cubicBezTo>
                    <a:pt x="438" y="98"/>
                    <a:pt x="340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2" name="Google Shape;8142;p21"/>
            <p:cNvSpPr/>
            <p:nvPr/>
          </p:nvSpPr>
          <p:spPr>
            <a:xfrm>
              <a:off x="9051895" y="6659240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8" y="0"/>
                  </a:moveTo>
                  <a:cubicBezTo>
                    <a:pt x="96" y="0"/>
                    <a:pt x="0" y="98"/>
                    <a:pt x="0" y="218"/>
                  </a:cubicBezTo>
                  <a:cubicBezTo>
                    <a:pt x="0" y="338"/>
                    <a:pt x="98" y="437"/>
                    <a:pt x="218" y="437"/>
                  </a:cubicBezTo>
                  <a:cubicBezTo>
                    <a:pt x="339" y="437"/>
                    <a:pt x="438" y="338"/>
                    <a:pt x="438" y="218"/>
                  </a:cubicBezTo>
                  <a:cubicBezTo>
                    <a:pt x="438" y="98"/>
                    <a:pt x="340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3" name="Google Shape;8143;p21"/>
            <p:cNvSpPr/>
            <p:nvPr/>
          </p:nvSpPr>
          <p:spPr>
            <a:xfrm>
              <a:off x="9051895" y="4043126"/>
              <a:ext cx="119236" cy="119508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8" y="1"/>
                  </a:moveTo>
                  <a:cubicBezTo>
                    <a:pt x="96" y="1"/>
                    <a:pt x="0" y="100"/>
                    <a:pt x="0" y="220"/>
                  </a:cubicBezTo>
                  <a:cubicBezTo>
                    <a:pt x="0" y="342"/>
                    <a:pt x="98" y="438"/>
                    <a:pt x="218" y="438"/>
                  </a:cubicBezTo>
                  <a:cubicBezTo>
                    <a:pt x="339" y="438"/>
                    <a:pt x="438" y="339"/>
                    <a:pt x="438" y="220"/>
                  </a:cubicBezTo>
                  <a:cubicBezTo>
                    <a:pt x="438" y="200"/>
                    <a:pt x="433" y="182"/>
                    <a:pt x="430" y="163"/>
                  </a:cubicBezTo>
                  <a:cubicBezTo>
                    <a:pt x="369" y="108"/>
                    <a:pt x="308" y="55"/>
                    <a:pt x="245" y="1"/>
                  </a:cubicBezTo>
                  <a:cubicBezTo>
                    <a:pt x="243" y="1"/>
                    <a:pt x="240" y="2"/>
                    <a:pt x="238" y="2"/>
                  </a:cubicBezTo>
                  <a:cubicBezTo>
                    <a:pt x="232" y="2"/>
                    <a:pt x="226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4" name="Google Shape;8144;p21"/>
            <p:cNvSpPr/>
            <p:nvPr/>
          </p:nvSpPr>
          <p:spPr>
            <a:xfrm>
              <a:off x="9578657" y="4702463"/>
              <a:ext cx="86024" cy="116241"/>
            </a:xfrm>
            <a:custGeom>
              <a:avLst/>
              <a:gdLst/>
              <a:ahLst/>
              <a:cxnLst/>
              <a:rect l="l" t="t" r="r" b="b"/>
              <a:pathLst>
                <a:path w="316" h="427" extrusionOk="0">
                  <a:moveTo>
                    <a:pt x="147" y="0"/>
                  </a:moveTo>
                  <a:cubicBezTo>
                    <a:pt x="61" y="32"/>
                    <a:pt x="1" y="114"/>
                    <a:pt x="1" y="208"/>
                  </a:cubicBezTo>
                  <a:cubicBezTo>
                    <a:pt x="1" y="330"/>
                    <a:pt x="98" y="426"/>
                    <a:pt x="219" y="426"/>
                  </a:cubicBezTo>
                  <a:cubicBezTo>
                    <a:pt x="253" y="426"/>
                    <a:pt x="284" y="417"/>
                    <a:pt x="316" y="403"/>
                  </a:cubicBezTo>
                  <a:cubicBezTo>
                    <a:pt x="263" y="267"/>
                    <a:pt x="208" y="132"/>
                    <a:pt x="1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5" name="Google Shape;8145;p21"/>
            <p:cNvSpPr/>
            <p:nvPr/>
          </p:nvSpPr>
          <p:spPr>
            <a:xfrm>
              <a:off x="9051895" y="6444452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8" y="1"/>
                  </a:moveTo>
                  <a:cubicBezTo>
                    <a:pt x="96" y="1"/>
                    <a:pt x="0" y="98"/>
                    <a:pt x="0" y="219"/>
                  </a:cubicBezTo>
                  <a:cubicBezTo>
                    <a:pt x="0" y="339"/>
                    <a:pt x="98" y="438"/>
                    <a:pt x="218" y="438"/>
                  </a:cubicBezTo>
                  <a:cubicBezTo>
                    <a:pt x="339" y="438"/>
                    <a:pt x="438" y="339"/>
                    <a:pt x="438" y="219"/>
                  </a:cubicBezTo>
                  <a:cubicBezTo>
                    <a:pt x="438" y="98"/>
                    <a:pt x="340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6" name="Google Shape;8146;p21"/>
            <p:cNvSpPr/>
            <p:nvPr/>
          </p:nvSpPr>
          <p:spPr>
            <a:xfrm>
              <a:off x="9578657" y="5137212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19" y="0"/>
                  </a:moveTo>
                  <a:cubicBezTo>
                    <a:pt x="97" y="0"/>
                    <a:pt x="1" y="98"/>
                    <a:pt x="1" y="218"/>
                  </a:cubicBezTo>
                  <a:cubicBezTo>
                    <a:pt x="1" y="340"/>
                    <a:pt x="98" y="437"/>
                    <a:pt x="219" y="437"/>
                  </a:cubicBezTo>
                  <a:cubicBezTo>
                    <a:pt x="339" y="437"/>
                    <a:pt x="438" y="339"/>
                    <a:pt x="438" y="218"/>
                  </a:cubicBezTo>
                  <a:cubicBezTo>
                    <a:pt x="439" y="96"/>
                    <a:pt x="340" y="0"/>
                    <a:pt x="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7" name="Google Shape;8147;p21"/>
            <p:cNvSpPr/>
            <p:nvPr/>
          </p:nvSpPr>
          <p:spPr>
            <a:xfrm>
              <a:off x="9315140" y="6225853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19" y="1"/>
                  </a:moveTo>
                  <a:cubicBezTo>
                    <a:pt x="97" y="1"/>
                    <a:pt x="1" y="98"/>
                    <a:pt x="1" y="219"/>
                  </a:cubicBezTo>
                  <a:cubicBezTo>
                    <a:pt x="1" y="341"/>
                    <a:pt x="98" y="438"/>
                    <a:pt x="219" y="438"/>
                  </a:cubicBezTo>
                  <a:cubicBezTo>
                    <a:pt x="339" y="438"/>
                    <a:pt x="438" y="339"/>
                    <a:pt x="438" y="219"/>
                  </a:cubicBezTo>
                  <a:cubicBezTo>
                    <a:pt x="440" y="98"/>
                    <a:pt x="341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8" name="Google Shape;8148;p21"/>
            <p:cNvSpPr/>
            <p:nvPr/>
          </p:nvSpPr>
          <p:spPr>
            <a:xfrm>
              <a:off x="9578657" y="5350911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19" y="1"/>
                  </a:moveTo>
                  <a:cubicBezTo>
                    <a:pt x="97" y="1"/>
                    <a:pt x="1" y="100"/>
                    <a:pt x="1" y="220"/>
                  </a:cubicBezTo>
                  <a:cubicBezTo>
                    <a:pt x="1" y="342"/>
                    <a:pt x="98" y="438"/>
                    <a:pt x="219" y="438"/>
                  </a:cubicBezTo>
                  <a:cubicBezTo>
                    <a:pt x="339" y="438"/>
                    <a:pt x="438" y="341"/>
                    <a:pt x="438" y="220"/>
                  </a:cubicBezTo>
                  <a:cubicBezTo>
                    <a:pt x="439" y="100"/>
                    <a:pt x="340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9" name="Google Shape;8149;p21"/>
            <p:cNvSpPr/>
            <p:nvPr/>
          </p:nvSpPr>
          <p:spPr>
            <a:xfrm>
              <a:off x="9051895" y="5788926"/>
              <a:ext cx="119508" cy="118963"/>
            </a:xfrm>
            <a:custGeom>
              <a:avLst/>
              <a:gdLst/>
              <a:ahLst/>
              <a:cxnLst/>
              <a:rect l="l" t="t" r="r" b="b"/>
              <a:pathLst>
                <a:path w="439" h="437" extrusionOk="0">
                  <a:moveTo>
                    <a:pt x="218" y="0"/>
                  </a:moveTo>
                  <a:cubicBezTo>
                    <a:pt x="96" y="0"/>
                    <a:pt x="0" y="98"/>
                    <a:pt x="0" y="218"/>
                  </a:cubicBezTo>
                  <a:cubicBezTo>
                    <a:pt x="0" y="340"/>
                    <a:pt x="98" y="436"/>
                    <a:pt x="218" y="436"/>
                  </a:cubicBezTo>
                  <a:cubicBezTo>
                    <a:pt x="339" y="436"/>
                    <a:pt x="438" y="339"/>
                    <a:pt x="438" y="218"/>
                  </a:cubicBezTo>
                  <a:cubicBezTo>
                    <a:pt x="439" y="96"/>
                    <a:pt x="340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0" name="Google Shape;8150;p21"/>
            <p:cNvSpPr/>
            <p:nvPr/>
          </p:nvSpPr>
          <p:spPr>
            <a:xfrm>
              <a:off x="9578657" y="5788926"/>
              <a:ext cx="119780" cy="118963"/>
            </a:xfrm>
            <a:custGeom>
              <a:avLst/>
              <a:gdLst/>
              <a:ahLst/>
              <a:cxnLst/>
              <a:rect l="l" t="t" r="r" b="b"/>
              <a:pathLst>
                <a:path w="440" h="437" extrusionOk="0">
                  <a:moveTo>
                    <a:pt x="219" y="0"/>
                  </a:moveTo>
                  <a:cubicBezTo>
                    <a:pt x="97" y="0"/>
                    <a:pt x="1" y="98"/>
                    <a:pt x="1" y="218"/>
                  </a:cubicBezTo>
                  <a:cubicBezTo>
                    <a:pt x="1" y="340"/>
                    <a:pt x="98" y="436"/>
                    <a:pt x="219" y="436"/>
                  </a:cubicBezTo>
                  <a:cubicBezTo>
                    <a:pt x="339" y="436"/>
                    <a:pt x="438" y="339"/>
                    <a:pt x="438" y="218"/>
                  </a:cubicBezTo>
                  <a:cubicBezTo>
                    <a:pt x="439" y="96"/>
                    <a:pt x="340" y="0"/>
                    <a:pt x="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1" name="Google Shape;8151;p21"/>
            <p:cNvSpPr/>
            <p:nvPr/>
          </p:nvSpPr>
          <p:spPr>
            <a:xfrm>
              <a:off x="9578657" y="5569510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19" y="1"/>
                  </a:moveTo>
                  <a:cubicBezTo>
                    <a:pt x="97" y="1"/>
                    <a:pt x="1" y="100"/>
                    <a:pt x="1" y="220"/>
                  </a:cubicBezTo>
                  <a:cubicBezTo>
                    <a:pt x="1" y="342"/>
                    <a:pt x="98" y="438"/>
                    <a:pt x="219" y="438"/>
                  </a:cubicBezTo>
                  <a:cubicBezTo>
                    <a:pt x="339" y="438"/>
                    <a:pt x="438" y="340"/>
                    <a:pt x="438" y="220"/>
                  </a:cubicBezTo>
                  <a:cubicBezTo>
                    <a:pt x="439" y="100"/>
                    <a:pt x="340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2" name="Google Shape;8152;p21"/>
            <p:cNvSpPr/>
            <p:nvPr/>
          </p:nvSpPr>
          <p:spPr>
            <a:xfrm>
              <a:off x="9315140" y="6659512"/>
              <a:ext cx="50362" cy="59346"/>
            </a:xfrm>
            <a:custGeom>
              <a:avLst/>
              <a:gdLst/>
              <a:ahLst/>
              <a:cxnLst/>
              <a:rect l="l" t="t" r="r" b="b"/>
              <a:pathLst>
                <a:path w="185" h="218" extrusionOk="0">
                  <a:moveTo>
                    <a:pt x="184" y="1"/>
                  </a:moveTo>
                  <a:lnTo>
                    <a:pt x="184" y="1"/>
                  </a:lnTo>
                  <a:cubicBezTo>
                    <a:pt x="81" y="18"/>
                    <a:pt x="1" y="108"/>
                    <a:pt x="1" y="217"/>
                  </a:cubicBezTo>
                  <a:cubicBezTo>
                    <a:pt x="63" y="147"/>
                    <a:pt x="124" y="74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3" name="Google Shape;8153;p21"/>
            <p:cNvSpPr/>
            <p:nvPr/>
          </p:nvSpPr>
          <p:spPr>
            <a:xfrm>
              <a:off x="9315140" y="6444452"/>
              <a:ext cx="119508" cy="119236"/>
            </a:xfrm>
            <a:custGeom>
              <a:avLst/>
              <a:gdLst/>
              <a:ahLst/>
              <a:cxnLst/>
              <a:rect l="l" t="t" r="r" b="b"/>
              <a:pathLst>
                <a:path w="439" h="438" extrusionOk="0">
                  <a:moveTo>
                    <a:pt x="219" y="1"/>
                  </a:moveTo>
                  <a:cubicBezTo>
                    <a:pt x="97" y="1"/>
                    <a:pt x="1" y="98"/>
                    <a:pt x="1" y="219"/>
                  </a:cubicBezTo>
                  <a:cubicBezTo>
                    <a:pt x="1" y="339"/>
                    <a:pt x="98" y="438"/>
                    <a:pt x="219" y="438"/>
                  </a:cubicBezTo>
                  <a:cubicBezTo>
                    <a:pt x="339" y="438"/>
                    <a:pt x="438" y="339"/>
                    <a:pt x="438" y="219"/>
                  </a:cubicBezTo>
                  <a:cubicBezTo>
                    <a:pt x="438" y="98"/>
                    <a:pt x="341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4" name="Google Shape;8154;p21"/>
            <p:cNvSpPr/>
            <p:nvPr/>
          </p:nvSpPr>
          <p:spPr>
            <a:xfrm>
              <a:off x="9315140" y="5350911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19" y="1"/>
                  </a:moveTo>
                  <a:cubicBezTo>
                    <a:pt x="97" y="1"/>
                    <a:pt x="1" y="100"/>
                    <a:pt x="1" y="220"/>
                  </a:cubicBezTo>
                  <a:cubicBezTo>
                    <a:pt x="1" y="342"/>
                    <a:pt x="98" y="438"/>
                    <a:pt x="219" y="438"/>
                  </a:cubicBezTo>
                  <a:cubicBezTo>
                    <a:pt x="339" y="438"/>
                    <a:pt x="438" y="341"/>
                    <a:pt x="438" y="220"/>
                  </a:cubicBezTo>
                  <a:cubicBezTo>
                    <a:pt x="440" y="100"/>
                    <a:pt x="341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5" name="Google Shape;8155;p21"/>
            <p:cNvSpPr/>
            <p:nvPr/>
          </p:nvSpPr>
          <p:spPr>
            <a:xfrm>
              <a:off x="9315140" y="5569510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19" y="1"/>
                  </a:moveTo>
                  <a:cubicBezTo>
                    <a:pt x="97" y="1"/>
                    <a:pt x="1" y="100"/>
                    <a:pt x="1" y="220"/>
                  </a:cubicBezTo>
                  <a:cubicBezTo>
                    <a:pt x="1" y="342"/>
                    <a:pt x="98" y="438"/>
                    <a:pt x="219" y="438"/>
                  </a:cubicBezTo>
                  <a:cubicBezTo>
                    <a:pt x="339" y="438"/>
                    <a:pt x="438" y="340"/>
                    <a:pt x="438" y="220"/>
                  </a:cubicBezTo>
                  <a:cubicBezTo>
                    <a:pt x="440" y="100"/>
                    <a:pt x="341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6" name="Google Shape;8156;p21"/>
            <p:cNvSpPr/>
            <p:nvPr/>
          </p:nvSpPr>
          <p:spPr>
            <a:xfrm>
              <a:off x="9315140" y="5788926"/>
              <a:ext cx="119780" cy="118963"/>
            </a:xfrm>
            <a:custGeom>
              <a:avLst/>
              <a:gdLst/>
              <a:ahLst/>
              <a:cxnLst/>
              <a:rect l="l" t="t" r="r" b="b"/>
              <a:pathLst>
                <a:path w="440" h="437" extrusionOk="0">
                  <a:moveTo>
                    <a:pt x="219" y="0"/>
                  </a:moveTo>
                  <a:cubicBezTo>
                    <a:pt x="97" y="0"/>
                    <a:pt x="1" y="98"/>
                    <a:pt x="1" y="218"/>
                  </a:cubicBezTo>
                  <a:cubicBezTo>
                    <a:pt x="1" y="340"/>
                    <a:pt x="98" y="436"/>
                    <a:pt x="219" y="436"/>
                  </a:cubicBezTo>
                  <a:cubicBezTo>
                    <a:pt x="339" y="436"/>
                    <a:pt x="438" y="339"/>
                    <a:pt x="438" y="218"/>
                  </a:cubicBezTo>
                  <a:cubicBezTo>
                    <a:pt x="440" y="96"/>
                    <a:pt x="341" y="0"/>
                    <a:pt x="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7" name="Google Shape;8157;p21"/>
            <p:cNvSpPr/>
            <p:nvPr/>
          </p:nvSpPr>
          <p:spPr>
            <a:xfrm>
              <a:off x="9315140" y="5137212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19" y="0"/>
                  </a:moveTo>
                  <a:cubicBezTo>
                    <a:pt x="97" y="0"/>
                    <a:pt x="1" y="98"/>
                    <a:pt x="1" y="218"/>
                  </a:cubicBezTo>
                  <a:cubicBezTo>
                    <a:pt x="1" y="340"/>
                    <a:pt x="98" y="437"/>
                    <a:pt x="219" y="437"/>
                  </a:cubicBezTo>
                  <a:cubicBezTo>
                    <a:pt x="339" y="437"/>
                    <a:pt x="438" y="339"/>
                    <a:pt x="438" y="218"/>
                  </a:cubicBezTo>
                  <a:cubicBezTo>
                    <a:pt x="440" y="96"/>
                    <a:pt x="341" y="0"/>
                    <a:pt x="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8" name="Google Shape;8158;p21"/>
            <p:cNvSpPr/>
            <p:nvPr/>
          </p:nvSpPr>
          <p:spPr>
            <a:xfrm>
              <a:off x="9315140" y="6007526"/>
              <a:ext cx="119508" cy="119236"/>
            </a:xfrm>
            <a:custGeom>
              <a:avLst/>
              <a:gdLst/>
              <a:ahLst/>
              <a:cxnLst/>
              <a:rect l="l" t="t" r="r" b="b"/>
              <a:pathLst>
                <a:path w="439" h="438" extrusionOk="0">
                  <a:moveTo>
                    <a:pt x="219" y="0"/>
                  </a:moveTo>
                  <a:cubicBezTo>
                    <a:pt x="97" y="0"/>
                    <a:pt x="1" y="98"/>
                    <a:pt x="1" y="218"/>
                  </a:cubicBezTo>
                  <a:cubicBezTo>
                    <a:pt x="1" y="338"/>
                    <a:pt x="98" y="437"/>
                    <a:pt x="219" y="437"/>
                  </a:cubicBezTo>
                  <a:cubicBezTo>
                    <a:pt x="339" y="437"/>
                    <a:pt x="438" y="338"/>
                    <a:pt x="438" y="218"/>
                  </a:cubicBezTo>
                  <a:cubicBezTo>
                    <a:pt x="438" y="98"/>
                    <a:pt x="341" y="0"/>
                    <a:pt x="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9" name="Google Shape;8159;p21"/>
            <p:cNvSpPr/>
            <p:nvPr/>
          </p:nvSpPr>
          <p:spPr>
            <a:xfrm>
              <a:off x="9578657" y="6007526"/>
              <a:ext cx="117330" cy="119236"/>
            </a:xfrm>
            <a:custGeom>
              <a:avLst/>
              <a:gdLst/>
              <a:ahLst/>
              <a:cxnLst/>
              <a:rect l="l" t="t" r="r" b="b"/>
              <a:pathLst>
                <a:path w="431" h="438" extrusionOk="0">
                  <a:moveTo>
                    <a:pt x="219" y="0"/>
                  </a:moveTo>
                  <a:cubicBezTo>
                    <a:pt x="97" y="0"/>
                    <a:pt x="1" y="98"/>
                    <a:pt x="1" y="218"/>
                  </a:cubicBezTo>
                  <a:cubicBezTo>
                    <a:pt x="1" y="338"/>
                    <a:pt x="98" y="437"/>
                    <a:pt x="219" y="437"/>
                  </a:cubicBezTo>
                  <a:cubicBezTo>
                    <a:pt x="269" y="437"/>
                    <a:pt x="316" y="419"/>
                    <a:pt x="352" y="391"/>
                  </a:cubicBezTo>
                  <a:cubicBezTo>
                    <a:pt x="378" y="317"/>
                    <a:pt x="405" y="240"/>
                    <a:pt x="431" y="162"/>
                  </a:cubicBezTo>
                  <a:cubicBezTo>
                    <a:pt x="406" y="69"/>
                    <a:pt x="320" y="0"/>
                    <a:pt x="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0" name="Google Shape;8160;p21"/>
            <p:cNvSpPr/>
            <p:nvPr/>
          </p:nvSpPr>
          <p:spPr>
            <a:xfrm>
              <a:off x="8788378" y="5569510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19" y="1"/>
                  </a:moveTo>
                  <a:cubicBezTo>
                    <a:pt x="97" y="1"/>
                    <a:pt x="1" y="100"/>
                    <a:pt x="1" y="220"/>
                  </a:cubicBezTo>
                  <a:cubicBezTo>
                    <a:pt x="1" y="342"/>
                    <a:pt x="98" y="438"/>
                    <a:pt x="219" y="438"/>
                  </a:cubicBezTo>
                  <a:cubicBezTo>
                    <a:pt x="339" y="438"/>
                    <a:pt x="438" y="340"/>
                    <a:pt x="438" y="220"/>
                  </a:cubicBezTo>
                  <a:cubicBezTo>
                    <a:pt x="439" y="100"/>
                    <a:pt x="340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1" name="Google Shape;8161;p21"/>
            <p:cNvSpPr/>
            <p:nvPr/>
          </p:nvSpPr>
          <p:spPr>
            <a:xfrm>
              <a:off x="8788378" y="4480597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19" y="1"/>
                  </a:moveTo>
                  <a:cubicBezTo>
                    <a:pt x="97" y="1"/>
                    <a:pt x="1" y="100"/>
                    <a:pt x="1" y="220"/>
                  </a:cubicBezTo>
                  <a:cubicBezTo>
                    <a:pt x="1" y="342"/>
                    <a:pt x="98" y="438"/>
                    <a:pt x="219" y="438"/>
                  </a:cubicBezTo>
                  <a:cubicBezTo>
                    <a:pt x="339" y="438"/>
                    <a:pt x="438" y="341"/>
                    <a:pt x="438" y="220"/>
                  </a:cubicBezTo>
                  <a:cubicBezTo>
                    <a:pt x="439" y="100"/>
                    <a:pt x="340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2" name="Google Shape;8162;p21"/>
            <p:cNvSpPr/>
            <p:nvPr/>
          </p:nvSpPr>
          <p:spPr>
            <a:xfrm>
              <a:off x="8788378" y="4917796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19" y="1"/>
                  </a:moveTo>
                  <a:cubicBezTo>
                    <a:pt x="97" y="1"/>
                    <a:pt x="1" y="99"/>
                    <a:pt x="1" y="220"/>
                  </a:cubicBezTo>
                  <a:cubicBezTo>
                    <a:pt x="1" y="342"/>
                    <a:pt x="98" y="438"/>
                    <a:pt x="219" y="438"/>
                  </a:cubicBezTo>
                  <a:cubicBezTo>
                    <a:pt x="339" y="438"/>
                    <a:pt x="438" y="339"/>
                    <a:pt x="438" y="220"/>
                  </a:cubicBezTo>
                  <a:cubicBezTo>
                    <a:pt x="439" y="99"/>
                    <a:pt x="340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3" name="Google Shape;8163;p21"/>
            <p:cNvSpPr/>
            <p:nvPr/>
          </p:nvSpPr>
          <p:spPr>
            <a:xfrm>
              <a:off x="8788378" y="5137212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19" y="0"/>
                  </a:moveTo>
                  <a:cubicBezTo>
                    <a:pt x="97" y="0"/>
                    <a:pt x="1" y="98"/>
                    <a:pt x="1" y="218"/>
                  </a:cubicBezTo>
                  <a:cubicBezTo>
                    <a:pt x="1" y="340"/>
                    <a:pt x="98" y="437"/>
                    <a:pt x="219" y="437"/>
                  </a:cubicBezTo>
                  <a:cubicBezTo>
                    <a:pt x="339" y="437"/>
                    <a:pt x="438" y="339"/>
                    <a:pt x="438" y="218"/>
                  </a:cubicBezTo>
                  <a:cubicBezTo>
                    <a:pt x="439" y="96"/>
                    <a:pt x="340" y="0"/>
                    <a:pt x="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4" name="Google Shape;8164;p21"/>
            <p:cNvSpPr/>
            <p:nvPr/>
          </p:nvSpPr>
          <p:spPr>
            <a:xfrm>
              <a:off x="8788378" y="5350911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19" y="1"/>
                  </a:moveTo>
                  <a:cubicBezTo>
                    <a:pt x="97" y="1"/>
                    <a:pt x="1" y="100"/>
                    <a:pt x="1" y="220"/>
                  </a:cubicBezTo>
                  <a:cubicBezTo>
                    <a:pt x="1" y="342"/>
                    <a:pt x="98" y="438"/>
                    <a:pt x="219" y="438"/>
                  </a:cubicBezTo>
                  <a:cubicBezTo>
                    <a:pt x="339" y="438"/>
                    <a:pt x="438" y="341"/>
                    <a:pt x="438" y="220"/>
                  </a:cubicBezTo>
                  <a:cubicBezTo>
                    <a:pt x="439" y="100"/>
                    <a:pt x="340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5" name="Google Shape;8165;p21"/>
            <p:cNvSpPr/>
            <p:nvPr/>
          </p:nvSpPr>
          <p:spPr>
            <a:xfrm>
              <a:off x="8788378" y="4262270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9" y="0"/>
                  </a:moveTo>
                  <a:cubicBezTo>
                    <a:pt x="97" y="0"/>
                    <a:pt x="1" y="99"/>
                    <a:pt x="1" y="220"/>
                  </a:cubicBezTo>
                  <a:cubicBezTo>
                    <a:pt x="1" y="340"/>
                    <a:pt x="98" y="437"/>
                    <a:pt x="219" y="437"/>
                  </a:cubicBezTo>
                  <a:cubicBezTo>
                    <a:pt x="339" y="437"/>
                    <a:pt x="438" y="340"/>
                    <a:pt x="438" y="220"/>
                  </a:cubicBezTo>
                  <a:cubicBezTo>
                    <a:pt x="438" y="99"/>
                    <a:pt x="340" y="0"/>
                    <a:pt x="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6" name="Google Shape;8166;p21"/>
            <p:cNvSpPr/>
            <p:nvPr/>
          </p:nvSpPr>
          <p:spPr>
            <a:xfrm>
              <a:off x="8788378" y="4699197"/>
              <a:ext cx="119236" cy="119508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1"/>
                  </a:moveTo>
                  <a:cubicBezTo>
                    <a:pt x="97" y="1"/>
                    <a:pt x="1" y="100"/>
                    <a:pt x="1" y="220"/>
                  </a:cubicBezTo>
                  <a:cubicBezTo>
                    <a:pt x="1" y="341"/>
                    <a:pt x="98" y="438"/>
                    <a:pt x="219" y="438"/>
                  </a:cubicBezTo>
                  <a:cubicBezTo>
                    <a:pt x="339" y="438"/>
                    <a:pt x="438" y="341"/>
                    <a:pt x="438" y="220"/>
                  </a:cubicBezTo>
                  <a:cubicBezTo>
                    <a:pt x="438" y="100"/>
                    <a:pt x="340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7" name="Google Shape;8167;p21"/>
            <p:cNvSpPr/>
            <p:nvPr/>
          </p:nvSpPr>
          <p:spPr>
            <a:xfrm>
              <a:off x="8559706" y="6877567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1"/>
                  </a:moveTo>
                  <a:cubicBezTo>
                    <a:pt x="98" y="1"/>
                    <a:pt x="1" y="98"/>
                    <a:pt x="1" y="219"/>
                  </a:cubicBezTo>
                  <a:cubicBezTo>
                    <a:pt x="1" y="341"/>
                    <a:pt x="99" y="438"/>
                    <a:pt x="220" y="438"/>
                  </a:cubicBezTo>
                  <a:cubicBezTo>
                    <a:pt x="340" y="438"/>
                    <a:pt x="439" y="339"/>
                    <a:pt x="439" y="219"/>
                  </a:cubicBezTo>
                  <a:cubicBezTo>
                    <a:pt x="439" y="98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8" name="Google Shape;8168;p21"/>
            <p:cNvSpPr/>
            <p:nvPr/>
          </p:nvSpPr>
          <p:spPr>
            <a:xfrm>
              <a:off x="8559706" y="6444452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1"/>
                  </a:moveTo>
                  <a:cubicBezTo>
                    <a:pt x="98" y="1"/>
                    <a:pt x="1" y="98"/>
                    <a:pt x="1" y="219"/>
                  </a:cubicBezTo>
                  <a:cubicBezTo>
                    <a:pt x="1" y="339"/>
                    <a:pt x="99" y="438"/>
                    <a:pt x="220" y="438"/>
                  </a:cubicBezTo>
                  <a:cubicBezTo>
                    <a:pt x="340" y="438"/>
                    <a:pt x="439" y="339"/>
                    <a:pt x="439" y="219"/>
                  </a:cubicBezTo>
                  <a:cubicBezTo>
                    <a:pt x="439" y="98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9" name="Google Shape;8169;p21"/>
            <p:cNvSpPr/>
            <p:nvPr/>
          </p:nvSpPr>
          <p:spPr>
            <a:xfrm>
              <a:off x="8788378" y="4043126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19" y="1"/>
                  </a:moveTo>
                  <a:cubicBezTo>
                    <a:pt x="97" y="1"/>
                    <a:pt x="1" y="100"/>
                    <a:pt x="1" y="220"/>
                  </a:cubicBezTo>
                  <a:cubicBezTo>
                    <a:pt x="1" y="342"/>
                    <a:pt x="98" y="438"/>
                    <a:pt x="219" y="438"/>
                  </a:cubicBezTo>
                  <a:cubicBezTo>
                    <a:pt x="339" y="438"/>
                    <a:pt x="438" y="339"/>
                    <a:pt x="438" y="220"/>
                  </a:cubicBezTo>
                  <a:cubicBezTo>
                    <a:pt x="439" y="100"/>
                    <a:pt x="340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0" name="Google Shape;8170;p21"/>
            <p:cNvSpPr/>
            <p:nvPr/>
          </p:nvSpPr>
          <p:spPr>
            <a:xfrm>
              <a:off x="8788378" y="3836777"/>
              <a:ext cx="119236" cy="111613"/>
            </a:xfrm>
            <a:custGeom>
              <a:avLst/>
              <a:gdLst/>
              <a:ahLst/>
              <a:cxnLst/>
              <a:rect l="l" t="t" r="r" b="b"/>
              <a:pathLst>
                <a:path w="438" h="410" extrusionOk="0">
                  <a:moveTo>
                    <a:pt x="110" y="1"/>
                  </a:moveTo>
                  <a:cubicBezTo>
                    <a:pt x="45" y="39"/>
                    <a:pt x="1" y="111"/>
                    <a:pt x="1" y="191"/>
                  </a:cubicBezTo>
                  <a:cubicBezTo>
                    <a:pt x="1" y="313"/>
                    <a:pt x="98" y="409"/>
                    <a:pt x="219" y="409"/>
                  </a:cubicBezTo>
                  <a:cubicBezTo>
                    <a:pt x="339" y="409"/>
                    <a:pt x="435" y="313"/>
                    <a:pt x="438" y="194"/>
                  </a:cubicBezTo>
                  <a:cubicBezTo>
                    <a:pt x="330" y="127"/>
                    <a:pt x="220" y="62"/>
                    <a:pt x="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1" name="Google Shape;8171;p21"/>
            <p:cNvSpPr/>
            <p:nvPr/>
          </p:nvSpPr>
          <p:spPr>
            <a:xfrm>
              <a:off x="8559706" y="6659240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0"/>
                  </a:moveTo>
                  <a:cubicBezTo>
                    <a:pt x="98" y="0"/>
                    <a:pt x="1" y="98"/>
                    <a:pt x="1" y="218"/>
                  </a:cubicBezTo>
                  <a:cubicBezTo>
                    <a:pt x="1" y="338"/>
                    <a:pt x="99" y="437"/>
                    <a:pt x="220" y="437"/>
                  </a:cubicBezTo>
                  <a:cubicBezTo>
                    <a:pt x="340" y="437"/>
                    <a:pt x="439" y="338"/>
                    <a:pt x="439" y="218"/>
                  </a:cubicBezTo>
                  <a:cubicBezTo>
                    <a:pt x="439" y="98"/>
                    <a:pt x="342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2" name="Google Shape;8172;p21"/>
            <p:cNvSpPr/>
            <p:nvPr/>
          </p:nvSpPr>
          <p:spPr>
            <a:xfrm>
              <a:off x="9051895" y="4699197"/>
              <a:ext cx="119236" cy="119508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8" y="1"/>
                  </a:moveTo>
                  <a:cubicBezTo>
                    <a:pt x="96" y="1"/>
                    <a:pt x="0" y="100"/>
                    <a:pt x="0" y="220"/>
                  </a:cubicBezTo>
                  <a:cubicBezTo>
                    <a:pt x="0" y="341"/>
                    <a:pt x="98" y="438"/>
                    <a:pt x="218" y="438"/>
                  </a:cubicBezTo>
                  <a:cubicBezTo>
                    <a:pt x="339" y="438"/>
                    <a:pt x="438" y="341"/>
                    <a:pt x="438" y="220"/>
                  </a:cubicBezTo>
                  <a:cubicBezTo>
                    <a:pt x="438" y="100"/>
                    <a:pt x="340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3" name="Google Shape;8173;p21"/>
            <p:cNvSpPr/>
            <p:nvPr/>
          </p:nvSpPr>
          <p:spPr>
            <a:xfrm>
              <a:off x="8788378" y="5788926"/>
              <a:ext cx="119780" cy="118963"/>
            </a:xfrm>
            <a:custGeom>
              <a:avLst/>
              <a:gdLst/>
              <a:ahLst/>
              <a:cxnLst/>
              <a:rect l="l" t="t" r="r" b="b"/>
              <a:pathLst>
                <a:path w="440" h="437" extrusionOk="0">
                  <a:moveTo>
                    <a:pt x="219" y="0"/>
                  </a:moveTo>
                  <a:cubicBezTo>
                    <a:pt x="97" y="0"/>
                    <a:pt x="1" y="98"/>
                    <a:pt x="1" y="218"/>
                  </a:cubicBezTo>
                  <a:cubicBezTo>
                    <a:pt x="1" y="340"/>
                    <a:pt x="98" y="436"/>
                    <a:pt x="219" y="436"/>
                  </a:cubicBezTo>
                  <a:cubicBezTo>
                    <a:pt x="339" y="436"/>
                    <a:pt x="438" y="339"/>
                    <a:pt x="438" y="218"/>
                  </a:cubicBezTo>
                  <a:cubicBezTo>
                    <a:pt x="439" y="96"/>
                    <a:pt x="340" y="0"/>
                    <a:pt x="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4" name="Google Shape;8174;p21"/>
            <p:cNvSpPr/>
            <p:nvPr/>
          </p:nvSpPr>
          <p:spPr>
            <a:xfrm>
              <a:off x="9051895" y="4917796"/>
              <a:ext cx="119508" cy="119236"/>
            </a:xfrm>
            <a:custGeom>
              <a:avLst/>
              <a:gdLst/>
              <a:ahLst/>
              <a:cxnLst/>
              <a:rect l="l" t="t" r="r" b="b"/>
              <a:pathLst>
                <a:path w="439" h="438" extrusionOk="0">
                  <a:moveTo>
                    <a:pt x="218" y="1"/>
                  </a:moveTo>
                  <a:cubicBezTo>
                    <a:pt x="96" y="1"/>
                    <a:pt x="0" y="99"/>
                    <a:pt x="0" y="220"/>
                  </a:cubicBezTo>
                  <a:cubicBezTo>
                    <a:pt x="0" y="342"/>
                    <a:pt x="98" y="438"/>
                    <a:pt x="218" y="438"/>
                  </a:cubicBezTo>
                  <a:cubicBezTo>
                    <a:pt x="339" y="438"/>
                    <a:pt x="438" y="339"/>
                    <a:pt x="438" y="220"/>
                  </a:cubicBezTo>
                  <a:cubicBezTo>
                    <a:pt x="439" y="99"/>
                    <a:pt x="340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5" name="Google Shape;8175;p21"/>
            <p:cNvSpPr/>
            <p:nvPr/>
          </p:nvSpPr>
          <p:spPr>
            <a:xfrm>
              <a:off x="7505910" y="6444452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1"/>
                  </a:moveTo>
                  <a:cubicBezTo>
                    <a:pt x="98" y="1"/>
                    <a:pt x="1" y="98"/>
                    <a:pt x="1" y="219"/>
                  </a:cubicBezTo>
                  <a:cubicBezTo>
                    <a:pt x="1" y="339"/>
                    <a:pt x="100" y="438"/>
                    <a:pt x="220" y="438"/>
                  </a:cubicBezTo>
                  <a:cubicBezTo>
                    <a:pt x="342" y="438"/>
                    <a:pt x="440" y="339"/>
                    <a:pt x="440" y="219"/>
                  </a:cubicBezTo>
                  <a:cubicBezTo>
                    <a:pt x="440" y="98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6" name="Google Shape;8176;p21"/>
            <p:cNvSpPr/>
            <p:nvPr/>
          </p:nvSpPr>
          <p:spPr>
            <a:xfrm>
              <a:off x="9051895" y="4262270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8" y="0"/>
                  </a:moveTo>
                  <a:cubicBezTo>
                    <a:pt x="96" y="0"/>
                    <a:pt x="0" y="99"/>
                    <a:pt x="0" y="220"/>
                  </a:cubicBezTo>
                  <a:cubicBezTo>
                    <a:pt x="0" y="340"/>
                    <a:pt x="98" y="437"/>
                    <a:pt x="218" y="437"/>
                  </a:cubicBezTo>
                  <a:cubicBezTo>
                    <a:pt x="339" y="437"/>
                    <a:pt x="438" y="340"/>
                    <a:pt x="438" y="220"/>
                  </a:cubicBezTo>
                  <a:cubicBezTo>
                    <a:pt x="438" y="99"/>
                    <a:pt x="340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7" name="Google Shape;8177;p21"/>
            <p:cNvSpPr/>
            <p:nvPr/>
          </p:nvSpPr>
          <p:spPr>
            <a:xfrm>
              <a:off x="9051895" y="5350911"/>
              <a:ext cx="119508" cy="119508"/>
            </a:xfrm>
            <a:custGeom>
              <a:avLst/>
              <a:gdLst/>
              <a:ahLst/>
              <a:cxnLst/>
              <a:rect l="l" t="t" r="r" b="b"/>
              <a:pathLst>
                <a:path w="439" h="439" extrusionOk="0">
                  <a:moveTo>
                    <a:pt x="218" y="1"/>
                  </a:moveTo>
                  <a:cubicBezTo>
                    <a:pt x="96" y="1"/>
                    <a:pt x="0" y="100"/>
                    <a:pt x="0" y="220"/>
                  </a:cubicBezTo>
                  <a:cubicBezTo>
                    <a:pt x="0" y="342"/>
                    <a:pt x="98" y="438"/>
                    <a:pt x="218" y="438"/>
                  </a:cubicBezTo>
                  <a:cubicBezTo>
                    <a:pt x="339" y="438"/>
                    <a:pt x="438" y="341"/>
                    <a:pt x="438" y="220"/>
                  </a:cubicBezTo>
                  <a:cubicBezTo>
                    <a:pt x="439" y="100"/>
                    <a:pt x="340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8" name="Google Shape;8178;p21"/>
            <p:cNvSpPr/>
            <p:nvPr/>
          </p:nvSpPr>
          <p:spPr>
            <a:xfrm>
              <a:off x="9051895" y="5137212"/>
              <a:ext cx="119508" cy="119236"/>
            </a:xfrm>
            <a:custGeom>
              <a:avLst/>
              <a:gdLst/>
              <a:ahLst/>
              <a:cxnLst/>
              <a:rect l="l" t="t" r="r" b="b"/>
              <a:pathLst>
                <a:path w="439" h="438" extrusionOk="0">
                  <a:moveTo>
                    <a:pt x="218" y="0"/>
                  </a:moveTo>
                  <a:cubicBezTo>
                    <a:pt x="96" y="0"/>
                    <a:pt x="0" y="98"/>
                    <a:pt x="0" y="218"/>
                  </a:cubicBezTo>
                  <a:cubicBezTo>
                    <a:pt x="0" y="340"/>
                    <a:pt x="98" y="437"/>
                    <a:pt x="218" y="437"/>
                  </a:cubicBezTo>
                  <a:cubicBezTo>
                    <a:pt x="339" y="437"/>
                    <a:pt x="438" y="339"/>
                    <a:pt x="438" y="218"/>
                  </a:cubicBezTo>
                  <a:cubicBezTo>
                    <a:pt x="439" y="96"/>
                    <a:pt x="340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9" name="Google Shape;8179;p21"/>
            <p:cNvSpPr/>
            <p:nvPr/>
          </p:nvSpPr>
          <p:spPr>
            <a:xfrm>
              <a:off x="9051895" y="5569510"/>
              <a:ext cx="119508" cy="119236"/>
            </a:xfrm>
            <a:custGeom>
              <a:avLst/>
              <a:gdLst/>
              <a:ahLst/>
              <a:cxnLst/>
              <a:rect l="l" t="t" r="r" b="b"/>
              <a:pathLst>
                <a:path w="439" h="438" extrusionOk="0">
                  <a:moveTo>
                    <a:pt x="218" y="1"/>
                  </a:moveTo>
                  <a:cubicBezTo>
                    <a:pt x="96" y="1"/>
                    <a:pt x="0" y="100"/>
                    <a:pt x="0" y="220"/>
                  </a:cubicBezTo>
                  <a:cubicBezTo>
                    <a:pt x="0" y="342"/>
                    <a:pt x="98" y="438"/>
                    <a:pt x="218" y="438"/>
                  </a:cubicBezTo>
                  <a:cubicBezTo>
                    <a:pt x="339" y="438"/>
                    <a:pt x="438" y="340"/>
                    <a:pt x="438" y="220"/>
                  </a:cubicBezTo>
                  <a:cubicBezTo>
                    <a:pt x="439" y="100"/>
                    <a:pt x="340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0" name="Google Shape;8180;p21"/>
            <p:cNvSpPr/>
            <p:nvPr/>
          </p:nvSpPr>
          <p:spPr>
            <a:xfrm>
              <a:off x="8788378" y="6007526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9" y="0"/>
                  </a:moveTo>
                  <a:cubicBezTo>
                    <a:pt x="97" y="0"/>
                    <a:pt x="1" y="98"/>
                    <a:pt x="1" y="218"/>
                  </a:cubicBezTo>
                  <a:cubicBezTo>
                    <a:pt x="1" y="338"/>
                    <a:pt x="98" y="437"/>
                    <a:pt x="219" y="437"/>
                  </a:cubicBezTo>
                  <a:cubicBezTo>
                    <a:pt x="339" y="437"/>
                    <a:pt x="438" y="338"/>
                    <a:pt x="438" y="218"/>
                  </a:cubicBezTo>
                  <a:cubicBezTo>
                    <a:pt x="438" y="98"/>
                    <a:pt x="340" y="0"/>
                    <a:pt x="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1" name="Google Shape;8181;p21"/>
            <p:cNvSpPr/>
            <p:nvPr/>
          </p:nvSpPr>
          <p:spPr>
            <a:xfrm>
              <a:off x="8788378" y="6225853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19" y="1"/>
                  </a:moveTo>
                  <a:cubicBezTo>
                    <a:pt x="97" y="1"/>
                    <a:pt x="1" y="98"/>
                    <a:pt x="1" y="219"/>
                  </a:cubicBezTo>
                  <a:cubicBezTo>
                    <a:pt x="1" y="341"/>
                    <a:pt x="98" y="438"/>
                    <a:pt x="219" y="438"/>
                  </a:cubicBezTo>
                  <a:cubicBezTo>
                    <a:pt x="339" y="438"/>
                    <a:pt x="438" y="339"/>
                    <a:pt x="438" y="219"/>
                  </a:cubicBezTo>
                  <a:cubicBezTo>
                    <a:pt x="439" y="98"/>
                    <a:pt x="340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2" name="Google Shape;8182;p21"/>
            <p:cNvSpPr/>
            <p:nvPr/>
          </p:nvSpPr>
          <p:spPr>
            <a:xfrm>
              <a:off x="8788378" y="6877567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19" y="1"/>
                  </a:moveTo>
                  <a:cubicBezTo>
                    <a:pt x="97" y="1"/>
                    <a:pt x="1" y="98"/>
                    <a:pt x="1" y="219"/>
                  </a:cubicBezTo>
                  <a:cubicBezTo>
                    <a:pt x="1" y="341"/>
                    <a:pt x="98" y="438"/>
                    <a:pt x="219" y="438"/>
                  </a:cubicBezTo>
                  <a:cubicBezTo>
                    <a:pt x="339" y="438"/>
                    <a:pt x="438" y="339"/>
                    <a:pt x="438" y="219"/>
                  </a:cubicBezTo>
                  <a:cubicBezTo>
                    <a:pt x="439" y="98"/>
                    <a:pt x="340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3" name="Google Shape;8183;p21"/>
            <p:cNvSpPr/>
            <p:nvPr/>
          </p:nvSpPr>
          <p:spPr>
            <a:xfrm>
              <a:off x="8788378" y="6659240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9" y="0"/>
                  </a:moveTo>
                  <a:cubicBezTo>
                    <a:pt x="97" y="0"/>
                    <a:pt x="1" y="98"/>
                    <a:pt x="1" y="218"/>
                  </a:cubicBezTo>
                  <a:cubicBezTo>
                    <a:pt x="1" y="338"/>
                    <a:pt x="98" y="437"/>
                    <a:pt x="219" y="437"/>
                  </a:cubicBezTo>
                  <a:cubicBezTo>
                    <a:pt x="339" y="437"/>
                    <a:pt x="438" y="338"/>
                    <a:pt x="438" y="218"/>
                  </a:cubicBezTo>
                  <a:cubicBezTo>
                    <a:pt x="438" y="98"/>
                    <a:pt x="340" y="0"/>
                    <a:pt x="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4" name="Google Shape;8184;p21"/>
            <p:cNvSpPr/>
            <p:nvPr/>
          </p:nvSpPr>
          <p:spPr>
            <a:xfrm>
              <a:off x="8788378" y="6444452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9" y="1"/>
                  </a:moveTo>
                  <a:cubicBezTo>
                    <a:pt x="97" y="1"/>
                    <a:pt x="1" y="98"/>
                    <a:pt x="1" y="219"/>
                  </a:cubicBezTo>
                  <a:cubicBezTo>
                    <a:pt x="1" y="339"/>
                    <a:pt x="98" y="438"/>
                    <a:pt x="219" y="438"/>
                  </a:cubicBezTo>
                  <a:cubicBezTo>
                    <a:pt x="339" y="438"/>
                    <a:pt x="438" y="339"/>
                    <a:pt x="438" y="219"/>
                  </a:cubicBezTo>
                  <a:cubicBezTo>
                    <a:pt x="438" y="98"/>
                    <a:pt x="340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5" name="Google Shape;8185;p21"/>
            <p:cNvSpPr/>
            <p:nvPr/>
          </p:nvSpPr>
          <p:spPr>
            <a:xfrm>
              <a:off x="6224532" y="5137212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8" y="0"/>
                  </a:moveTo>
                  <a:cubicBezTo>
                    <a:pt x="96" y="0"/>
                    <a:pt x="0" y="98"/>
                    <a:pt x="0" y="218"/>
                  </a:cubicBezTo>
                  <a:cubicBezTo>
                    <a:pt x="0" y="340"/>
                    <a:pt x="98" y="437"/>
                    <a:pt x="218" y="437"/>
                  </a:cubicBezTo>
                  <a:cubicBezTo>
                    <a:pt x="338" y="437"/>
                    <a:pt x="437" y="339"/>
                    <a:pt x="437" y="218"/>
                  </a:cubicBezTo>
                  <a:cubicBezTo>
                    <a:pt x="437" y="96"/>
                    <a:pt x="338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6" name="Google Shape;8186;p21"/>
            <p:cNvSpPr/>
            <p:nvPr/>
          </p:nvSpPr>
          <p:spPr>
            <a:xfrm>
              <a:off x="6224532" y="5788926"/>
              <a:ext cx="119236" cy="118963"/>
            </a:xfrm>
            <a:custGeom>
              <a:avLst/>
              <a:gdLst/>
              <a:ahLst/>
              <a:cxnLst/>
              <a:rect l="l" t="t" r="r" b="b"/>
              <a:pathLst>
                <a:path w="438" h="437" extrusionOk="0">
                  <a:moveTo>
                    <a:pt x="218" y="0"/>
                  </a:moveTo>
                  <a:cubicBezTo>
                    <a:pt x="96" y="0"/>
                    <a:pt x="0" y="98"/>
                    <a:pt x="0" y="218"/>
                  </a:cubicBezTo>
                  <a:cubicBezTo>
                    <a:pt x="0" y="340"/>
                    <a:pt x="98" y="436"/>
                    <a:pt x="218" y="436"/>
                  </a:cubicBezTo>
                  <a:cubicBezTo>
                    <a:pt x="338" y="436"/>
                    <a:pt x="437" y="339"/>
                    <a:pt x="437" y="218"/>
                  </a:cubicBezTo>
                  <a:cubicBezTo>
                    <a:pt x="437" y="96"/>
                    <a:pt x="338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7" name="Google Shape;8187;p21"/>
            <p:cNvSpPr/>
            <p:nvPr/>
          </p:nvSpPr>
          <p:spPr>
            <a:xfrm>
              <a:off x="6224532" y="6007526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8" y="0"/>
                  </a:moveTo>
                  <a:cubicBezTo>
                    <a:pt x="96" y="0"/>
                    <a:pt x="0" y="98"/>
                    <a:pt x="0" y="218"/>
                  </a:cubicBezTo>
                  <a:cubicBezTo>
                    <a:pt x="0" y="338"/>
                    <a:pt x="98" y="437"/>
                    <a:pt x="218" y="437"/>
                  </a:cubicBezTo>
                  <a:cubicBezTo>
                    <a:pt x="338" y="437"/>
                    <a:pt x="437" y="338"/>
                    <a:pt x="437" y="218"/>
                  </a:cubicBezTo>
                  <a:cubicBezTo>
                    <a:pt x="437" y="98"/>
                    <a:pt x="338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8" name="Google Shape;8188;p21"/>
            <p:cNvSpPr/>
            <p:nvPr/>
          </p:nvSpPr>
          <p:spPr>
            <a:xfrm>
              <a:off x="6259649" y="4492031"/>
              <a:ext cx="84118" cy="108891"/>
            </a:xfrm>
            <a:custGeom>
              <a:avLst/>
              <a:gdLst/>
              <a:ahLst/>
              <a:cxnLst/>
              <a:rect l="l" t="t" r="r" b="b"/>
              <a:pathLst>
                <a:path w="309" h="400" extrusionOk="0">
                  <a:moveTo>
                    <a:pt x="217" y="1"/>
                  </a:moveTo>
                  <a:cubicBezTo>
                    <a:pt x="139" y="124"/>
                    <a:pt x="67" y="250"/>
                    <a:pt x="0" y="379"/>
                  </a:cubicBezTo>
                  <a:cubicBezTo>
                    <a:pt x="26" y="392"/>
                    <a:pt x="57" y="399"/>
                    <a:pt x="89" y="399"/>
                  </a:cubicBezTo>
                  <a:cubicBezTo>
                    <a:pt x="209" y="396"/>
                    <a:pt x="308" y="300"/>
                    <a:pt x="308" y="178"/>
                  </a:cubicBezTo>
                  <a:cubicBezTo>
                    <a:pt x="308" y="105"/>
                    <a:pt x="272" y="41"/>
                    <a:pt x="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9" name="Google Shape;8189;p21"/>
            <p:cNvSpPr/>
            <p:nvPr/>
          </p:nvSpPr>
          <p:spPr>
            <a:xfrm>
              <a:off x="6487777" y="4262270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9" y="0"/>
                  </a:moveTo>
                  <a:cubicBezTo>
                    <a:pt x="97" y="0"/>
                    <a:pt x="1" y="99"/>
                    <a:pt x="1" y="220"/>
                  </a:cubicBezTo>
                  <a:cubicBezTo>
                    <a:pt x="1" y="340"/>
                    <a:pt x="98" y="437"/>
                    <a:pt x="219" y="437"/>
                  </a:cubicBezTo>
                  <a:cubicBezTo>
                    <a:pt x="339" y="437"/>
                    <a:pt x="438" y="340"/>
                    <a:pt x="438" y="220"/>
                  </a:cubicBezTo>
                  <a:cubicBezTo>
                    <a:pt x="438" y="99"/>
                    <a:pt x="339" y="0"/>
                    <a:pt x="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0" name="Google Shape;8190;p21"/>
            <p:cNvSpPr/>
            <p:nvPr/>
          </p:nvSpPr>
          <p:spPr>
            <a:xfrm>
              <a:off x="6487777" y="4699197"/>
              <a:ext cx="119236" cy="119508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1"/>
                  </a:moveTo>
                  <a:cubicBezTo>
                    <a:pt x="97" y="1"/>
                    <a:pt x="1" y="100"/>
                    <a:pt x="1" y="220"/>
                  </a:cubicBezTo>
                  <a:cubicBezTo>
                    <a:pt x="1" y="341"/>
                    <a:pt x="98" y="438"/>
                    <a:pt x="219" y="438"/>
                  </a:cubicBezTo>
                  <a:cubicBezTo>
                    <a:pt x="339" y="438"/>
                    <a:pt x="438" y="341"/>
                    <a:pt x="438" y="220"/>
                  </a:cubicBezTo>
                  <a:cubicBezTo>
                    <a:pt x="438" y="100"/>
                    <a:pt x="339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1" name="Google Shape;8191;p21"/>
            <p:cNvSpPr/>
            <p:nvPr/>
          </p:nvSpPr>
          <p:spPr>
            <a:xfrm>
              <a:off x="6224532" y="5569510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8" y="1"/>
                  </a:moveTo>
                  <a:cubicBezTo>
                    <a:pt x="96" y="1"/>
                    <a:pt x="0" y="100"/>
                    <a:pt x="0" y="220"/>
                  </a:cubicBezTo>
                  <a:cubicBezTo>
                    <a:pt x="0" y="342"/>
                    <a:pt x="98" y="438"/>
                    <a:pt x="218" y="438"/>
                  </a:cubicBezTo>
                  <a:cubicBezTo>
                    <a:pt x="338" y="438"/>
                    <a:pt x="437" y="340"/>
                    <a:pt x="437" y="220"/>
                  </a:cubicBezTo>
                  <a:cubicBezTo>
                    <a:pt x="437" y="100"/>
                    <a:pt x="338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8192;p21"/>
            <p:cNvSpPr/>
            <p:nvPr/>
          </p:nvSpPr>
          <p:spPr>
            <a:xfrm>
              <a:off x="6487777" y="4480597"/>
              <a:ext cx="119236" cy="119508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1"/>
                  </a:moveTo>
                  <a:cubicBezTo>
                    <a:pt x="97" y="1"/>
                    <a:pt x="1" y="100"/>
                    <a:pt x="1" y="220"/>
                  </a:cubicBezTo>
                  <a:cubicBezTo>
                    <a:pt x="1" y="342"/>
                    <a:pt x="98" y="438"/>
                    <a:pt x="219" y="438"/>
                  </a:cubicBezTo>
                  <a:cubicBezTo>
                    <a:pt x="339" y="438"/>
                    <a:pt x="438" y="341"/>
                    <a:pt x="438" y="220"/>
                  </a:cubicBezTo>
                  <a:cubicBezTo>
                    <a:pt x="438" y="100"/>
                    <a:pt x="339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21"/>
            <p:cNvSpPr/>
            <p:nvPr/>
          </p:nvSpPr>
          <p:spPr>
            <a:xfrm>
              <a:off x="6041322" y="5573322"/>
              <a:ext cx="39473" cy="108619"/>
            </a:xfrm>
            <a:custGeom>
              <a:avLst/>
              <a:gdLst/>
              <a:ahLst/>
              <a:cxnLst/>
              <a:rect l="l" t="t" r="r" b="b"/>
              <a:pathLst>
                <a:path w="145" h="399" extrusionOk="0">
                  <a:moveTo>
                    <a:pt x="1" y="1"/>
                  </a:moveTo>
                  <a:cubicBezTo>
                    <a:pt x="8" y="134"/>
                    <a:pt x="18" y="266"/>
                    <a:pt x="32" y="398"/>
                  </a:cubicBezTo>
                  <a:cubicBezTo>
                    <a:pt x="100" y="359"/>
                    <a:pt x="144" y="288"/>
                    <a:pt x="144" y="207"/>
                  </a:cubicBezTo>
                  <a:cubicBezTo>
                    <a:pt x="143" y="113"/>
                    <a:pt x="82" y="3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4" name="Google Shape;8194;p21"/>
            <p:cNvSpPr/>
            <p:nvPr/>
          </p:nvSpPr>
          <p:spPr>
            <a:xfrm>
              <a:off x="6224532" y="5350911"/>
              <a:ext cx="119236" cy="119508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8" y="1"/>
                  </a:moveTo>
                  <a:cubicBezTo>
                    <a:pt x="96" y="1"/>
                    <a:pt x="0" y="100"/>
                    <a:pt x="0" y="220"/>
                  </a:cubicBezTo>
                  <a:cubicBezTo>
                    <a:pt x="0" y="342"/>
                    <a:pt x="98" y="438"/>
                    <a:pt x="218" y="438"/>
                  </a:cubicBezTo>
                  <a:cubicBezTo>
                    <a:pt x="338" y="438"/>
                    <a:pt x="437" y="341"/>
                    <a:pt x="437" y="220"/>
                  </a:cubicBezTo>
                  <a:cubicBezTo>
                    <a:pt x="437" y="100"/>
                    <a:pt x="338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5" name="Google Shape;8195;p21"/>
            <p:cNvSpPr/>
            <p:nvPr/>
          </p:nvSpPr>
          <p:spPr>
            <a:xfrm>
              <a:off x="6039144" y="5355811"/>
              <a:ext cx="41106" cy="111886"/>
            </a:xfrm>
            <a:custGeom>
              <a:avLst/>
              <a:gdLst/>
              <a:ahLst/>
              <a:cxnLst/>
              <a:rect l="l" t="t" r="r" b="b"/>
              <a:pathLst>
                <a:path w="151" h="411" extrusionOk="0">
                  <a:moveTo>
                    <a:pt x="14" y="0"/>
                  </a:moveTo>
                  <a:cubicBezTo>
                    <a:pt x="4" y="136"/>
                    <a:pt x="2" y="272"/>
                    <a:pt x="0" y="410"/>
                  </a:cubicBezTo>
                  <a:cubicBezTo>
                    <a:pt x="88" y="381"/>
                    <a:pt x="151" y="298"/>
                    <a:pt x="151" y="202"/>
                  </a:cubicBezTo>
                  <a:cubicBezTo>
                    <a:pt x="151" y="110"/>
                    <a:pt x="93" y="32"/>
                    <a:pt x="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6" name="Google Shape;8196;p21"/>
            <p:cNvSpPr/>
            <p:nvPr/>
          </p:nvSpPr>
          <p:spPr>
            <a:xfrm>
              <a:off x="6052756" y="5157901"/>
              <a:ext cx="27495" cy="88746"/>
            </a:xfrm>
            <a:custGeom>
              <a:avLst/>
              <a:gdLst/>
              <a:ahLst/>
              <a:cxnLst/>
              <a:rect l="l" t="t" r="r" b="b"/>
              <a:pathLst>
                <a:path w="101" h="326" extrusionOk="0">
                  <a:moveTo>
                    <a:pt x="48" y="0"/>
                  </a:moveTo>
                  <a:cubicBezTo>
                    <a:pt x="30" y="108"/>
                    <a:pt x="15" y="215"/>
                    <a:pt x="0" y="326"/>
                  </a:cubicBezTo>
                  <a:cubicBezTo>
                    <a:pt x="60" y="286"/>
                    <a:pt x="101" y="220"/>
                    <a:pt x="101" y="142"/>
                  </a:cubicBezTo>
                  <a:cubicBezTo>
                    <a:pt x="101" y="89"/>
                    <a:pt x="81" y="39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7" name="Google Shape;8197;p21"/>
            <p:cNvSpPr/>
            <p:nvPr/>
          </p:nvSpPr>
          <p:spPr>
            <a:xfrm>
              <a:off x="6224532" y="4699197"/>
              <a:ext cx="119236" cy="119508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8" y="1"/>
                  </a:moveTo>
                  <a:cubicBezTo>
                    <a:pt x="96" y="1"/>
                    <a:pt x="0" y="100"/>
                    <a:pt x="0" y="220"/>
                  </a:cubicBezTo>
                  <a:cubicBezTo>
                    <a:pt x="0" y="341"/>
                    <a:pt x="98" y="438"/>
                    <a:pt x="218" y="438"/>
                  </a:cubicBezTo>
                  <a:cubicBezTo>
                    <a:pt x="338" y="438"/>
                    <a:pt x="437" y="341"/>
                    <a:pt x="437" y="220"/>
                  </a:cubicBezTo>
                  <a:cubicBezTo>
                    <a:pt x="437" y="100"/>
                    <a:pt x="338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8" name="Google Shape;8198;p21"/>
            <p:cNvSpPr/>
            <p:nvPr/>
          </p:nvSpPr>
          <p:spPr>
            <a:xfrm>
              <a:off x="6224532" y="4917796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8" y="1"/>
                  </a:moveTo>
                  <a:cubicBezTo>
                    <a:pt x="96" y="1"/>
                    <a:pt x="0" y="99"/>
                    <a:pt x="0" y="220"/>
                  </a:cubicBezTo>
                  <a:cubicBezTo>
                    <a:pt x="0" y="342"/>
                    <a:pt x="98" y="438"/>
                    <a:pt x="218" y="438"/>
                  </a:cubicBezTo>
                  <a:cubicBezTo>
                    <a:pt x="338" y="438"/>
                    <a:pt x="437" y="339"/>
                    <a:pt x="437" y="220"/>
                  </a:cubicBezTo>
                  <a:cubicBezTo>
                    <a:pt x="437" y="99"/>
                    <a:pt x="338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9" name="Google Shape;8199;p21"/>
            <p:cNvSpPr/>
            <p:nvPr/>
          </p:nvSpPr>
          <p:spPr>
            <a:xfrm>
              <a:off x="6487777" y="6225853"/>
              <a:ext cx="119236" cy="119508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1"/>
                  </a:moveTo>
                  <a:cubicBezTo>
                    <a:pt x="97" y="1"/>
                    <a:pt x="1" y="98"/>
                    <a:pt x="1" y="219"/>
                  </a:cubicBezTo>
                  <a:cubicBezTo>
                    <a:pt x="1" y="341"/>
                    <a:pt x="98" y="438"/>
                    <a:pt x="219" y="438"/>
                  </a:cubicBezTo>
                  <a:cubicBezTo>
                    <a:pt x="339" y="438"/>
                    <a:pt x="438" y="339"/>
                    <a:pt x="438" y="219"/>
                  </a:cubicBezTo>
                  <a:cubicBezTo>
                    <a:pt x="438" y="98"/>
                    <a:pt x="339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0" name="Google Shape;8200;p21"/>
            <p:cNvSpPr/>
            <p:nvPr/>
          </p:nvSpPr>
          <p:spPr>
            <a:xfrm>
              <a:off x="6487777" y="6444452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9" y="1"/>
                  </a:moveTo>
                  <a:cubicBezTo>
                    <a:pt x="97" y="1"/>
                    <a:pt x="1" y="98"/>
                    <a:pt x="1" y="219"/>
                  </a:cubicBezTo>
                  <a:cubicBezTo>
                    <a:pt x="1" y="339"/>
                    <a:pt x="98" y="438"/>
                    <a:pt x="219" y="438"/>
                  </a:cubicBezTo>
                  <a:cubicBezTo>
                    <a:pt x="339" y="438"/>
                    <a:pt x="438" y="339"/>
                    <a:pt x="438" y="219"/>
                  </a:cubicBezTo>
                  <a:cubicBezTo>
                    <a:pt x="438" y="98"/>
                    <a:pt x="339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1" name="Google Shape;8201;p21"/>
            <p:cNvSpPr/>
            <p:nvPr/>
          </p:nvSpPr>
          <p:spPr>
            <a:xfrm>
              <a:off x="6840312" y="3934235"/>
              <a:ext cx="8711" cy="6261"/>
            </a:xfrm>
            <a:custGeom>
              <a:avLst/>
              <a:gdLst/>
              <a:ahLst/>
              <a:cxnLst/>
              <a:rect l="l" t="t" r="r" b="b"/>
              <a:pathLst>
                <a:path w="32" h="23" extrusionOk="0">
                  <a:moveTo>
                    <a:pt x="32" y="1"/>
                  </a:moveTo>
                  <a:lnTo>
                    <a:pt x="32" y="1"/>
                  </a:lnTo>
                  <a:cubicBezTo>
                    <a:pt x="20" y="8"/>
                    <a:pt x="12" y="15"/>
                    <a:pt x="0" y="22"/>
                  </a:cubicBezTo>
                  <a:cubicBezTo>
                    <a:pt x="12" y="15"/>
                    <a:pt x="22" y="8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2" name="Google Shape;8202;p21"/>
            <p:cNvSpPr/>
            <p:nvPr/>
          </p:nvSpPr>
          <p:spPr>
            <a:xfrm>
              <a:off x="6069090" y="5813427"/>
              <a:ext cx="11161" cy="48184"/>
            </a:xfrm>
            <a:custGeom>
              <a:avLst/>
              <a:gdLst/>
              <a:ahLst/>
              <a:cxnLst/>
              <a:rect l="l" t="t" r="r" b="b"/>
              <a:pathLst>
                <a:path w="41" h="177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61"/>
                    <a:pt x="22" y="120"/>
                    <a:pt x="35" y="177"/>
                  </a:cubicBezTo>
                  <a:cubicBezTo>
                    <a:pt x="38" y="161"/>
                    <a:pt x="41" y="144"/>
                    <a:pt x="41" y="127"/>
                  </a:cubicBezTo>
                  <a:cubicBezTo>
                    <a:pt x="41" y="82"/>
                    <a:pt x="26" y="36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3" name="Google Shape;8203;p21"/>
            <p:cNvSpPr/>
            <p:nvPr/>
          </p:nvSpPr>
          <p:spPr>
            <a:xfrm>
              <a:off x="6751294" y="4043126"/>
              <a:ext cx="119236" cy="119508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8" y="1"/>
                  </a:moveTo>
                  <a:cubicBezTo>
                    <a:pt x="96" y="1"/>
                    <a:pt x="0" y="100"/>
                    <a:pt x="0" y="220"/>
                  </a:cubicBezTo>
                  <a:cubicBezTo>
                    <a:pt x="0" y="342"/>
                    <a:pt x="98" y="438"/>
                    <a:pt x="218" y="438"/>
                  </a:cubicBezTo>
                  <a:cubicBezTo>
                    <a:pt x="340" y="438"/>
                    <a:pt x="438" y="339"/>
                    <a:pt x="438" y="220"/>
                  </a:cubicBezTo>
                  <a:cubicBezTo>
                    <a:pt x="438" y="100"/>
                    <a:pt x="339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4" name="Google Shape;8204;p21"/>
            <p:cNvSpPr/>
            <p:nvPr/>
          </p:nvSpPr>
          <p:spPr>
            <a:xfrm>
              <a:off x="6751294" y="4480597"/>
              <a:ext cx="119236" cy="119508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8" y="1"/>
                  </a:moveTo>
                  <a:cubicBezTo>
                    <a:pt x="96" y="1"/>
                    <a:pt x="0" y="100"/>
                    <a:pt x="0" y="220"/>
                  </a:cubicBezTo>
                  <a:cubicBezTo>
                    <a:pt x="0" y="342"/>
                    <a:pt x="98" y="438"/>
                    <a:pt x="218" y="438"/>
                  </a:cubicBezTo>
                  <a:cubicBezTo>
                    <a:pt x="340" y="438"/>
                    <a:pt x="438" y="341"/>
                    <a:pt x="438" y="220"/>
                  </a:cubicBezTo>
                  <a:cubicBezTo>
                    <a:pt x="438" y="100"/>
                    <a:pt x="339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5" name="Google Shape;8205;p21"/>
            <p:cNvSpPr/>
            <p:nvPr/>
          </p:nvSpPr>
          <p:spPr>
            <a:xfrm>
              <a:off x="6751294" y="4699197"/>
              <a:ext cx="119236" cy="119508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8" y="1"/>
                  </a:moveTo>
                  <a:cubicBezTo>
                    <a:pt x="96" y="1"/>
                    <a:pt x="0" y="100"/>
                    <a:pt x="0" y="220"/>
                  </a:cubicBezTo>
                  <a:cubicBezTo>
                    <a:pt x="0" y="341"/>
                    <a:pt x="98" y="438"/>
                    <a:pt x="218" y="438"/>
                  </a:cubicBezTo>
                  <a:cubicBezTo>
                    <a:pt x="340" y="438"/>
                    <a:pt x="438" y="341"/>
                    <a:pt x="438" y="220"/>
                  </a:cubicBezTo>
                  <a:cubicBezTo>
                    <a:pt x="438" y="100"/>
                    <a:pt x="339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6" name="Google Shape;8206;p21"/>
            <p:cNvSpPr/>
            <p:nvPr/>
          </p:nvSpPr>
          <p:spPr>
            <a:xfrm>
              <a:off x="6751294" y="4262270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8" y="0"/>
                  </a:moveTo>
                  <a:cubicBezTo>
                    <a:pt x="96" y="0"/>
                    <a:pt x="0" y="99"/>
                    <a:pt x="0" y="220"/>
                  </a:cubicBezTo>
                  <a:cubicBezTo>
                    <a:pt x="0" y="340"/>
                    <a:pt x="98" y="437"/>
                    <a:pt x="218" y="437"/>
                  </a:cubicBezTo>
                  <a:cubicBezTo>
                    <a:pt x="340" y="437"/>
                    <a:pt x="438" y="340"/>
                    <a:pt x="438" y="220"/>
                  </a:cubicBezTo>
                  <a:cubicBezTo>
                    <a:pt x="438" y="99"/>
                    <a:pt x="339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7" name="Google Shape;8207;p21"/>
            <p:cNvSpPr/>
            <p:nvPr/>
          </p:nvSpPr>
          <p:spPr>
            <a:xfrm>
              <a:off x="6487777" y="5137212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9" y="0"/>
                  </a:moveTo>
                  <a:cubicBezTo>
                    <a:pt x="97" y="0"/>
                    <a:pt x="1" y="98"/>
                    <a:pt x="1" y="218"/>
                  </a:cubicBezTo>
                  <a:cubicBezTo>
                    <a:pt x="1" y="340"/>
                    <a:pt x="98" y="437"/>
                    <a:pt x="219" y="437"/>
                  </a:cubicBezTo>
                  <a:cubicBezTo>
                    <a:pt x="339" y="437"/>
                    <a:pt x="438" y="339"/>
                    <a:pt x="438" y="218"/>
                  </a:cubicBezTo>
                  <a:cubicBezTo>
                    <a:pt x="438" y="96"/>
                    <a:pt x="339" y="0"/>
                    <a:pt x="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8" name="Google Shape;8208;p21"/>
            <p:cNvSpPr/>
            <p:nvPr/>
          </p:nvSpPr>
          <p:spPr>
            <a:xfrm>
              <a:off x="7505910" y="6225853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1"/>
                  </a:moveTo>
                  <a:cubicBezTo>
                    <a:pt x="98" y="1"/>
                    <a:pt x="1" y="98"/>
                    <a:pt x="1" y="219"/>
                  </a:cubicBezTo>
                  <a:cubicBezTo>
                    <a:pt x="1" y="341"/>
                    <a:pt x="100" y="438"/>
                    <a:pt x="220" y="438"/>
                  </a:cubicBezTo>
                  <a:cubicBezTo>
                    <a:pt x="342" y="438"/>
                    <a:pt x="440" y="339"/>
                    <a:pt x="440" y="219"/>
                  </a:cubicBezTo>
                  <a:cubicBezTo>
                    <a:pt x="440" y="98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9" name="Google Shape;8209;p21"/>
            <p:cNvSpPr/>
            <p:nvPr/>
          </p:nvSpPr>
          <p:spPr>
            <a:xfrm>
              <a:off x="6487777" y="6007526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9" y="0"/>
                  </a:moveTo>
                  <a:cubicBezTo>
                    <a:pt x="97" y="0"/>
                    <a:pt x="1" y="98"/>
                    <a:pt x="1" y="218"/>
                  </a:cubicBezTo>
                  <a:cubicBezTo>
                    <a:pt x="1" y="338"/>
                    <a:pt x="98" y="437"/>
                    <a:pt x="219" y="437"/>
                  </a:cubicBezTo>
                  <a:cubicBezTo>
                    <a:pt x="339" y="437"/>
                    <a:pt x="438" y="338"/>
                    <a:pt x="438" y="218"/>
                  </a:cubicBezTo>
                  <a:cubicBezTo>
                    <a:pt x="438" y="98"/>
                    <a:pt x="339" y="0"/>
                    <a:pt x="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0" name="Google Shape;8210;p21"/>
            <p:cNvSpPr/>
            <p:nvPr/>
          </p:nvSpPr>
          <p:spPr>
            <a:xfrm>
              <a:off x="6487777" y="5788926"/>
              <a:ext cx="119236" cy="118963"/>
            </a:xfrm>
            <a:custGeom>
              <a:avLst/>
              <a:gdLst/>
              <a:ahLst/>
              <a:cxnLst/>
              <a:rect l="l" t="t" r="r" b="b"/>
              <a:pathLst>
                <a:path w="438" h="437" extrusionOk="0">
                  <a:moveTo>
                    <a:pt x="219" y="0"/>
                  </a:moveTo>
                  <a:cubicBezTo>
                    <a:pt x="97" y="0"/>
                    <a:pt x="1" y="98"/>
                    <a:pt x="1" y="218"/>
                  </a:cubicBezTo>
                  <a:cubicBezTo>
                    <a:pt x="1" y="340"/>
                    <a:pt x="98" y="436"/>
                    <a:pt x="219" y="436"/>
                  </a:cubicBezTo>
                  <a:cubicBezTo>
                    <a:pt x="339" y="436"/>
                    <a:pt x="438" y="339"/>
                    <a:pt x="438" y="218"/>
                  </a:cubicBezTo>
                  <a:cubicBezTo>
                    <a:pt x="438" y="96"/>
                    <a:pt x="339" y="0"/>
                    <a:pt x="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1" name="Google Shape;8211;p21"/>
            <p:cNvSpPr/>
            <p:nvPr/>
          </p:nvSpPr>
          <p:spPr>
            <a:xfrm>
              <a:off x="6487777" y="5569510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9" y="1"/>
                  </a:moveTo>
                  <a:cubicBezTo>
                    <a:pt x="97" y="1"/>
                    <a:pt x="1" y="100"/>
                    <a:pt x="1" y="220"/>
                  </a:cubicBezTo>
                  <a:cubicBezTo>
                    <a:pt x="1" y="342"/>
                    <a:pt x="98" y="438"/>
                    <a:pt x="219" y="438"/>
                  </a:cubicBezTo>
                  <a:cubicBezTo>
                    <a:pt x="339" y="438"/>
                    <a:pt x="438" y="340"/>
                    <a:pt x="438" y="220"/>
                  </a:cubicBezTo>
                  <a:cubicBezTo>
                    <a:pt x="438" y="100"/>
                    <a:pt x="339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2" name="Google Shape;8212;p21"/>
            <p:cNvSpPr/>
            <p:nvPr/>
          </p:nvSpPr>
          <p:spPr>
            <a:xfrm>
              <a:off x="6487777" y="4917796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9" y="1"/>
                  </a:moveTo>
                  <a:cubicBezTo>
                    <a:pt x="97" y="1"/>
                    <a:pt x="1" y="99"/>
                    <a:pt x="1" y="220"/>
                  </a:cubicBezTo>
                  <a:cubicBezTo>
                    <a:pt x="1" y="342"/>
                    <a:pt x="98" y="438"/>
                    <a:pt x="219" y="438"/>
                  </a:cubicBezTo>
                  <a:cubicBezTo>
                    <a:pt x="339" y="438"/>
                    <a:pt x="438" y="339"/>
                    <a:pt x="438" y="220"/>
                  </a:cubicBezTo>
                  <a:cubicBezTo>
                    <a:pt x="438" y="99"/>
                    <a:pt x="339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3" name="Google Shape;8213;p21"/>
            <p:cNvSpPr/>
            <p:nvPr/>
          </p:nvSpPr>
          <p:spPr>
            <a:xfrm>
              <a:off x="7769427" y="6226397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0"/>
                  </a:moveTo>
                  <a:cubicBezTo>
                    <a:pt x="98" y="0"/>
                    <a:pt x="1" y="99"/>
                    <a:pt x="1" y="218"/>
                  </a:cubicBezTo>
                  <a:cubicBezTo>
                    <a:pt x="2" y="339"/>
                    <a:pt x="99" y="438"/>
                    <a:pt x="220" y="438"/>
                  </a:cubicBezTo>
                  <a:cubicBezTo>
                    <a:pt x="342" y="438"/>
                    <a:pt x="439" y="339"/>
                    <a:pt x="439" y="218"/>
                  </a:cubicBezTo>
                  <a:cubicBezTo>
                    <a:pt x="439" y="96"/>
                    <a:pt x="340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4" name="Google Shape;8214;p21"/>
            <p:cNvSpPr/>
            <p:nvPr/>
          </p:nvSpPr>
          <p:spPr>
            <a:xfrm>
              <a:off x="7769427" y="6007526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0"/>
                  </a:moveTo>
                  <a:cubicBezTo>
                    <a:pt x="98" y="0"/>
                    <a:pt x="1" y="98"/>
                    <a:pt x="1" y="218"/>
                  </a:cubicBezTo>
                  <a:cubicBezTo>
                    <a:pt x="1" y="338"/>
                    <a:pt x="99" y="437"/>
                    <a:pt x="220" y="437"/>
                  </a:cubicBezTo>
                  <a:cubicBezTo>
                    <a:pt x="342" y="437"/>
                    <a:pt x="439" y="338"/>
                    <a:pt x="439" y="218"/>
                  </a:cubicBezTo>
                  <a:cubicBezTo>
                    <a:pt x="439" y="98"/>
                    <a:pt x="340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5" name="Google Shape;8215;p21"/>
            <p:cNvSpPr/>
            <p:nvPr/>
          </p:nvSpPr>
          <p:spPr>
            <a:xfrm>
              <a:off x="7769427" y="6444997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0"/>
                  </a:moveTo>
                  <a:cubicBezTo>
                    <a:pt x="98" y="0"/>
                    <a:pt x="1" y="99"/>
                    <a:pt x="1" y="218"/>
                  </a:cubicBezTo>
                  <a:cubicBezTo>
                    <a:pt x="1" y="338"/>
                    <a:pt x="99" y="437"/>
                    <a:pt x="220" y="437"/>
                  </a:cubicBezTo>
                  <a:cubicBezTo>
                    <a:pt x="342" y="437"/>
                    <a:pt x="439" y="338"/>
                    <a:pt x="439" y="218"/>
                  </a:cubicBezTo>
                  <a:cubicBezTo>
                    <a:pt x="439" y="99"/>
                    <a:pt x="340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6" name="Google Shape;8216;p21"/>
            <p:cNvSpPr/>
            <p:nvPr/>
          </p:nvSpPr>
          <p:spPr>
            <a:xfrm>
              <a:off x="7769427" y="5570327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1"/>
                  </a:moveTo>
                  <a:cubicBezTo>
                    <a:pt x="98" y="1"/>
                    <a:pt x="1" y="98"/>
                    <a:pt x="1" y="218"/>
                  </a:cubicBezTo>
                  <a:cubicBezTo>
                    <a:pt x="2" y="339"/>
                    <a:pt x="99" y="438"/>
                    <a:pt x="220" y="438"/>
                  </a:cubicBezTo>
                  <a:cubicBezTo>
                    <a:pt x="342" y="438"/>
                    <a:pt x="439" y="339"/>
                    <a:pt x="439" y="218"/>
                  </a:cubicBezTo>
                  <a:cubicBezTo>
                    <a:pt x="439" y="97"/>
                    <a:pt x="340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7" name="Google Shape;8217;p21"/>
            <p:cNvSpPr/>
            <p:nvPr/>
          </p:nvSpPr>
          <p:spPr>
            <a:xfrm>
              <a:off x="7769427" y="5788926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0"/>
                  </a:moveTo>
                  <a:cubicBezTo>
                    <a:pt x="98" y="0"/>
                    <a:pt x="1" y="98"/>
                    <a:pt x="1" y="218"/>
                  </a:cubicBezTo>
                  <a:cubicBezTo>
                    <a:pt x="2" y="339"/>
                    <a:pt x="99" y="438"/>
                    <a:pt x="220" y="438"/>
                  </a:cubicBezTo>
                  <a:cubicBezTo>
                    <a:pt x="342" y="438"/>
                    <a:pt x="439" y="339"/>
                    <a:pt x="439" y="218"/>
                  </a:cubicBezTo>
                  <a:cubicBezTo>
                    <a:pt x="439" y="96"/>
                    <a:pt x="340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8" name="Google Shape;8218;p21"/>
            <p:cNvSpPr/>
            <p:nvPr/>
          </p:nvSpPr>
          <p:spPr>
            <a:xfrm>
              <a:off x="7769427" y="6659240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0"/>
                  </a:moveTo>
                  <a:cubicBezTo>
                    <a:pt x="98" y="0"/>
                    <a:pt x="1" y="98"/>
                    <a:pt x="1" y="218"/>
                  </a:cubicBezTo>
                  <a:cubicBezTo>
                    <a:pt x="1" y="338"/>
                    <a:pt x="99" y="437"/>
                    <a:pt x="220" y="437"/>
                  </a:cubicBezTo>
                  <a:cubicBezTo>
                    <a:pt x="342" y="437"/>
                    <a:pt x="439" y="338"/>
                    <a:pt x="439" y="218"/>
                  </a:cubicBezTo>
                  <a:cubicBezTo>
                    <a:pt x="439" y="98"/>
                    <a:pt x="340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9" name="Google Shape;8219;p21"/>
            <p:cNvSpPr/>
            <p:nvPr/>
          </p:nvSpPr>
          <p:spPr>
            <a:xfrm>
              <a:off x="7769427" y="7096711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0"/>
                  </a:moveTo>
                  <a:cubicBezTo>
                    <a:pt x="98" y="0"/>
                    <a:pt x="1" y="99"/>
                    <a:pt x="1" y="218"/>
                  </a:cubicBezTo>
                  <a:cubicBezTo>
                    <a:pt x="1" y="339"/>
                    <a:pt x="99" y="437"/>
                    <a:pt x="220" y="437"/>
                  </a:cubicBezTo>
                  <a:cubicBezTo>
                    <a:pt x="342" y="437"/>
                    <a:pt x="439" y="339"/>
                    <a:pt x="439" y="218"/>
                  </a:cubicBezTo>
                  <a:cubicBezTo>
                    <a:pt x="439" y="99"/>
                    <a:pt x="340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0" name="Google Shape;8220;p21"/>
            <p:cNvSpPr/>
            <p:nvPr/>
          </p:nvSpPr>
          <p:spPr>
            <a:xfrm>
              <a:off x="7769427" y="3610556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0"/>
                  </a:moveTo>
                  <a:cubicBezTo>
                    <a:pt x="98" y="0"/>
                    <a:pt x="1" y="99"/>
                    <a:pt x="1" y="219"/>
                  </a:cubicBezTo>
                  <a:cubicBezTo>
                    <a:pt x="1" y="338"/>
                    <a:pt x="99" y="437"/>
                    <a:pt x="220" y="437"/>
                  </a:cubicBezTo>
                  <a:cubicBezTo>
                    <a:pt x="342" y="437"/>
                    <a:pt x="439" y="338"/>
                    <a:pt x="439" y="219"/>
                  </a:cubicBezTo>
                  <a:cubicBezTo>
                    <a:pt x="439" y="99"/>
                    <a:pt x="342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1" name="Google Shape;8221;p21"/>
            <p:cNvSpPr/>
            <p:nvPr/>
          </p:nvSpPr>
          <p:spPr>
            <a:xfrm>
              <a:off x="7769427" y="6878112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0"/>
                  </a:moveTo>
                  <a:cubicBezTo>
                    <a:pt x="98" y="0"/>
                    <a:pt x="1" y="99"/>
                    <a:pt x="1" y="218"/>
                  </a:cubicBezTo>
                  <a:cubicBezTo>
                    <a:pt x="2" y="339"/>
                    <a:pt x="99" y="438"/>
                    <a:pt x="220" y="438"/>
                  </a:cubicBezTo>
                  <a:cubicBezTo>
                    <a:pt x="342" y="438"/>
                    <a:pt x="439" y="339"/>
                    <a:pt x="439" y="218"/>
                  </a:cubicBezTo>
                  <a:cubicBezTo>
                    <a:pt x="439" y="96"/>
                    <a:pt x="340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2" name="Google Shape;8222;p21"/>
            <p:cNvSpPr/>
            <p:nvPr/>
          </p:nvSpPr>
          <p:spPr>
            <a:xfrm>
              <a:off x="7506455" y="3627978"/>
              <a:ext cx="119236" cy="101813"/>
            </a:xfrm>
            <a:custGeom>
              <a:avLst/>
              <a:gdLst/>
              <a:ahLst/>
              <a:cxnLst/>
              <a:rect l="l" t="t" r="r" b="b"/>
              <a:pathLst>
                <a:path w="438" h="374" extrusionOk="0">
                  <a:moveTo>
                    <a:pt x="374" y="1"/>
                  </a:moveTo>
                  <a:cubicBezTo>
                    <a:pt x="254" y="21"/>
                    <a:pt x="134" y="44"/>
                    <a:pt x="18" y="69"/>
                  </a:cubicBezTo>
                  <a:cubicBezTo>
                    <a:pt x="5" y="97"/>
                    <a:pt x="0" y="125"/>
                    <a:pt x="0" y="155"/>
                  </a:cubicBezTo>
                  <a:cubicBezTo>
                    <a:pt x="0" y="277"/>
                    <a:pt x="98" y="373"/>
                    <a:pt x="218" y="373"/>
                  </a:cubicBezTo>
                  <a:cubicBezTo>
                    <a:pt x="340" y="373"/>
                    <a:pt x="438" y="276"/>
                    <a:pt x="438" y="155"/>
                  </a:cubicBezTo>
                  <a:cubicBezTo>
                    <a:pt x="438" y="94"/>
                    <a:pt x="412" y="4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3" name="Google Shape;8223;p21"/>
            <p:cNvSpPr/>
            <p:nvPr/>
          </p:nvSpPr>
          <p:spPr>
            <a:xfrm>
              <a:off x="7769427" y="5351728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1"/>
                  </a:moveTo>
                  <a:cubicBezTo>
                    <a:pt x="98" y="1"/>
                    <a:pt x="1" y="98"/>
                    <a:pt x="1" y="219"/>
                  </a:cubicBezTo>
                  <a:cubicBezTo>
                    <a:pt x="2" y="339"/>
                    <a:pt x="99" y="438"/>
                    <a:pt x="220" y="438"/>
                  </a:cubicBezTo>
                  <a:cubicBezTo>
                    <a:pt x="342" y="438"/>
                    <a:pt x="439" y="339"/>
                    <a:pt x="439" y="219"/>
                  </a:cubicBezTo>
                  <a:cubicBezTo>
                    <a:pt x="439" y="97"/>
                    <a:pt x="340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4" name="Google Shape;8224;p21"/>
            <p:cNvSpPr/>
            <p:nvPr/>
          </p:nvSpPr>
          <p:spPr>
            <a:xfrm>
              <a:off x="7776778" y="7315310"/>
              <a:ext cx="107258" cy="35390"/>
            </a:xfrm>
            <a:custGeom>
              <a:avLst/>
              <a:gdLst/>
              <a:ahLst/>
              <a:cxnLst/>
              <a:rect l="l" t="t" r="r" b="b"/>
              <a:pathLst>
                <a:path w="394" h="130" extrusionOk="0">
                  <a:moveTo>
                    <a:pt x="193" y="0"/>
                  </a:moveTo>
                  <a:cubicBezTo>
                    <a:pt x="111" y="0"/>
                    <a:pt x="40" y="44"/>
                    <a:pt x="1" y="113"/>
                  </a:cubicBezTo>
                  <a:cubicBezTo>
                    <a:pt x="130" y="122"/>
                    <a:pt x="260" y="128"/>
                    <a:pt x="394" y="129"/>
                  </a:cubicBezTo>
                  <a:cubicBezTo>
                    <a:pt x="359" y="52"/>
                    <a:pt x="283" y="0"/>
                    <a:pt x="1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5" name="Google Shape;8225;p21"/>
            <p:cNvSpPr/>
            <p:nvPr/>
          </p:nvSpPr>
          <p:spPr>
            <a:xfrm>
              <a:off x="7022433" y="7096167"/>
              <a:ext cx="111613" cy="83029"/>
            </a:xfrm>
            <a:custGeom>
              <a:avLst/>
              <a:gdLst/>
              <a:ahLst/>
              <a:cxnLst/>
              <a:rect l="l" t="t" r="r" b="b"/>
              <a:pathLst>
                <a:path w="410" h="305" extrusionOk="0">
                  <a:moveTo>
                    <a:pt x="190" y="1"/>
                  </a:moveTo>
                  <a:cubicBezTo>
                    <a:pt x="110" y="1"/>
                    <a:pt x="38" y="45"/>
                    <a:pt x="1" y="110"/>
                  </a:cubicBezTo>
                  <a:cubicBezTo>
                    <a:pt x="127" y="180"/>
                    <a:pt x="259" y="244"/>
                    <a:pt x="391" y="305"/>
                  </a:cubicBezTo>
                  <a:cubicBezTo>
                    <a:pt x="402" y="277"/>
                    <a:pt x="409" y="249"/>
                    <a:pt x="409" y="219"/>
                  </a:cubicBezTo>
                  <a:cubicBezTo>
                    <a:pt x="409" y="98"/>
                    <a:pt x="310" y="1"/>
                    <a:pt x="1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6" name="Google Shape;8226;p21"/>
            <p:cNvSpPr/>
            <p:nvPr/>
          </p:nvSpPr>
          <p:spPr>
            <a:xfrm>
              <a:off x="7769427" y="4043671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0"/>
                  </a:moveTo>
                  <a:cubicBezTo>
                    <a:pt x="98" y="0"/>
                    <a:pt x="1" y="99"/>
                    <a:pt x="1" y="220"/>
                  </a:cubicBezTo>
                  <a:cubicBezTo>
                    <a:pt x="2" y="340"/>
                    <a:pt x="99" y="438"/>
                    <a:pt x="220" y="438"/>
                  </a:cubicBezTo>
                  <a:cubicBezTo>
                    <a:pt x="342" y="438"/>
                    <a:pt x="439" y="340"/>
                    <a:pt x="439" y="220"/>
                  </a:cubicBezTo>
                  <a:cubicBezTo>
                    <a:pt x="439" y="98"/>
                    <a:pt x="340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7" name="Google Shape;8227;p21"/>
            <p:cNvSpPr/>
            <p:nvPr/>
          </p:nvSpPr>
          <p:spPr>
            <a:xfrm>
              <a:off x="6224532" y="6226397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8" y="0"/>
                  </a:moveTo>
                  <a:cubicBezTo>
                    <a:pt x="98" y="0"/>
                    <a:pt x="0" y="99"/>
                    <a:pt x="0" y="218"/>
                  </a:cubicBezTo>
                  <a:cubicBezTo>
                    <a:pt x="0" y="225"/>
                    <a:pt x="0" y="231"/>
                    <a:pt x="1" y="238"/>
                  </a:cubicBezTo>
                  <a:cubicBezTo>
                    <a:pt x="24" y="286"/>
                    <a:pt x="47" y="333"/>
                    <a:pt x="72" y="380"/>
                  </a:cubicBezTo>
                  <a:cubicBezTo>
                    <a:pt x="109" y="415"/>
                    <a:pt x="161" y="438"/>
                    <a:pt x="218" y="438"/>
                  </a:cubicBezTo>
                  <a:cubicBezTo>
                    <a:pt x="340" y="438"/>
                    <a:pt x="437" y="339"/>
                    <a:pt x="437" y="218"/>
                  </a:cubicBezTo>
                  <a:cubicBezTo>
                    <a:pt x="437" y="96"/>
                    <a:pt x="338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8" name="Google Shape;8228;p21"/>
            <p:cNvSpPr/>
            <p:nvPr/>
          </p:nvSpPr>
          <p:spPr>
            <a:xfrm>
              <a:off x="7769427" y="5137212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0"/>
                  </a:moveTo>
                  <a:cubicBezTo>
                    <a:pt x="98" y="0"/>
                    <a:pt x="1" y="98"/>
                    <a:pt x="1" y="218"/>
                  </a:cubicBezTo>
                  <a:cubicBezTo>
                    <a:pt x="2" y="339"/>
                    <a:pt x="99" y="437"/>
                    <a:pt x="220" y="437"/>
                  </a:cubicBezTo>
                  <a:cubicBezTo>
                    <a:pt x="342" y="437"/>
                    <a:pt x="439" y="339"/>
                    <a:pt x="439" y="218"/>
                  </a:cubicBezTo>
                  <a:cubicBezTo>
                    <a:pt x="439" y="96"/>
                    <a:pt x="340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9" name="Google Shape;8229;p21"/>
            <p:cNvSpPr/>
            <p:nvPr/>
          </p:nvSpPr>
          <p:spPr>
            <a:xfrm>
              <a:off x="6751294" y="6877567"/>
              <a:ext cx="119236" cy="119508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8" y="1"/>
                  </a:moveTo>
                  <a:cubicBezTo>
                    <a:pt x="96" y="1"/>
                    <a:pt x="0" y="98"/>
                    <a:pt x="0" y="219"/>
                  </a:cubicBezTo>
                  <a:cubicBezTo>
                    <a:pt x="0" y="233"/>
                    <a:pt x="2" y="246"/>
                    <a:pt x="3" y="259"/>
                  </a:cubicBezTo>
                  <a:cubicBezTo>
                    <a:pt x="81" y="319"/>
                    <a:pt x="159" y="378"/>
                    <a:pt x="240" y="438"/>
                  </a:cubicBezTo>
                  <a:cubicBezTo>
                    <a:pt x="349" y="427"/>
                    <a:pt x="438" y="334"/>
                    <a:pt x="438" y="219"/>
                  </a:cubicBezTo>
                  <a:cubicBezTo>
                    <a:pt x="438" y="97"/>
                    <a:pt x="339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0" name="Google Shape;8230;p21"/>
            <p:cNvSpPr/>
            <p:nvPr/>
          </p:nvSpPr>
          <p:spPr>
            <a:xfrm>
              <a:off x="6312189" y="6451530"/>
              <a:ext cx="31578" cy="49818"/>
            </a:xfrm>
            <a:custGeom>
              <a:avLst/>
              <a:gdLst/>
              <a:ahLst/>
              <a:cxnLst/>
              <a:rect l="l" t="t" r="r" b="b"/>
              <a:pathLst>
                <a:path w="116" h="183" extrusionOk="0">
                  <a:moveTo>
                    <a:pt x="1" y="1"/>
                  </a:moveTo>
                  <a:lnTo>
                    <a:pt x="1" y="1"/>
                  </a:lnTo>
                  <a:cubicBezTo>
                    <a:pt x="38" y="62"/>
                    <a:pt x="75" y="122"/>
                    <a:pt x="115" y="183"/>
                  </a:cubicBezTo>
                  <a:cubicBezTo>
                    <a:pt x="110" y="104"/>
                    <a:pt x="65" y="3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1" name="Google Shape;8231;p21"/>
            <p:cNvSpPr/>
            <p:nvPr/>
          </p:nvSpPr>
          <p:spPr>
            <a:xfrm>
              <a:off x="6491043" y="6659240"/>
              <a:ext cx="115969" cy="117330"/>
            </a:xfrm>
            <a:custGeom>
              <a:avLst/>
              <a:gdLst/>
              <a:ahLst/>
              <a:cxnLst/>
              <a:rect l="l" t="t" r="r" b="b"/>
              <a:pathLst>
                <a:path w="426" h="431" extrusionOk="0">
                  <a:moveTo>
                    <a:pt x="207" y="0"/>
                  </a:moveTo>
                  <a:cubicBezTo>
                    <a:pt x="112" y="0"/>
                    <a:pt x="33" y="59"/>
                    <a:pt x="0" y="144"/>
                  </a:cubicBezTo>
                  <a:cubicBezTo>
                    <a:pt x="85" y="241"/>
                    <a:pt x="172" y="337"/>
                    <a:pt x="263" y="430"/>
                  </a:cubicBezTo>
                  <a:cubicBezTo>
                    <a:pt x="356" y="404"/>
                    <a:pt x="426" y="320"/>
                    <a:pt x="426" y="218"/>
                  </a:cubicBezTo>
                  <a:cubicBezTo>
                    <a:pt x="426" y="96"/>
                    <a:pt x="327" y="0"/>
                    <a:pt x="2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2" name="Google Shape;8232;p21"/>
            <p:cNvSpPr/>
            <p:nvPr/>
          </p:nvSpPr>
          <p:spPr>
            <a:xfrm>
              <a:off x="7553550" y="7314766"/>
              <a:ext cx="44918" cy="9256"/>
            </a:xfrm>
            <a:custGeom>
              <a:avLst/>
              <a:gdLst/>
              <a:ahLst/>
              <a:cxnLst/>
              <a:rect l="l" t="t" r="r" b="b"/>
              <a:pathLst>
                <a:path w="165" h="34" extrusionOk="0">
                  <a:moveTo>
                    <a:pt x="47" y="1"/>
                  </a:moveTo>
                  <a:cubicBezTo>
                    <a:pt x="29" y="2"/>
                    <a:pt x="15" y="2"/>
                    <a:pt x="1" y="5"/>
                  </a:cubicBezTo>
                  <a:cubicBezTo>
                    <a:pt x="54" y="16"/>
                    <a:pt x="108" y="25"/>
                    <a:pt x="164" y="34"/>
                  </a:cubicBezTo>
                  <a:cubicBezTo>
                    <a:pt x="130" y="12"/>
                    <a:pt x="90" y="1"/>
                    <a:pt x="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3" name="Google Shape;8233;p21"/>
            <p:cNvSpPr/>
            <p:nvPr/>
          </p:nvSpPr>
          <p:spPr>
            <a:xfrm>
              <a:off x="7769427" y="4918613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0"/>
                  </a:moveTo>
                  <a:cubicBezTo>
                    <a:pt x="98" y="0"/>
                    <a:pt x="1" y="98"/>
                    <a:pt x="1" y="218"/>
                  </a:cubicBezTo>
                  <a:cubicBezTo>
                    <a:pt x="2" y="339"/>
                    <a:pt x="99" y="438"/>
                    <a:pt x="220" y="438"/>
                  </a:cubicBezTo>
                  <a:cubicBezTo>
                    <a:pt x="342" y="438"/>
                    <a:pt x="439" y="339"/>
                    <a:pt x="439" y="218"/>
                  </a:cubicBezTo>
                  <a:cubicBezTo>
                    <a:pt x="439" y="96"/>
                    <a:pt x="340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4" name="Google Shape;8234;p21"/>
            <p:cNvSpPr/>
            <p:nvPr/>
          </p:nvSpPr>
          <p:spPr>
            <a:xfrm>
              <a:off x="7769427" y="4700013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1"/>
                  </a:moveTo>
                  <a:cubicBezTo>
                    <a:pt x="98" y="1"/>
                    <a:pt x="1" y="98"/>
                    <a:pt x="1" y="219"/>
                  </a:cubicBezTo>
                  <a:cubicBezTo>
                    <a:pt x="1" y="339"/>
                    <a:pt x="99" y="438"/>
                    <a:pt x="220" y="438"/>
                  </a:cubicBezTo>
                  <a:cubicBezTo>
                    <a:pt x="342" y="438"/>
                    <a:pt x="439" y="339"/>
                    <a:pt x="439" y="219"/>
                  </a:cubicBezTo>
                  <a:cubicBezTo>
                    <a:pt x="439" y="98"/>
                    <a:pt x="340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5" name="Google Shape;8235;p21"/>
            <p:cNvSpPr/>
            <p:nvPr/>
          </p:nvSpPr>
          <p:spPr>
            <a:xfrm>
              <a:off x="7769427" y="4480597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1"/>
                  </a:moveTo>
                  <a:cubicBezTo>
                    <a:pt x="98" y="1"/>
                    <a:pt x="1" y="100"/>
                    <a:pt x="1" y="220"/>
                  </a:cubicBezTo>
                  <a:cubicBezTo>
                    <a:pt x="2" y="342"/>
                    <a:pt x="99" y="438"/>
                    <a:pt x="220" y="438"/>
                  </a:cubicBezTo>
                  <a:cubicBezTo>
                    <a:pt x="342" y="438"/>
                    <a:pt x="439" y="341"/>
                    <a:pt x="439" y="220"/>
                  </a:cubicBezTo>
                  <a:cubicBezTo>
                    <a:pt x="439" y="98"/>
                    <a:pt x="340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6" name="Google Shape;8236;p21"/>
            <p:cNvSpPr/>
            <p:nvPr/>
          </p:nvSpPr>
          <p:spPr>
            <a:xfrm>
              <a:off x="7769427" y="4262270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0"/>
                  </a:moveTo>
                  <a:cubicBezTo>
                    <a:pt x="98" y="0"/>
                    <a:pt x="1" y="99"/>
                    <a:pt x="1" y="220"/>
                  </a:cubicBezTo>
                  <a:cubicBezTo>
                    <a:pt x="1" y="340"/>
                    <a:pt x="99" y="437"/>
                    <a:pt x="220" y="437"/>
                  </a:cubicBezTo>
                  <a:cubicBezTo>
                    <a:pt x="342" y="437"/>
                    <a:pt x="439" y="340"/>
                    <a:pt x="439" y="220"/>
                  </a:cubicBezTo>
                  <a:cubicBezTo>
                    <a:pt x="439" y="99"/>
                    <a:pt x="340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7" name="Google Shape;8237;p21"/>
            <p:cNvSpPr/>
            <p:nvPr/>
          </p:nvSpPr>
          <p:spPr>
            <a:xfrm>
              <a:off x="7769427" y="3828883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1"/>
                  </a:moveTo>
                  <a:cubicBezTo>
                    <a:pt x="98" y="1"/>
                    <a:pt x="1" y="100"/>
                    <a:pt x="1" y="220"/>
                  </a:cubicBezTo>
                  <a:cubicBezTo>
                    <a:pt x="2" y="342"/>
                    <a:pt x="99" y="438"/>
                    <a:pt x="220" y="438"/>
                  </a:cubicBezTo>
                  <a:cubicBezTo>
                    <a:pt x="342" y="438"/>
                    <a:pt x="439" y="341"/>
                    <a:pt x="439" y="220"/>
                  </a:cubicBezTo>
                  <a:cubicBezTo>
                    <a:pt x="439" y="98"/>
                    <a:pt x="340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8" name="Google Shape;8238;p21"/>
            <p:cNvSpPr/>
            <p:nvPr/>
          </p:nvSpPr>
          <p:spPr>
            <a:xfrm>
              <a:off x="6487777" y="5350911"/>
              <a:ext cx="119236" cy="119508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1"/>
                  </a:moveTo>
                  <a:cubicBezTo>
                    <a:pt x="97" y="1"/>
                    <a:pt x="1" y="100"/>
                    <a:pt x="1" y="220"/>
                  </a:cubicBezTo>
                  <a:cubicBezTo>
                    <a:pt x="1" y="342"/>
                    <a:pt x="98" y="438"/>
                    <a:pt x="219" y="438"/>
                  </a:cubicBezTo>
                  <a:cubicBezTo>
                    <a:pt x="339" y="438"/>
                    <a:pt x="438" y="341"/>
                    <a:pt x="438" y="220"/>
                  </a:cubicBezTo>
                  <a:cubicBezTo>
                    <a:pt x="438" y="100"/>
                    <a:pt x="339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9" name="Google Shape;8239;p21"/>
            <p:cNvSpPr/>
            <p:nvPr/>
          </p:nvSpPr>
          <p:spPr>
            <a:xfrm>
              <a:off x="7242666" y="6225853"/>
              <a:ext cx="119508" cy="119508"/>
            </a:xfrm>
            <a:custGeom>
              <a:avLst/>
              <a:gdLst/>
              <a:ahLst/>
              <a:cxnLst/>
              <a:rect l="l" t="t" r="r" b="b"/>
              <a:pathLst>
                <a:path w="439" h="439" extrusionOk="0">
                  <a:moveTo>
                    <a:pt x="220" y="1"/>
                  </a:moveTo>
                  <a:cubicBezTo>
                    <a:pt x="98" y="1"/>
                    <a:pt x="0" y="98"/>
                    <a:pt x="0" y="219"/>
                  </a:cubicBezTo>
                  <a:cubicBezTo>
                    <a:pt x="0" y="341"/>
                    <a:pt x="99" y="438"/>
                    <a:pt x="220" y="438"/>
                  </a:cubicBezTo>
                  <a:cubicBezTo>
                    <a:pt x="340" y="438"/>
                    <a:pt x="439" y="339"/>
                    <a:pt x="439" y="219"/>
                  </a:cubicBezTo>
                  <a:cubicBezTo>
                    <a:pt x="439" y="98"/>
                    <a:pt x="341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0" name="Google Shape;8240;p21"/>
            <p:cNvSpPr/>
            <p:nvPr/>
          </p:nvSpPr>
          <p:spPr>
            <a:xfrm>
              <a:off x="7242666" y="6007526"/>
              <a:ext cx="119508" cy="119236"/>
            </a:xfrm>
            <a:custGeom>
              <a:avLst/>
              <a:gdLst/>
              <a:ahLst/>
              <a:cxnLst/>
              <a:rect l="l" t="t" r="r" b="b"/>
              <a:pathLst>
                <a:path w="439" h="438" extrusionOk="0">
                  <a:moveTo>
                    <a:pt x="220" y="0"/>
                  </a:moveTo>
                  <a:cubicBezTo>
                    <a:pt x="98" y="0"/>
                    <a:pt x="0" y="98"/>
                    <a:pt x="0" y="218"/>
                  </a:cubicBezTo>
                  <a:cubicBezTo>
                    <a:pt x="0" y="338"/>
                    <a:pt x="99" y="437"/>
                    <a:pt x="220" y="437"/>
                  </a:cubicBezTo>
                  <a:cubicBezTo>
                    <a:pt x="340" y="437"/>
                    <a:pt x="439" y="338"/>
                    <a:pt x="439" y="218"/>
                  </a:cubicBezTo>
                  <a:cubicBezTo>
                    <a:pt x="439" y="98"/>
                    <a:pt x="341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1" name="Google Shape;8241;p21"/>
            <p:cNvSpPr/>
            <p:nvPr/>
          </p:nvSpPr>
          <p:spPr>
            <a:xfrm>
              <a:off x="7242666" y="5788926"/>
              <a:ext cx="119508" cy="118963"/>
            </a:xfrm>
            <a:custGeom>
              <a:avLst/>
              <a:gdLst/>
              <a:ahLst/>
              <a:cxnLst/>
              <a:rect l="l" t="t" r="r" b="b"/>
              <a:pathLst>
                <a:path w="439" h="437" extrusionOk="0">
                  <a:moveTo>
                    <a:pt x="220" y="0"/>
                  </a:moveTo>
                  <a:cubicBezTo>
                    <a:pt x="98" y="0"/>
                    <a:pt x="0" y="98"/>
                    <a:pt x="0" y="218"/>
                  </a:cubicBezTo>
                  <a:cubicBezTo>
                    <a:pt x="0" y="340"/>
                    <a:pt x="99" y="436"/>
                    <a:pt x="220" y="436"/>
                  </a:cubicBezTo>
                  <a:cubicBezTo>
                    <a:pt x="340" y="436"/>
                    <a:pt x="439" y="339"/>
                    <a:pt x="439" y="218"/>
                  </a:cubicBezTo>
                  <a:cubicBezTo>
                    <a:pt x="439" y="96"/>
                    <a:pt x="341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2" name="Google Shape;8242;p21"/>
            <p:cNvSpPr/>
            <p:nvPr/>
          </p:nvSpPr>
          <p:spPr>
            <a:xfrm>
              <a:off x="7242666" y="6659240"/>
              <a:ext cx="119508" cy="119236"/>
            </a:xfrm>
            <a:custGeom>
              <a:avLst/>
              <a:gdLst/>
              <a:ahLst/>
              <a:cxnLst/>
              <a:rect l="l" t="t" r="r" b="b"/>
              <a:pathLst>
                <a:path w="439" h="438" extrusionOk="0">
                  <a:moveTo>
                    <a:pt x="220" y="0"/>
                  </a:moveTo>
                  <a:cubicBezTo>
                    <a:pt x="98" y="0"/>
                    <a:pt x="0" y="98"/>
                    <a:pt x="0" y="218"/>
                  </a:cubicBezTo>
                  <a:cubicBezTo>
                    <a:pt x="0" y="338"/>
                    <a:pt x="99" y="437"/>
                    <a:pt x="220" y="437"/>
                  </a:cubicBezTo>
                  <a:cubicBezTo>
                    <a:pt x="340" y="437"/>
                    <a:pt x="439" y="338"/>
                    <a:pt x="439" y="218"/>
                  </a:cubicBezTo>
                  <a:cubicBezTo>
                    <a:pt x="439" y="98"/>
                    <a:pt x="341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3" name="Google Shape;8243;p21"/>
            <p:cNvSpPr/>
            <p:nvPr/>
          </p:nvSpPr>
          <p:spPr>
            <a:xfrm>
              <a:off x="7242666" y="4043126"/>
              <a:ext cx="119508" cy="119508"/>
            </a:xfrm>
            <a:custGeom>
              <a:avLst/>
              <a:gdLst/>
              <a:ahLst/>
              <a:cxnLst/>
              <a:rect l="l" t="t" r="r" b="b"/>
              <a:pathLst>
                <a:path w="439" h="439" extrusionOk="0">
                  <a:moveTo>
                    <a:pt x="220" y="1"/>
                  </a:moveTo>
                  <a:cubicBezTo>
                    <a:pt x="98" y="1"/>
                    <a:pt x="0" y="100"/>
                    <a:pt x="0" y="220"/>
                  </a:cubicBezTo>
                  <a:cubicBezTo>
                    <a:pt x="0" y="342"/>
                    <a:pt x="99" y="438"/>
                    <a:pt x="220" y="438"/>
                  </a:cubicBezTo>
                  <a:cubicBezTo>
                    <a:pt x="340" y="438"/>
                    <a:pt x="439" y="339"/>
                    <a:pt x="439" y="220"/>
                  </a:cubicBezTo>
                  <a:cubicBezTo>
                    <a:pt x="439" y="100"/>
                    <a:pt x="341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4" name="Google Shape;8244;p21"/>
            <p:cNvSpPr/>
            <p:nvPr/>
          </p:nvSpPr>
          <p:spPr>
            <a:xfrm>
              <a:off x="7242666" y="6444452"/>
              <a:ext cx="119508" cy="119236"/>
            </a:xfrm>
            <a:custGeom>
              <a:avLst/>
              <a:gdLst/>
              <a:ahLst/>
              <a:cxnLst/>
              <a:rect l="l" t="t" r="r" b="b"/>
              <a:pathLst>
                <a:path w="439" h="438" extrusionOk="0">
                  <a:moveTo>
                    <a:pt x="220" y="1"/>
                  </a:moveTo>
                  <a:cubicBezTo>
                    <a:pt x="98" y="1"/>
                    <a:pt x="0" y="98"/>
                    <a:pt x="0" y="219"/>
                  </a:cubicBezTo>
                  <a:cubicBezTo>
                    <a:pt x="0" y="339"/>
                    <a:pt x="99" y="438"/>
                    <a:pt x="220" y="438"/>
                  </a:cubicBezTo>
                  <a:cubicBezTo>
                    <a:pt x="340" y="438"/>
                    <a:pt x="439" y="339"/>
                    <a:pt x="439" y="219"/>
                  </a:cubicBezTo>
                  <a:cubicBezTo>
                    <a:pt x="439" y="98"/>
                    <a:pt x="341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5" name="Google Shape;8245;p21"/>
            <p:cNvSpPr/>
            <p:nvPr/>
          </p:nvSpPr>
          <p:spPr>
            <a:xfrm>
              <a:off x="7242666" y="5137212"/>
              <a:ext cx="119508" cy="119236"/>
            </a:xfrm>
            <a:custGeom>
              <a:avLst/>
              <a:gdLst/>
              <a:ahLst/>
              <a:cxnLst/>
              <a:rect l="l" t="t" r="r" b="b"/>
              <a:pathLst>
                <a:path w="439" h="438" extrusionOk="0">
                  <a:moveTo>
                    <a:pt x="220" y="0"/>
                  </a:moveTo>
                  <a:cubicBezTo>
                    <a:pt x="98" y="0"/>
                    <a:pt x="0" y="98"/>
                    <a:pt x="0" y="218"/>
                  </a:cubicBezTo>
                  <a:cubicBezTo>
                    <a:pt x="0" y="340"/>
                    <a:pt x="99" y="437"/>
                    <a:pt x="220" y="437"/>
                  </a:cubicBezTo>
                  <a:cubicBezTo>
                    <a:pt x="340" y="437"/>
                    <a:pt x="439" y="339"/>
                    <a:pt x="439" y="218"/>
                  </a:cubicBezTo>
                  <a:cubicBezTo>
                    <a:pt x="439" y="96"/>
                    <a:pt x="341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6" name="Google Shape;8246;p21"/>
            <p:cNvSpPr/>
            <p:nvPr/>
          </p:nvSpPr>
          <p:spPr>
            <a:xfrm>
              <a:off x="7242666" y="4480597"/>
              <a:ext cx="119508" cy="119508"/>
            </a:xfrm>
            <a:custGeom>
              <a:avLst/>
              <a:gdLst/>
              <a:ahLst/>
              <a:cxnLst/>
              <a:rect l="l" t="t" r="r" b="b"/>
              <a:pathLst>
                <a:path w="439" h="439" extrusionOk="0">
                  <a:moveTo>
                    <a:pt x="220" y="1"/>
                  </a:moveTo>
                  <a:cubicBezTo>
                    <a:pt x="98" y="1"/>
                    <a:pt x="0" y="100"/>
                    <a:pt x="0" y="220"/>
                  </a:cubicBezTo>
                  <a:cubicBezTo>
                    <a:pt x="0" y="342"/>
                    <a:pt x="99" y="438"/>
                    <a:pt x="220" y="438"/>
                  </a:cubicBezTo>
                  <a:cubicBezTo>
                    <a:pt x="340" y="438"/>
                    <a:pt x="439" y="341"/>
                    <a:pt x="439" y="220"/>
                  </a:cubicBezTo>
                  <a:cubicBezTo>
                    <a:pt x="439" y="100"/>
                    <a:pt x="341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7" name="Google Shape;8247;p21"/>
            <p:cNvSpPr/>
            <p:nvPr/>
          </p:nvSpPr>
          <p:spPr>
            <a:xfrm>
              <a:off x="7242666" y="5350911"/>
              <a:ext cx="119508" cy="119508"/>
            </a:xfrm>
            <a:custGeom>
              <a:avLst/>
              <a:gdLst/>
              <a:ahLst/>
              <a:cxnLst/>
              <a:rect l="l" t="t" r="r" b="b"/>
              <a:pathLst>
                <a:path w="439" h="439" extrusionOk="0">
                  <a:moveTo>
                    <a:pt x="220" y="1"/>
                  </a:moveTo>
                  <a:cubicBezTo>
                    <a:pt x="98" y="1"/>
                    <a:pt x="0" y="100"/>
                    <a:pt x="0" y="220"/>
                  </a:cubicBezTo>
                  <a:cubicBezTo>
                    <a:pt x="0" y="342"/>
                    <a:pt x="99" y="438"/>
                    <a:pt x="220" y="438"/>
                  </a:cubicBezTo>
                  <a:cubicBezTo>
                    <a:pt x="340" y="438"/>
                    <a:pt x="439" y="341"/>
                    <a:pt x="439" y="220"/>
                  </a:cubicBezTo>
                  <a:cubicBezTo>
                    <a:pt x="439" y="100"/>
                    <a:pt x="341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8" name="Google Shape;8248;p21"/>
            <p:cNvSpPr/>
            <p:nvPr/>
          </p:nvSpPr>
          <p:spPr>
            <a:xfrm>
              <a:off x="7242666" y="4699197"/>
              <a:ext cx="119508" cy="119508"/>
            </a:xfrm>
            <a:custGeom>
              <a:avLst/>
              <a:gdLst/>
              <a:ahLst/>
              <a:cxnLst/>
              <a:rect l="l" t="t" r="r" b="b"/>
              <a:pathLst>
                <a:path w="439" h="439" extrusionOk="0">
                  <a:moveTo>
                    <a:pt x="220" y="1"/>
                  </a:moveTo>
                  <a:cubicBezTo>
                    <a:pt x="98" y="1"/>
                    <a:pt x="0" y="100"/>
                    <a:pt x="0" y="220"/>
                  </a:cubicBezTo>
                  <a:cubicBezTo>
                    <a:pt x="0" y="341"/>
                    <a:pt x="99" y="438"/>
                    <a:pt x="220" y="438"/>
                  </a:cubicBezTo>
                  <a:cubicBezTo>
                    <a:pt x="340" y="438"/>
                    <a:pt x="439" y="341"/>
                    <a:pt x="439" y="220"/>
                  </a:cubicBezTo>
                  <a:cubicBezTo>
                    <a:pt x="439" y="100"/>
                    <a:pt x="341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9" name="Google Shape;8249;p21"/>
            <p:cNvSpPr/>
            <p:nvPr/>
          </p:nvSpPr>
          <p:spPr>
            <a:xfrm>
              <a:off x="7242666" y="4262270"/>
              <a:ext cx="119508" cy="119236"/>
            </a:xfrm>
            <a:custGeom>
              <a:avLst/>
              <a:gdLst/>
              <a:ahLst/>
              <a:cxnLst/>
              <a:rect l="l" t="t" r="r" b="b"/>
              <a:pathLst>
                <a:path w="439" h="438" extrusionOk="0">
                  <a:moveTo>
                    <a:pt x="220" y="0"/>
                  </a:moveTo>
                  <a:cubicBezTo>
                    <a:pt x="98" y="0"/>
                    <a:pt x="0" y="99"/>
                    <a:pt x="0" y="220"/>
                  </a:cubicBezTo>
                  <a:cubicBezTo>
                    <a:pt x="0" y="340"/>
                    <a:pt x="99" y="437"/>
                    <a:pt x="220" y="437"/>
                  </a:cubicBezTo>
                  <a:cubicBezTo>
                    <a:pt x="340" y="437"/>
                    <a:pt x="439" y="340"/>
                    <a:pt x="439" y="220"/>
                  </a:cubicBezTo>
                  <a:cubicBezTo>
                    <a:pt x="439" y="99"/>
                    <a:pt x="341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0" name="Google Shape;8250;p21"/>
            <p:cNvSpPr/>
            <p:nvPr/>
          </p:nvSpPr>
          <p:spPr>
            <a:xfrm>
              <a:off x="7242666" y="7096167"/>
              <a:ext cx="119508" cy="118963"/>
            </a:xfrm>
            <a:custGeom>
              <a:avLst/>
              <a:gdLst/>
              <a:ahLst/>
              <a:cxnLst/>
              <a:rect l="l" t="t" r="r" b="b"/>
              <a:pathLst>
                <a:path w="439" h="437" extrusionOk="0">
                  <a:moveTo>
                    <a:pt x="220" y="1"/>
                  </a:moveTo>
                  <a:cubicBezTo>
                    <a:pt x="98" y="1"/>
                    <a:pt x="0" y="98"/>
                    <a:pt x="0" y="219"/>
                  </a:cubicBezTo>
                  <a:cubicBezTo>
                    <a:pt x="0" y="339"/>
                    <a:pt x="99" y="437"/>
                    <a:pt x="220" y="437"/>
                  </a:cubicBezTo>
                  <a:cubicBezTo>
                    <a:pt x="340" y="437"/>
                    <a:pt x="439" y="339"/>
                    <a:pt x="439" y="219"/>
                  </a:cubicBezTo>
                  <a:cubicBezTo>
                    <a:pt x="439" y="98"/>
                    <a:pt x="341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1" name="Google Shape;8251;p21"/>
            <p:cNvSpPr/>
            <p:nvPr/>
          </p:nvSpPr>
          <p:spPr>
            <a:xfrm>
              <a:off x="7242666" y="4917796"/>
              <a:ext cx="119508" cy="119236"/>
            </a:xfrm>
            <a:custGeom>
              <a:avLst/>
              <a:gdLst/>
              <a:ahLst/>
              <a:cxnLst/>
              <a:rect l="l" t="t" r="r" b="b"/>
              <a:pathLst>
                <a:path w="439" h="438" extrusionOk="0">
                  <a:moveTo>
                    <a:pt x="220" y="1"/>
                  </a:moveTo>
                  <a:cubicBezTo>
                    <a:pt x="98" y="1"/>
                    <a:pt x="0" y="99"/>
                    <a:pt x="0" y="220"/>
                  </a:cubicBezTo>
                  <a:cubicBezTo>
                    <a:pt x="0" y="342"/>
                    <a:pt x="99" y="438"/>
                    <a:pt x="220" y="438"/>
                  </a:cubicBezTo>
                  <a:cubicBezTo>
                    <a:pt x="340" y="438"/>
                    <a:pt x="439" y="339"/>
                    <a:pt x="439" y="220"/>
                  </a:cubicBezTo>
                  <a:cubicBezTo>
                    <a:pt x="439" y="99"/>
                    <a:pt x="341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2" name="Google Shape;8252;p21"/>
            <p:cNvSpPr/>
            <p:nvPr/>
          </p:nvSpPr>
          <p:spPr>
            <a:xfrm>
              <a:off x="7242666" y="5569510"/>
              <a:ext cx="119508" cy="119236"/>
            </a:xfrm>
            <a:custGeom>
              <a:avLst/>
              <a:gdLst/>
              <a:ahLst/>
              <a:cxnLst/>
              <a:rect l="l" t="t" r="r" b="b"/>
              <a:pathLst>
                <a:path w="439" h="438" extrusionOk="0">
                  <a:moveTo>
                    <a:pt x="220" y="1"/>
                  </a:moveTo>
                  <a:cubicBezTo>
                    <a:pt x="98" y="1"/>
                    <a:pt x="0" y="100"/>
                    <a:pt x="0" y="220"/>
                  </a:cubicBezTo>
                  <a:cubicBezTo>
                    <a:pt x="0" y="342"/>
                    <a:pt x="99" y="438"/>
                    <a:pt x="220" y="438"/>
                  </a:cubicBezTo>
                  <a:cubicBezTo>
                    <a:pt x="340" y="438"/>
                    <a:pt x="439" y="340"/>
                    <a:pt x="439" y="220"/>
                  </a:cubicBezTo>
                  <a:cubicBezTo>
                    <a:pt x="439" y="100"/>
                    <a:pt x="341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3" name="Google Shape;8253;p21"/>
            <p:cNvSpPr/>
            <p:nvPr/>
          </p:nvSpPr>
          <p:spPr>
            <a:xfrm>
              <a:off x="7505910" y="5350911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1"/>
                  </a:moveTo>
                  <a:cubicBezTo>
                    <a:pt x="98" y="1"/>
                    <a:pt x="1" y="100"/>
                    <a:pt x="1" y="220"/>
                  </a:cubicBezTo>
                  <a:cubicBezTo>
                    <a:pt x="1" y="342"/>
                    <a:pt x="100" y="438"/>
                    <a:pt x="220" y="438"/>
                  </a:cubicBezTo>
                  <a:cubicBezTo>
                    <a:pt x="342" y="438"/>
                    <a:pt x="440" y="341"/>
                    <a:pt x="440" y="220"/>
                  </a:cubicBezTo>
                  <a:cubicBezTo>
                    <a:pt x="440" y="100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4" name="Google Shape;8254;p21"/>
            <p:cNvSpPr/>
            <p:nvPr/>
          </p:nvSpPr>
          <p:spPr>
            <a:xfrm>
              <a:off x="7505910" y="5137212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0"/>
                  </a:moveTo>
                  <a:cubicBezTo>
                    <a:pt x="98" y="0"/>
                    <a:pt x="1" y="98"/>
                    <a:pt x="1" y="218"/>
                  </a:cubicBezTo>
                  <a:cubicBezTo>
                    <a:pt x="1" y="340"/>
                    <a:pt x="100" y="437"/>
                    <a:pt x="220" y="437"/>
                  </a:cubicBezTo>
                  <a:cubicBezTo>
                    <a:pt x="342" y="437"/>
                    <a:pt x="440" y="339"/>
                    <a:pt x="440" y="218"/>
                  </a:cubicBezTo>
                  <a:cubicBezTo>
                    <a:pt x="440" y="96"/>
                    <a:pt x="342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5" name="Google Shape;8255;p21"/>
            <p:cNvSpPr/>
            <p:nvPr/>
          </p:nvSpPr>
          <p:spPr>
            <a:xfrm>
              <a:off x="7505910" y="4917796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1"/>
                  </a:moveTo>
                  <a:cubicBezTo>
                    <a:pt x="98" y="1"/>
                    <a:pt x="1" y="99"/>
                    <a:pt x="1" y="220"/>
                  </a:cubicBezTo>
                  <a:cubicBezTo>
                    <a:pt x="1" y="342"/>
                    <a:pt x="100" y="438"/>
                    <a:pt x="220" y="438"/>
                  </a:cubicBezTo>
                  <a:cubicBezTo>
                    <a:pt x="342" y="438"/>
                    <a:pt x="440" y="339"/>
                    <a:pt x="440" y="220"/>
                  </a:cubicBezTo>
                  <a:cubicBezTo>
                    <a:pt x="440" y="99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6" name="Google Shape;8256;p21"/>
            <p:cNvSpPr/>
            <p:nvPr/>
          </p:nvSpPr>
          <p:spPr>
            <a:xfrm>
              <a:off x="7505910" y="5569510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1"/>
                  </a:moveTo>
                  <a:cubicBezTo>
                    <a:pt x="98" y="1"/>
                    <a:pt x="1" y="100"/>
                    <a:pt x="1" y="220"/>
                  </a:cubicBezTo>
                  <a:cubicBezTo>
                    <a:pt x="1" y="342"/>
                    <a:pt x="100" y="438"/>
                    <a:pt x="220" y="438"/>
                  </a:cubicBezTo>
                  <a:cubicBezTo>
                    <a:pt x="342" y="438"/>
                    <a:pt x="440" y="340"/>
                    <a:pt x="440" y="220"/>
                  </a:cubicBezTo>
                  <a:cubicBezTo>
                    <a:pt x="440" y="100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7" name="Google Shape;8257;p21"/>
            <p:cNvSpPr/>
            <p:nvPr/>
          </p:nvSpPr>
          <p:spPr>
            <a:xfrm>
              <a:off x="7505910" y="5788926"/>
              <a:ext cx="119780" cy="118963"/>
            </a:xfrm>
            <a:custGeom>
              <a:avLst/>
              <a:gdLst/>
              <a:ahLst/>
              <a:cxnLst/>
              <a:rect l="l" t="t" r="r" b="b"/>
              <a:pathLst>
                <a:path w="440" h="437" extrusionOk="0">
                  <a:moveTo>
                    <a:pt x="220" y="0"/>
                  </a:moveTo>
                  <a:cubicBezTo>
                    <a:pt x="98" y="0"/>
                    <a:pt x="1" y="98"/>
                    <a:pt x="1" y="218"/>
                  </a:cubicBezTo>
                  <a:cubicBezTo>
                    <a:pt x="1" y="340"/>
                    <a:pt x="100" y="436"/>
                    <a:pt x="220" y="436"/>
                  </a:cubicBezTo>
                  <a:cubicBezTo>
                    <a:pt x="342" y="436"/>
                    <a:pt x="440" y="339"/>
                    <a:pt x="440" y="218"/>
                  </a:cubicBezTo>
                  <a:cubicBezTo>
                    <a:pt x="440" y="96"/>
                    <a:pt x="342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8" name="Google Shape;8258;p21"/>
            <p:cNvSpPr/>
            <p:nvPr/>
          </p:nvSpPr>
          <p:spPr>
            <a:xfrm>
              <a:off x="7505910" y="6007526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0"/>
                  </a:moveTo>
                  <a:cubicBezTo>
                    <a:pt x="98" y="0"/>
                    <a:pt x="1" y="98"/>
                    <a:pt x="1" y="218"/>
                  </a:cubicBezTo>
                  <a:cubicBezTo>
                    <a:pt x="1" y="338"/>
                    <a:pt x="100" y="437"/>
                    <a:pt x="220" y="437"/>
                  </a:cubicBezTo>
                  <a:cubicBezTo>
                    <a:pt x="342" y="437"/>
                    <a:pt x="440" y="338"/>
                    <a:pt x="440" y="218"/>
                  </a:cubicBezTo>
                  <a:cubicBezTo>
                    <a:pt x="440" y="98"/>
                    <a:pt x="342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9" name="Google Shape;8259;p21"/>
            <p:cNvSpPr/>
            <p:nvPr/>
          </p:nvSpPr>
          <p:spPr>
            <a:xfrm>
              <a:off x="7505910" y="4043126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1"/>
                  </a:moveTo>
                  <a:cubicBezTo>
                    <a:pt x="98" y="1"/>
                    <a:pt x="1" y="100"/>
                    <a:pt x="1" y="220"/>
                  </a:cubicBezTo>
                  <a:cubicBezTo>
                    <a:pt x="1" y="342"/>
                    <a:pt x="100" y="438"/>
                    <a:pt x="220" y="438"/>
                  </a:cubicBezTo>
                  <a:cubicBezTo>
                    <a:pt x="342" y="438"/>
                    <a:pt x="440" y="339"/>
                    <a:pt x="440" y="220"/>
                  </a:cubicBezTo>
                  <a:cubicBezTo>
                    <a:pt x="440" y="100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0" name="Google Shape;8260;p21"/>
            <p:cNvSpPr/>
            <p:nvPr/>
          </p:nvSpPr>
          <p:spPr>
            <a:xfrm>
              <a:off x="7505910" y="4699197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1"/>
                  </a:moveTo>
                  <a:cubicBezTo>
                    <a:pt x="98" y="1"/>
                    <a:pt x="1" y="100"/>
                    <a:pt x="1" y="220"/>
                  </a:cubicBezTo>
                  <a:cubicBezTo>
                    <a:pt x="1" y="341"/>
                    <a:pt x="100" y="438"/>
                    <a:pt x="220" y="438"/>
                  </a:cubicBezTo>
                  <a:cubicBezTo>
                    <a:pt x="342" y="438"/>
                    <a:pt x="440" y="341"/>
                    <a:pt x="440" y="220"/>
                  </a:cubicBezTo>
                  <a:cubicBezTo>
                    <a:pt x="440" y="100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1" name="Google Shape;8261;p21"/>
            <p:cNvSpPr/>
            <p:nvPr/>
          </p:nvSpPr>
          <p:spPr>
            <a:xfrm>
              <a:off x="7505910" y="3828883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1"/>
                  </a:moveTo>
                  <a:cubicBezTo>
                    <a:pt x="98" y="1"/>
                    <a:pt x="1" y="100"/>
                    <a:pt x="1" y="220"/>
                  </a:cubicBezTo>
                  <a:cubicBezTo>
                    <a:pt x="1" y="342"/>
                    <a:pt x="100" y="438"/>
                    <a:pt x="220" y="438"/>
                  </a:cubicBezTo>
                  <a:cubicBezTo>
                    <a:pt x="342" y="438"/>
                    <a:pt x="440" y="341"/>
                    <a:pt x="440" y="220"/>
                  </a:cubicBezTo>
                  <a:cubicBezTo>
                    <a:pt x="440" y="100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2" name="Google Shape;8262;p21"/>
            <p:cNvSpPr/>
            <p:nvPr/>
          </p:nvSpPr>
          <p:spPr>
            <a:xfrm>
              <a:off x="7242666" y="6877567"/>
              <a:ext cx="119508" cy="119508"/>
            </a:xfrm>
            <a:custGeom>
              <a:avLst/>
              <a:gdLst/>
              <a:ahLst/>
              <a:cxnLst/>
              <a:rect l="l" t="t" r="r" b="b"/>
              <a:pathLst>
                <a:path w="439" h="439" extrusionOk="0">
                  <a:moveTo>
                    <a:pt x="220" y="1"/>
                  </a:moveTo>
                  <a:cubicBezTo>
                    <a:pt x="98" y="1"/>
                    <a:pt x="0" y="98"/>
                    <a:pt x="0" y="219"/>
                  </a:cubicBezTo>
                  <a:cubicBezTo>
                    <a:pt x="0" y="341"/>
                    <a:pt x="99" y="438"/>
                    <a:pt x="220" y="438"/>
                  </a:cubicBezTo>
                  <a:cubicBezTo>
                    <a:pt x="340" y="438"/>
                    <a:pt x="439" y="339"/>
                    <a:pt x="439" y="219"/>
                  </a:cubicBezTo>
                  <a:cubicBezTo>
                    <a:pt x="439" y="98"/>
                    <a:pt x="341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3" name="Google Shape;8263;p21"/>
            <p:cNvSpPr/>
            <p:nvPr/>
          </p:nvSpPr>
          <p:spPr>
            <a:xfrm>
              <a:off x="7505910" y="4262270"/>
              <a:ext cx="119780" cy="119236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0"/>
                  </a:moveTo>
                  <a:cubicBezTo>
                    <a:pt x="98" y="0"/>
                    <a:pt x="1" y="99"/>
                    <a:pt x="1" y="220"/>
                  </a:cubicBezTo>
                  <a:cubicBezTo>
                    <a:pt x="1" y="340"/>
                    <a:pt x="100" y="437"/>
                    <a:pt x="220" y="437"/>
                  </a:cubicBezTo>
                  <a:cubicBezTo>
                    <a:pt x="342" y="437"/>
                    <a:pt x="440" y="340"/>
                    <a:pt x="440" y="220"/>
                  </a:cubicBezTo>
                  <a:cubicBezTo>
                    <a:pt x="440" y="99"/>
                    <a:pt x="342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4" name="Google Shape;8264;p21"/>
            <p:cNvSpPr/>
            <p:nvPr/>
          </p:nvSpPr>
          <p:spPr>
            <a:xfrm>
              <a:off x="7505910" y="4480597"/>
              <a:ext cx="119780" cy="119508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1"/>
                  </a:moveTo>
                  <a:cubicBezTo>
                    <a:pt x="98" y="1"/>
                    <a:pt x="1" y="100"/>
                    <a:pt x="1" y="220"/>
                  </a:cubicBezTo>
                  <a:cubicBezTo>
                    <a:pt x="1" y="342"/>
                    <a:pt x="100" y="438"/>
                    <a:pt x="220" y="438"/>
                  </a:cubicBezTo>
                  <a:cubicBezTo>
                    <a:pt x="342" y="438"/>
                    <a:pt x="440" y="341"/>
                    <a:pt x="440" y="220"/>
                  </a:cubicBezTo>
                  <a:cubicBezTo>
                    <a:pt x="440" y="100"/>
                    <a:pt x="34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5" name="Google Shape;8265;p21"/>
            <p:cNvSpPr/>
            <p:nvPr/>
          </p:nvSpPr>
          <p:spPr>
            <a:xfrm>
              <a:off x="7014811" y="5137212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8" y="0"/>
                  </a:moveTo>
                  <a:cubicBezTo>
                    <a:pt x="96" y="0"/>
                    <a:pt x="0" y="98"/>
                    <a:pt x="0" y="218"/>
                  </a:cubicBezTo>
                  <a:cubicBezTo>
                    <a:pt x="0" y="340"/>
                    <a:pt x="98" y="437"/>
                    <a:pt x="218" y="437"/>
                  </a:cubicBezTo>
                  <a:cubicBezTo>
                    <a:pt x="340" y="437"/>
                    <a:pt x="437" y="339"/>
                    <a:pt x="437" y="218"/>
                  </a:cubicBezTo>
                  <a:cubicBezTo>
                    <a:pt x="437" y="96"/>
                    <a:pt x="338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6" name="Google Shape;8266;p21"/>
            <p:cNvSpPr/>
            <p:nvPr/>
          </p:nvSpPr>
          <p:spPr>
            <a:xfrm>
              <a:off x="6751294" y="6444452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8" y="1"/>
                  </a:moveTo>
                  <a:cubicBezTo>
                    <a:pt x="96" y="1"/>
                    <a:pt x="0" y="98"/>
                    <a:pt x="0" y="219"/>
                  </a:cubicBezTo>
                  <a:cubicBezTo>
                    <a:pt x="0" y="339"/>
                    <a:pt x="98" y="438"/>
                    <a:pt x="218" y="438"/>
                  </a:cubicBezTo>
                  <a:cubicBezTo>
                    <a:pt x="340" y="438"/>
                    <a:pt x="438" y="339"/>
                    <a:pt x="438" y="219"/>
                  </a:cubicBezTo>
                  <a:cubicBezTo>
                    <a:pt x="438" y="98"/>
                    <a:pt x="339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7" name="Google Shape;8267;p21"/>
            <p:cNvSpPr/>
            <p:nvPr/>
          </p:nvSpPr>
          <p:spPr>
            <a:xfrm>
              <a:off x="7014811" y="3828883"/>
              <a:ext cx="119236" cy="119508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8" y="1"/>
                  </a:moveTo>
                  <a:cubicBezTo>
                    <a:pt x="96" y="1"/>
                    <a:pt x="0" y="100"/>
                    <a:pt x="0" y="220"/>
                  </a:cubicBezTo>
                  <a:cubicBezTo>
                    <a:pt x="0" y="342"/>
                    <a:pt x="98" y="438"/>
                    <a:pt x="218" y="438"/>
                  </a:cubicBezTo>
                  <a:cubicBezTo>
                    <a:pt x="340" y="438"/>
                    <a:pt x="437" y="341"/>
                    <a:pt x="437" y="220"/>
                  </a:cubicBezTo>
                  <a:cubicBezTo>
                    <a:pt x="437" y="100"/>
                    <a:pt x="338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8" name="Google Shape;8268;p21"/>
            <p:cNvSpPr/>
            <p:nvPr/>
          </p:nvSpPr>
          <p:spPr>
            <a:xfrm>
              <a:off x="6751294" y="6659240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8" y="0"/>
                  </a:moveTo>
                  <a:cubicBezTo>
                    <a:pt x="96" y="0"/>
                    <a:pt x="0" y="98"/>
                    <a:pt x="0" y="218"/>
                  </a:cubicBezTo>
                  <a:cubicBezTo>
                    <a:pt x="0" y="338"/>
                    <a:pt x="98" y="437"/>
                    <a:pt x="218" y="437"/>
                  </a:cubicBezTo>
                  <a:cubicBezTo>
                    <a:pt x="340" y="437"/>
                    <a:pt x="438" y="338"/>
                    <a:pt x="438" y="218"/>
                  </a:cubicBezTo>
                  <a:cubicBezTo>
                    <a:pt x="438" y="98"/>
                    <a:pt x="339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9" name="Google Shape;8269;p21"/>
            <p:cNvSpPr/>
            <p:nvPr/>
          </p:nvSpPr>
          <p:spPr>
            <a:xfrm>
              <a:off x="6751294" y="6225853"/>
              <a:ext cx="119236" cy="119508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8" y="1"/>
                  </a:moveTo>
                  <a:cubicBezTo>
                    <a:pt x="96" y="1"/>
                    <a:pt x="0" y="98"/>
                    <a:pt x="0" y="219"/>
                  </a:cubicBezTo>
                  <a:cubicBezTo>
                    <a:pt x="0" y="341"/>
                    <a:pt x="98" y="438"/>
                    <a:pt x="218" y="438"/>
                  </a:cubicBezTo>
                  <a:cubicBezTo>
                    <a:pt x="340" y="438"/>
                    <a:pt x="438" y="339"/>
                    <a:pt x="438" y="219"/>
                  </a:cubicBezTo>
                  <a:cubicBezTo>
                    <a:pt x="438" y="98"/>
                    <a:pt x="339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0" name="Google Shape;8270;p21"/>
            <p:cNvSpPr/>
            <p:nvPr/>
          </p:nvSpPr>
          <p:spPr>
            <a:xfrm>
              <a:off x="7014811" y="4262270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8" y="0"/>
                  </a:moveTo>
                  <a:cubicBezTo>
                    <a:pt x="96" y="0"/>
                    <a:pt x="0" y="99"/>
                    <a:pt x="0" y="220"/>
                  </a:cubicBezTo>
                  <a:cubicBezTo>
                    <a:pt x="0" y="340"/>
                    <a:pt x="98" y="437"/>
                    <a:pt x="218" y="437"/>
                  </a:cubicBezTo>
                  <a:cubicBezTo>
                    <a:pt x="340" y="437"/>
                    <a:pt x="437" y="340"/>
                    <a:pt x="437" y="220"/>
                  </a:cubicBezTo>
                  <a:cubicBezTo>
                    <a:pt x="437" y="99"/>
                    <a:pt x="338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1" name="Google Shape;8271;p21"/>
            <p:cNvSpPr/>
            <p:nvPr/>
          </p:nvSpPr>
          <p:spPr>
            <a:xfrm>
              <a:off x="7014811" y="4043126"/>
              <a:ext cx="119236" cy="119508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8" y="1"/>
                  </a:moveTo>
                  <a:cubicBezTo>
                    <a:pt x="96" y="1"/>
                    <a:pt x="0" y="100"/>
                    <a:pt x="0" y="220"/>
                  </a:cubicBezTo>
                  <a:cubicBezTo>
                    <a:pt x="0" y="342"/>
                    <a:pt x="98" y="438"/>
                    <a:pt x="218" y="438"/>
                  </a:cubicBezTo>
                  <a:cubicBezTo>
                    <a:pt x="340" y="438"/>
                    <a:pt x="437" y="339"/>
                    <a:pt x="437" y="220"/>
                  </a:cubicBezTo>
                  <a:cubicBezTo>
                    <a:pt x="437" y="100"/>
                    <a:pt x="338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2" name="Google Shape;8272;p21"/>
            <p:cNvSpPr/>
            <p:nvPr/>
          </p:nvSpPr>
          <p:spPr>
            <a:xfrm>
              <a:off x="6751294" y="5569510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8" y="1"/>
                  </a:moveTo>
                  <a:cubicBezTo>
                    <a:pt x="96" y="1"/>
                    <a:pt x="0" y="100"/>
                    <a:pt x="0" y="220"/>
                  </a:cubicBezTo>
                  <a:cubicBezTo>
                    <a:pt x="0" y="342"/>
                    <a:pt x="98" y="438"/>
                    <a:pt x="218" y="438"/>
                  </a:cubicBezTo>
                  <a:cubicBezTo>
                    <a:pt x="340" y="438"/>
                    <a:pt x="438" y="340"/>
                    <a:pt x="438" y="220"/>
                  </a:cubicBezTo>
                  <a:cubicBezTo>
                    <a:pt x="438" y="100"/>
                    <a:pt x="339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3" name="Google Shape;8273;p21"/>
            <p:cNvSpPr/>
            <p:nvPr/>
          </p:nvSpPr>
          <p:spPr>
            <a:xfrm>
              <a:off x="7242666" y="3828883"/>
              <a:ext cx="119508" cy="119508"/>
            </a:xfrm>
            <a:custGeom>
              <a:avLst/>
              <a:gdLst/>
              <a:ahLst/>
              <a:cxnLst/>
              <a:rect l="l" t="t" r="r" b="b"/>
              <a:pathLst>
                <a:path w="439" h="439" extrusionOk="0">
                  <a:moveTo>
                    <a:pt x="220" y="1"/>
                  </a:moveTo>
                  <a:cubicBezTo>
                    <a:pt x="98" y="1"/>
                    <a:pt x="0" y="100"/>
                    <a:pt x="0" y="220"/>
                  </a:cubicBezTo>
                  <a:cubicBezTo>
                    <a:pt x="0" y="342"/>
                    <a:pt x="99" y="438"/>
                    <a:pt x="220" y="438"/>
                  </a:cubicBezTo>
                  <a:cubicBezTo>
                    <a:pt x="340" y="438"/>
                    <a:pt x="439" y="341"/>
                    <a:pt x="439" y="220"/>
                  </a:cubicBezTo>
                  <a:cubicBezTo>
                    <a:pt x="439" y="100"/>
                    <a:pt x="341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4" name="Google Shape;8274;p21"/>
            <p:cNvSpPr/>
            <p:nvPr/>
          </p:nvSpPr>
          <p:spPr>
            <a:xfrm>
              <a:off x="6751294" y="5137212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8" y="0"/>
                  </a:moveTo>
                  <a:cubicBezTo>
                    <a:pt x="96" y="0"/>
                    <a:pt x="0" y="98"/>
                    <a:pt x="0" y="218"/>
                  </a:cubicBezTo>
                  <a:cubicBezTo>
                    <a:pt x="0" y="340"/>
                    <a:pt x="98" y="437"/>
                    <a:pt x="218" y="437"/>
                  </a:cubicBezTo>
                  <a:cubicBezTo>
                    <a:pt x="340" y="437"/>
                    <a:pt x="438" y="339"/>
                    <a:pt x="438" y="218"/>
                  </a:cubicBezTo>
                  <a:cubicBezTo>
                    <a:pt x="438" y="96"/>
                    <a:pt x="339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5" name="Google Shape;8275;p21"/>
            <p:cNvSpPr/>
            <p:nvPr/>
          </p:nvSpPr>
          <p:spPr>
            <a:xfrm>
              <a:off x="6751294" y="6007526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8" y="0"/>
                  </a:moveTo>
                  <a:cubicBezTo>
                    <a:pt x="96" y="0"/>
                    <a:pt x="0" y="98"/>
                    <a:pt x="0" y="218"/>
                  </a:cubicBezTo>
                  <a:cubicBezTo>
                    <a:pt x="0" y="338"/>
                    <a:pt x="98" y="437"/>
                    <a:pt x="218" y="437"/>
                  </a:cubicBezTo>
                  <a:cubicBezTo>
                    <a:pt x="340" y="437"/>
                    <a:pt x="438" y="338"/>
                    <a:pt x="438" y="218"/>
                  </a:cubicBezTo>
                  <a:cubicBezTo>
                    <a:pt x="438" y="98"/>
                    <a:pt x="339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6" name="Google Shape;8276;p21"/>
            <p:cNvSpPr/>
            <p:nvPr/>
          </p:nvSpPr>
          <p:spPr>
            <a:xfrm>
              <a:off x="7014811" y="4480597"/>
              <a:ext cx="119236" cy="119508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8" y="1"/>
                  </a:moveTo>
                  <a:cubicBezTo>
                    <a:pt x="96" y="1"/>
                    <a:pt x="0" y="100"/>
                    <a:pt x="0" y="220"/>
                  </a:cubicBezTo>
                  <a:cubicBezTo>
                    <a:pt x="0" y="342"/>
                    <a:pt x="98" y="438"/>
                    <a:pt x="218" y="438"/>
                  </a:cubicBezTo>
                  <a:cubicBezTo>
                    <a:pt x="340" y="438"/>
                    <a:pt x="437" y="341"/>
                    <a:pt x="437" y="220"/>
                  </a:cubicBezTo>
                  <a:cubicBezTo>
                    <a:pt x="437" y="100"/>
                    <a:pt x="338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7" name="Google Shape;8277;p21"/>
            <p:cNvSpPr/>
            <p:nvPr/>
          </p:nvSpPr>
          <p:spPr>
            <a:xfrm>
              <a:off x="6751294" y="5788926"/>
              <a:ext cx="119236" cy="118963"/>
            </a:xfrm>
            <a:custGeom>
              <a:avLst/>
              <a:gdLst/>
              <a:ahLst/>
              <a:cxnLst/>
              <a:rect l="l" t="t" r="r" b="b"/>
              <a:pathLst>
                <a:path w="438" h="437" extrusionOk="0">
                  <a:moveTo>
                    <a:pt x="218" y="0"/>
                  </a:moveTo>
                  <a:cubicBezTo>
                    <a:pt x="96" y="0"/>
                    <a:pt x="0" y="98"/>
                    <a:pt x="0" y="218"/>
                  </a:cubicBezTo>
                  <a:cubicBezTo>
                    <a:pt x="0" y="340"/>
                    <a:pt x="98" y="436"/>
                    <a:pt x="218" y="436"/>
                  </a:cubicBezTo>
                  <a:cubicBezTo>
                    <a:pt x="340" y="436"/>
                    <a:pt x="438" y="339"/>
                    <a:pt x="438" y="218"/>
                  </a:cubicBezTo>
                  <a:cubicBezTo>
                    <a:pt x="438" y="96"/>
                    <a:pt x="339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8" name="Google Shape;8278;p21"/>
            <p:cNvSpPr/>
            <p:nvPr/>
          </p:nvSpPr>
          <p:spPr>
            <a:xfrm>
              <a:off x="6751294" y="5350911"/>
              <a:ext cx="119236" cy="119508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8" y="1"/>
                  </a:moveTo>
                  <a:cubicBezTo>
                    <a:pt x="96" y="1"/>
                    <a:pt x="0" y="100"/>
                    <a:pt x="0" y="220"/>
                  </a:cubicBezTo>
                  <a:cubicBezTo>
                    <a:pt x="0" y="342"/>
                    <a:pt x="98" y="438"/>
                    <a:pt x="218" y="438"/>
                  </a:cubicBezTo>
                  <a:cubicBezTo>
                    <a:pt x="340" y="438"/>
                    <a:pt x="438" y="341"/>
                    <a:pt x="438" y="220"/>
                  </a:cubicBezTo>
                  <a:cubicBezTo>
                    <a:pt x="438" y="100"/>
                    <a:pt x="339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9" name="Google Shape;8279;p21"/>
            <p:cNvSpPr/>
            <p:nvPr/>
          </p:nvSpPr>
          <p:spPr>
            <a:xfrm>
              <a:off x="7014811" y="6444452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8" y="1"/>
                  </a:moveTo>
                  <a:cubicBezTo>
                    <a:pt x="96" y="1"/>
                    <a:pt x="0" y="98"/>
                    <a:pt x="0" y="219"/>
                  </a:cubicBezTo>
                  <a:cubicBezTo>
                    <a:pt x="0" y="339"/>
                    <a:pt x="98" y="438"/>
                    <a:pt x="218" y="438"/>
                  </a:cubicBezTo>
                  <a:cubicBezTo>
                    <a:pt x="340" y="438"/>
                    <a:pt x="437" y="339"/>
                    <a:pt x="437" y="219"/>
                  </a:cubicBezTo>
                  <a:cubicBezTo>
                    <a:pt x="437" y="98"/>
                    <a:pt x="338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0" name="Google Shape;8280;p21"/>
            <p:cNvSpPr/>
            <p:nvPr/>
          </p:nvSpPr>
          <p:spPr>
            <a:xfrm>
              <a:off x="7014811" y="6225853"/>
              <a:ext cx="119236" cy="119508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8" y="1"/>
                  </a:moveTo>
                  <a:cubicBezTo>
                    <a:pt x="96" y="1"/>
                    <a:pt x="0" y="98"/>
                    <a:pt x="0" y="219"/>
                  </a:cubicBezTo>
                  <a:cubicBezTo>
                    <a:pt x="0" y="341"/>
                    <a:pt x="98" y="438"/>
                    <a:pt x="218" y="438"/>
                  </a:cubicBezTo>
                  <a:cubicBezTo>
                    <a:pt x="340" y="438"/>
                    <a:pt x="437" y="339"/>
                    <a:pt x="437" y="219"/>
                  </a:cubicBezTo>
                  <a:cubicBezTo>
                    <a:pt x="437" y="98"/>
                    <a:pt x="338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1" name="Google Shape;8281;p21"/>
            <p:cNvSpPr/>
            <p:nvPr/>
          </p:nvSpPr>
          <p:spPr>
            <a:xfrm>
              <a:off x="7014811" y="6877567"/>
              <a:ext cx="119236" cy="119508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8" y="1"/>
                  </a:moveTo>
                  <a:cubicBezTo>
                    <a:pt x="96" y="1"/>
                    <a:pt x="0" y="98"/>
                    <a:pt x="0" y="219"/>
                  </a:cubicBezTo>
                  <a:cubicBezTo>
                    <a:pt x="0" y="341"/>
                    <a:pt x="98" y="438"/>
                    <a:pt x="218" y="438"/>
                  </a:cubicBezTo>
                  <a:cubicBezTo>
                    <a:pt x="340" y="438"/>
                    <a:pt x="437" y="339"/>
                    <a:pt x="437" y="219"/>
                  </a:cubicBezTo>
                  <a:cubicBezTo>
                    <a:pt x="437" y="98"/>
                    <a:pt x="338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2" name="Google Shape;8282;p21"/>
            <p:cNvSpPr/>
            <p:nvPr/>
          </p:nvSpPr>
          <p:spPr>
            <a:xfrm>
              <a:off x="7014811" y="6659240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8" y="0"/>
                  </a:moveTo>
                  <a:cubicBezTo>
                    <a:pt x="96" y="0"/>
                    <a:pt x="0" y="98"/>
                    <a:pt x="0" y="218"/>
                  </a:cubicBezTo>
                  <a:cubicBezTo>
                    <a:pt x="0" y="338"/>
                    <a:pt x="98" y="437"/>
                    <a:pt x="218" y="437"/>
                  </a:cubicBezTo>
                  <a:cubicBezTo>
                    <a:pt x="340" y="437"/>
                    <a:pt x="437" y="338"/>
                    <a:pt x="437" y="218"/>
                  </a:cubicBezTo>
                  <a:cubicBezTo>
                    <a:pt x="437" y="98"/>
                    <a:pt x="338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3" name="Google Shape;8283;p21"/>
            <p:cNvSpPr/>
            <p:nvPr/>
          </p:nvSpPr>
          <p:spPr>
            <a:xfrm>
              <a:off x="7014811" y="6007526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8" y="0"/>
                  </a:moveTo>
                  <a:cubicBezTo>
                    <a:pt x="96" y="0"/>
                    <a:pt x="0" y="98"/>
                    <a:pt x="0" y="218"/>
                  </a:cubicBezTo>
                  <a:cubicBezTo>
                    <a:pt x="0" y="338"/>
                    <a:pt x="98" y="437"/>
                    <a:pt x="218" y="437"/>
                  </a:cubicBezTo>
                  <a:cubicBezTo>
                    <a:pt x="340" y="437"/>
                    <a:pt x="437" y="338"/>
                    <a:pt x="437" y="218"/>
                  </a:cubicBezTo>
                  <a:cubicBezTo>
                    <a:pt x="437" y="98"/>
                    <a:pt x="338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4" name="Google Shape;8284;p21"/>
            <p:cNvSpPr/>
            <p:nvPr/>
          </p:nvSpPr>
          <p:spPr>
            <a:xfrm>
              <a:off x="7014811" y="4699197"/>
              <a:ext cx="119236" cy="119508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8" y="1"/>
                  </a:moveTo>
                  <a:cubicBezTo>
                    <a:pt x="96" y="1"/>
                    <a:pt x="0" y="100"/>
                    <a:pt x="0" y="220"/>
                  </a:cubicBezTo>
                  <a:cubicBezTo>
                    <a:pt x="0" y="341"/>
                    <a:pt x="98" y="438"/>
                    <a:pt x="218" y="438"/>
                  </a:cubicBezTo>
                  <a:cubicBezTo>
                    <a:pt x="340" y="438"/>
                    <a:pt x="437" y="341"/>
                    <a:pt x="437" y="220"/>
                  </a:cubicBezTo>
                  <a:cubicBezTo>
                    <a:pt x="437" y="100"/>
                    <a:pt x="338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5" name="Google Shape;8285;p21"/>
            <p:cNvSpPr/>
            <p:nvPr/>
          </p:nvSpPr>
          <p:spPr>
            <a:xfrm>
              <a:off x="7266894" y="3686235"/>
              <a:ext cx="93374" cy="43556"/>
            </a:xfrm>
            <a:custGeom>
              <a:avLst/>
              <a:gdLst/>
              <a:ahLst/>
              <a:cxnLst/>
              <a:rect l="l" t="t" r="r" b="b"/>
              <a:pathLst>
                <a:path w="343" h="160" extrusionOk="0">
                  <a:moveTo>
                    <a:pt x="343" y="0"/>
                  </a:moveTo>
                  <a:lnTo>
                    <a:pt x="343" y="0"/>
                  </a:lnTo>
                  <a:cubicBezTo>
                    <a:pt x="228" y="36"/>
                    <a:pt x="113" y="73"/>
                    <a:pt x="0" y="115"/>
                  </a:cubicBezTo>
                  <a:cubicBezTo>
                    <a:pt x="36" y="142"/>
                    <a:pt x="82" y="159"/>
                    <a:pt x="131" y="159"/>
                  </a:cubicBezTo>
                  <a:cubicBezTo>
                    <a:pt x="231" y="159"/>
                    <a:pt x="315" y="93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6" name="Google Shape;8286;p21"/>
            <p:cNvSpPr/>
            <p:nvPr/>
          </p:nvSpPr>
          <p:spPr>
            <a:xfrm>
              <a:off x="7014811" y="4917796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8" y="1"/>
                  </a:moveTo>
                  <a:cubicBezTo>
                    <a:pt x="96" y="1"/>
                    <a:pt x="0" y="99"/>
                    <a:pt x="0" y="220"/>
                  </a:cubicBezTo>
                  <a:cubicBezTo>
                    <a:pt x="0" y="342"/>
                    <a:pt x="98" y="438"/>
                    <a:pt x="218" y="438"/>
                  </a:cubicBezTo>
                  <a:cubicBezTo>
                    <a:pt x="340" y="438"/>
                    <a:pt x="437" y="339"/>
                    <a:pt x="437" y="220"/>
                  </a:cubicBezTo>
                  <a:cubicBezTo>
                    <a:pt x="437" y="99"/>
                    <a:pt x="338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7" name="Google Shape;8287;p21"/>
            <p:cNvSpPr/>
            <p:nvPr/>
          </p:nvSpPr>
          <p:spPr>
            <a:xfrm>
              <a:off x="7014811" y="5788926"/>
              <a:ext cx="119236" cy="118963"/>
            </a:xfrm>
            <a:custGeom>
              <a:avLst/>
              <a:gdLst/>
              <a:ahLst/>
              <a:cxnLst/>
              <a:rect l="l" t="t" r="r" b="b"/>
              <a:pathLst>
                <a:path w="438" h="437" extrusionOk="0">
                  <a:moveTo>
                    <a:pt x="218" y="0"/>
                  </a:moveTo>
                  <a:cubicBezTo>
                    <a:pt x="96" y="0"/>
                    <a:pt x="0" y="98"/>
                    <a:pt x="0" y="218"/>
                  </a:cubicBezTo>
                  <a:cubicBezTo>
                    <a:pt x="0" y="340"/>
                    <a:pt x="98" y="436"/>
                    <a:pt x="218" y="436"/>
                  </a:cubicBezTo>
                  <a:cubicBezTo>
                    <a:pt x="340" y="436"/>
                    <a:pt x="437" y="339"/>
                    <a:pt x="437" y="218"/>
                  </a:cubicBezTo>
                  <a:cubicBezTo>
                    <a:pt x="437" y="96"/>
                    <a:pt x="338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8" name="Google Shape;8288;p21"/>
            <p:cNvSpPr/>
            <p:nvPr/>
          </p:nvSpPr>
          <p:spPr>
            <a:xfrm>
              <a:off x="6751294" y="4917796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8" y="1"/>
                  </a:moveTo>
                  <a:cubicBezTo>
                    <a:pt x="96" y="1"/>
                    <a:pt x="0" y="99"/>
                    <a:pt x="0" y="220"/>
                  </a:cubicBezTo>
                  <a:cubicBezTo>
                    <a:pt x="0" y="342"/>
                    <a:pt x="98" y="438"/>
                    <a:pt x="218" y="438"/>
                  </a:cubicBezTo>
                  <a:cubicBezTo>
                    <a:pt x="340" y="438"/>
                    <a:pt x="438" y="339"/>
                    <a:pt x="438" y="220"/>
                  </a:cubicBezTo>
                  <a:cubicBezTo>
                    <a:pt x="438" y="99"/>
                    <a:pt x="339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9" name="Google Shape;8289;p21"/>
            <p:cNvSpPr/>
            <p:nvPr/>
          </p:nvSpPr>
          <p:spPr>
            <a:xfrm>
              <a:off x="7014811" y="5569510"/>
              <a:ext cx="119236" cy="119236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8" y="1"/>
                  </a:moveTo>
                  <a:cubicBezTo>
                    <a:pt x="96" y="1"/>
                    <a:pt x="0" y="100"/>
                    <a:pt x="0" y="220"/>
                  </a:cubicBezTo>
                  <a:cubicBezTo>
                    <a:pt x="0" y="342"/>
                    <a:pt x="98" y="438"/>
                    <a:pt x="218" y="438"/>
                  </a:cubicBezTo>
                  <a:cubicBezTo>
                    <a:pt x="340" y="438"/>
                    <a:pt x="437" y="340"/>
                    <a:pt x="437" y="220"/>
                  </a:cubicBezTo>
                  <a:cubicBezTo>
                    <a:pt x="437" y="100"/>
                    <a:pt x="338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0" name="Google Shape;8290;p21"/>
            <p:cNvSpPr/>
            <p:nvPr/>
          </p:nvSpPr>
          <p:spPr>
            <a:xfrm>
              <a:off x="7014811" y="5350911"/>
              <a:ext cx="119236" cy="119508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8" y="1"/>
                  </a:moveTo>
                  <a:cubicBezTo>
                    <a:pt x="96" y="1"/>
                    <a:pt x="0" y="100"/>
                    <a:pt x="0" y="220"/>
                  </a:cubicBezTo>
                  <a:cubicBezTo>
                    <a:pt x="0" y="342"/>
                    <a:pt x="98" y="438"/>
                    <a:pt x="218" y="438"/>
                  </a:cubicBezTo>
                  <a:cubicBezTo>
                    <a:pt x="340" y="438"/>
                    <a:pt x="437" y="341"/>
                    <a:pt x="437" y="220"/>
                  </a:cubicBezTo>
                  <a:cubicBezTo>
                    <a:pt x="437" y="100"/>
                    <a:pt x="338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1" name="Google Shape;8291;p21"/>
          <p:cNvGrpSpPr/>
          <p:nvPr/>
        </p:nvGrpSpPr>
        <p:grpSpPr>
          <a:xfrm rot="-2025189">
            <a:off x="-533789" y="239444"/>
            <a:ext cx="3169107" cy="247825"/>
            <a:chOff x="-426800" y="10219250"/>
            <a:chExt cx="3594216" cy="281069"/>
          </a:xfrm>
        </p:grpSpPr>
        <p:sp>
          <p:nvSpPr>
            <p:cNvPr id="8292" name="Google Shape;8292;p21"/>
            <p:cNvSpPr/>
            <p:nvPr/>
          </p:nvSpPr>
          <p:spPr>
            <a:xfrm>
              <a:off x="-426800" y="10219250"/>
              <a:ext cx="3594216" cy="281069"/>
            </a:xfrm>
            <a:custGeom>
              <a:avLst/>
              <a:gdLst/>
              <a:ahLst/>
              <a:cxnLst/>
              <a:rect l="l" t="t" r="r" b="b"/>
              <a:pathLst>
                <a:path w="60767" h="4752" extrusionOk="0">
                  <a:moveTo>
                    <a:pt x="88" y="1"/>
                  </a:moveTo>
                  <a:cubicBezTo>
                    <a:pt x="40" y="1"/>
                    <a:pt x="0" y="39"/>
                    <a:pt x="0" y="88"/>
                  </a:cubicBezTo>
                  <a:lnTo>
                    <a:pt x="0" y="4664"/>
                  </a:lnTo>
                  <a:cubicBezTo>
                    <a:pt x="0" y="4711"/>
                    <a:pt x="40" y="4752"/>
                    <a:pt x="88" y="4752"/>
                  </a:cubicBezTo>
                  <a:lnTo>
                    <a:pt x="60681" y="4752"/>
                  </a:lnTo>
                  <a:cubicBezTo>
                    <a:pt x="60727" y="4752"/>
                    <a:pt x="60767" y="4711"/>
                    <a:pt x="60765" y="4665"/>
                  </a:cubicBezTo>
                  <a:lnTo>
                    <a:pt x="60765" y="88"/>
                  </a:lnTo>
                  <a:cubicBezTo>
                    <a:pt x="60765" y="41"/>
                    <a:pt x="60727" y="1"/>
                    <a:pt x="60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3" name="Google Shape;8293;p21"/>
            <p:cNvSpPr/>
            <p:nvPr/>
          </p:nvSpPr>
          <p:spPr>
            <a:xfrm>
              <a:off x="-306492" y="10297029"/>
              <a:ext cx="3355024" cy="125688"/>
            </a:xfrm>
            <a:custGeom>
              <a:avLst/>
              <a:gdLst/>
              <a:ahLst/>
              <a:cxnLst/>
              <a:rect l="l" t="t" r="r" b="b"/>
              <a:pathLst>
                <a:path w="56723" h="2125" extrusionOk="0">
                  <a:moveTo>
                    <a:pt x="4472" y="0"/>
                  </a:moveTo>
                  <a:cubicBezTo>
                    <a:pt x="4410" y="0"/>
                    <a:pt x="4348" y="10"/>
                    <a:pt x="4288" y="32"/>
                  </a:cubicBezTo>
                  <a:cubicBezTo>
                    <a:pt x="4020" y="128"/>
                    <a:pt x="3874" y="440"/>
                    <a:pt x="3888" y="726"/>
                  </a:cubicBezTo>
                  <a:cubicBezTo>
                    <a:pt x="3903" y="1009"/>
                    <a:pt x="4043" y="1273"/>
                    <a:pt x="4195" y="1517"/>
                  </a:cubicBezTo>
                  <a:cubicBezTo>
                    <a:pt x="4366" y="1788"/>
                    <a:pt x="4589" y="2069"/>
                    <a:pt x="4906" y="2116"/>
                  </a:cubicBezTo>
                  <a:cubicBezTo>
                    <a:pt x="4937" y="2121"/>
                    <a:pt x="4968" y="2123"/>
                    <a:pt x="4999" y="2123"/>
                  </a:cubicBezTo>
                  <a:cubicBezTo>
                    <a:pt x="5334" y="2123"/>
                    <a:pt x="5631" y="1862"/>
                    <a:pt x="5877" y="1617"/>
                  </a:cubicBezTo>
                  <a:cubicBezTo>
                    <a:pt x="6032" y="1464"/>
                    <a:pt x="6192" y="1302"/>
                    <a:pt x="6268" y="1098"/>
                  </a:cubicBezTo>
                  <a:cubicBezTo>
                    <a:pt x="6346" y="893"/>
                    <a:pt x="6318" y="632"/>
                    <a:pt x="6145" y="499"/>
                  </a:cubicBezTo>
                  <a:cubicBezTo>
                    <a:pt x="6068" y="441"/>
                    <a:pt x="5973" y="416"/>
                    <a:pt x="5877" y="416"/>
                  </a:cubicBezTo>
                  <a:cubicBezTo>
                    <a:pt x="5792" y="416"/>
                    <a:pt x="5705" y="435"/>
                    <a:pt x="5627" y="469"/>
                  </a:cubicBezTo>
                  <a:cubicBezTo>
                    <a:pt x="5516" y="519"/>
                    <a:pt x="5418" y="592"/>
                    <a:pt x="5326" y="674"/>
                  </a:cubicBezTo>
                  <a:cubicBezTo>
                    <a:pt x="5226" y="499"/>
                    <a:pt x="5117" y="329"/>
                    <a:pt x="4964" y="198"/>
                  </a:cubicBezTo>
                  <a:cubicBezTo>
                    <a:pt x="4828" y="80"/>
                    <a:pt x="4649" y="0"/>
                    <a:pt x="4472" y="0"/>
                  </a:cubicBezTo>
                  <a:close/>
                  <a:moveTo>
                    <a:pt x="8348" y="0"/>
                  </a:moveTo>
                  <a:cubicBezTo>
                    <a:pt x="8286" y="0"/>
                    <a:pt x="8224" y="10"/>
                    <a:pt x="8165" y="32"/>
                  </a:cubicBezTo>
                  <a:cubicBezTo>
                    <a:pt x="7895" y="128"/>
                    <a:pt x="7750" y="440"/>
                    <a:pt x="7765" y="726"/>
                  </a:cubicBezTo>
                  <a:cubicBezTo>
                    <a:pt x="7779" y="1009"/>
                    <a:pt x="7920" y="1273"/>
                    <a:pt x="8072" y="1517"/>
                  </a:cubicBezTo>
                  <a:cubicBezTo>
                    <a:pt x="8242" y="1788"/>
                    <a:pt x="8466" y="2069"/>
                    <a:pt x="8783" y="2116"/>
                  </a:cubicBezTo>
                  <a:cubicBezTo>
                    <a:pt x="8814" y="2121"/>
                    <a:pt x="8845" y="2123"/>
                    <a:pt x="8875" y="2123"/>
                  </a:cubicBezTo>
                  <a:cubicBezTo>
                    <a:pt x="9210" y="2123"/>
                    <a:pt x="9507" y="1862"/>
                    <a:pt x="9752" y="1617"/>
                  </a:cubicBezTo>
                  <a:cubicBezTo>
                    <a:pt x="9908" y="1464"/>
                    <a:pt x="10067" y="1302"/>
                    <a:pt x="10145" y="1098"/>
                  </a:cubicBezTo>
                  <a:cubicBezTo>
                    <a:pt x="10222" y="893"/>
                    <a:pt x="10195" y="632"/>
                    <a:pt x="10021" y="499"/>
                  </a:cubicBezTo>
                  <a:cubicBezTo>
                    <a:pt x="9944" y="441"/>
                    <a:pt x="9850" y="416"/>
                    <a:pt x="9753" y="416"/>
                  </a:cubicBezTo>
                  <a:cubicBezTo>
                    <a:pt x="9668" y="416"/>
                    <a:pt x="9582" y="435"/>
                    <a:pt x="9504" y="469"/>
                  </a:cubicBezTo>
                  <a:cubicBezTo>
                    <a:pt x="9392" y="519"/>
                    <a:pt x="9293" y="592"/>
                    <a:pt x="9203" y="674"/>
                  </a:cubicBezTo>
                  <a:cubicBezTo>
                    <a:pt x="9102" y="499"/>
                    <a:pt x="8992" y="329"/>
                    <a:pt x="8840" y="198"/>
                  </a:cubicBezTo>
                  <a:cubicBezTo>
                    <a:pt x="8703" y="80"/>
                    <a:pt x="8525" y="0"/>
                    <a:pt x="8348" y="0"/>
                  </a:cubicBezTo>
                  <a:close/>
                  <a:moveTo>
                    <a:pt x="12222" y="0"/>
                  </a:moveTo>
                  <a:cubicBezTo>
                    <a:pt x="12160" y="0"/>
                    <a:pt x="12098" y="10"/>
                    <a:pt x="12038" y="32"/>
                  </a:cubicBezTo>
                  <a:cubicBezTo>
                    <a:pt x="11770" y="128"/>
                    <a:pt x="11625" y="440"/>
                    <a:pt x="11640" y="726"/>
                  </a:cubicBezTo>
                  <a:cubicBezTo>
                    <a:pt x="11654" y="1009"/>
                    <a:pt x="11793" y="1273"/>
                    <a:pt x="11945" y="1517"/>
                  </a:cubicBezTo>
                  <a:cubicBezTo>
                    <a:pt x="12116" y="1788"/>
                    <a:pt x="12339" y="2069"/>
                    <a:pt x="12658" y="2116"/>
                  </a:cubicBezTo>
                  <a:cubicBezTo>
                    <a:pt x="12689" y="2121"/>
                    <a:pt x="12720" y="2123"/>
                    <a:pt x="12750" y="2123"/>
                  </a:cubicBezTo>
                  <a:cubicBezTo>
                    <a:pt x="13085" y="2123"/>
                    <a:pt x="13382" y="1862"/>
                    <a:pt x="13627" y="1617"/>
                  </a:cubicBezTo>
                  <a:cubicBezTo>
                    <a:pt x="13783" y="1464"/>
                    <a:pt x="13942" y="1302"/>
                    <a:pt x="14019" y="1098"/>
                  </a:cubicBezTo>
                  <a:cubicBezTo>
                    <a:pt x="14095" y="893"/>
                    <a:pt x="14070" y="632"/>
                    <a:pt x="13895" y="499"/>
                  </a:cubicBezTo>
                  <a:cubicBezTo>
                    <a:pt x="13818" y="441"/>
                    <a:pt x="13723" y="416"/>
                    <a:pt x="13627" y="416"/>
                  </a:cubicBezTo>
                  <a:cubicBezTo>
                    <a:pt x="13542" y="416"/>
                    <a:pt x="13455" y="435"/>
                    <a:pt x="13377" y="469"/>
                  </a:cubicBezTo>
                  <a:cubicBezTo>
                    <a:pt x="13267" y="519"/>
                    <a:pt x="13168" y="592"/>
                    <a:pt x="13076" y="674"/>
                  </a:cubicBezTo>
                  <a:cubicBezTo>
                    <a:pt x="12976" y="499"/>
                    <a:pt x="12867" y="329"/>
                    <a:pt x="12715" y="198"/>
                  </a:cubicBezTo>
                  <a:cubicBezTo>
                    <a:pt x="12578" y="80"/>
                    <a:pt x="12399" y="0"/>
                    <a:pt x="12222" y="0"/>
                  </a:cubicBezTo>
                  <a:close/>
                  <a:moveTo>
                    <a:pt x="16097" y="0"/>
                  </a:moveTo>
                  <a:cubicBezTo>
                    <a:pt x="16035" y="0"/>
                    <a:pt x="15973" y="10"/>
                    <a:pt x="15913" y="32"/>
                  </a:cubicBezTo>
                  <a:cubicBezTo>
                    <a:pt x="15644" y="128"/>
                    <a:pt x="15499" y="440"/>
                    <a:pt x="15513" y="726"/>
                  </a:cubicBezTo>
                  <a:cubicBezTo>
                    <a:pt x="15528" y="1009"/>
                    <a:pt x="15668" y="1273"/>
                    <a:pt x="15820" y="1517"/>
                  </a:cubicBezTo>
                  <a:cubicBezTo>
                    <a:pt x="15991" y="1788"/>
                    <a:pt x="16214" y="2069"/>
                    <a:pt x="16531" y="2116"/>
                  </a:cubicBezTo>
                  <a:cubicBezTo>
                    <a:pt x="16562" y="2121"/>
                    <a:pt x="16593" y="2123"/>
                    <a:pt x="16624" y="2123"/>
                  </a:cubicBezTo>
                  <a:cubicBezTo>
                    <a:pt x="16958" y="2123"/>
                    <a:pt x="17256" y="1862"/>
                    <a:pt x="17500" y="1617"/>
                  </a:cubicBezTo>
                  <a:cubicBezTo>
                    <a:pt x="17656" y="1464"/>
                    <a:pt x="17816" y="1302"/>
                    <a:pt x="17893" y="1098"/>
                  </a:cubicBezTo>
                  <a:cubicBezTo>
                    <a:pt x="17972" y="895"/>
                    <a:pt x="17945" y="632"/>
                    <a:pt x="17770" y="499"/>
                  </a:cubicBezTo>
                  <a:cubicBezTo>
                    <a:pt x="17693" y="441"/>
                    <a:pt x="17598" y="416"/>
                    <a:pt x="17502" y="416"/>
                  </a:cubicBezTo>
                  <a:cubicBezTo>
                    <a:pt x="17417" y="416"/>
                    <a:pt x="17330" y="435"/>
                    <a:pt x="17252" y="469"/>
                  </a:cubicBezTo>
                  <a:cubicBezTo>
                    <a:pt x="17140" y="519"/>
                    <a:pt x="17041" y="592"/>
                    <a:pt x="16951" y="674"/>
                  </a:cubicBezTo>
                  <a:cubicBezTo>
                    <a:pt x="16851" y="499"/>
                    <a:pt x="16740" y="329"/>
                    <a:pt x="16588" y="198"/>
                  </a:cubicBezTo>
                  <a:cubicBezTo>
                    <a:pt x="16452" y="80"/>
                    <a:pt x="16273" y="0"/>
                    <a:pt x="16097" y="0"/>
                  </a:cubicBezTo>
                  <a:close/>
                  <a:moveTo>
                    <a:pt x="19973" y="0"/>
                  </a:moveTo>
                  <a:cubicBezTo>
                    <a:pt x="19911" y="0"/>
                    <a:pt x="19849" y="10"/>
                    <a:pt x="19790" y="32"/>
                  </a:cubicBezTo>
                  <a:cubicBezTo>
                    <a:pt x="19520" y="128"/>
                    <a:pt x="19375" y="440"/>
                    <a:pt x="19390" y="726"/>
                  </a:cubicBezTo>
                  <a:cubicBezTo>
                    <a:pt x="19404" y="1009"/>
                    <a:pt x="19543" y="1273"/>
                    <a:pt x="19696" y="1517"/>
                  </a:cubicBezTo>
                  <a:cubicBezTo>
                    <a:pt x="19866" y="1788"/>
                    <a:pt x="20091" y="2069"/>
                    <a:pt x="20407" y="2116"/>
                  </a:cubicBezTo>
                  <a:cubicBezTo>
                    <a:pt x="20439" y="2121"/>
                    <a:pt x="20469" y="2123"/>
                    <a:pt x="20500" y="2123"/>
                  </a:cubicBezTo>
                  <a:cubicBezTo>
                    <a:pt x="20835" y="2123"/>
                    <a:pt x="21132" y="1862"/>
                    <a:pt x="21377" y="1617"/>
                  </a:cubicBezTo>
                  <a:cubicBezTo>
                    <a:pt x="21533" y="1464"/>
                    <a:pt x="21692" y="1302"/>
                    <a:pt x="21769" y="1098"/>
                  </a:cubicBezTo>
                  <a:cubicBezTo>
                    <a:pt x="21847" y="893"/>
                    <a:pt x="21820" y="632"/>
                    <a:pt x="21646" y="499"/>
                  </a:cubicBezTo>
                  <a:cubicBezTo>
                    <a:pt x="21568" y="441"/>
                    <a:pt x="21473" y="416"/>
                    <a:pt x="21377" y="416"/>
                  </a:cubicBezTo>
                  <a:cubicBezTo>
                    <a:pt x="21292" y="416"/>
                    <a:pt x="21205" y="435"/>
                    <a:pt x="21127" y="469"/>
                  </a:cubicBezTo>
                  <a:cubicBezTo>
                    <a:pt x="21017" y="519"/>
                    <a:pt x="20918" y="592"/>
                    <a:pt x="20826" y="674"/>
                  </a:cubicBezTo>
                  <a:cubicBezTo>
                    <a:pt x="20726" y="499"/>
                    <a:pt x="20617" y="329"/>
                    <a:pt x="20465" y="198"/>
                  </a:cubicBezTo>
                  <a:cubicBezTo>
                    <a:pt x="20328" y="80"/>
                    <a:pt x="20150" y="0"/>
                    <a:pt x="19973" y="0"/>
                  </a:cubicBezTo>
                  <a:close/>
                  <a:moveTo>
                    <a:pt x="23847" y="0"/>
                  </a:moveTo>
                  <a:cubicBezTo>
                    <a:pt x="23785" y="0"/>
                    <a:pt x="23723" y="10"/>
                    <a:pt x="23663" y="32"/>
                  </a:cubicBezTo>
                  <a:cubicBezTo>
                    <a:pt x="23395" y="128"/>
                    <a:pt x="23249" y="440"/>
                    <a:pt x="23263" y="726"/>
                  </a:cubicBezTo>
                  <a:cubicBezTo>
                    <a:pt x="23278" y="1009"/>
                    <a:pt x="23418" y="1273"/>
                    <a:pt x="23570" y="1517"/>
                  </a:cubicBezTo>
                  <a:cubicBezTo>
                    <a:pt x="23741" y="1788"/>
                    <a:pt x="23964" y="2069"/>
                    <a:pt x="24281" y="2116"/>
                  </a:cubicBezTo>
                  <a:cubicBezTo>
                    <a:pt x="24312" y="2121"/>
                    <a:pt x="24343" y="2123"/>
                    <a:pt x="24374" y="2123"/>
                  </a:cubicBezTo>
                  <a:cubicBezTo>
                    <a:pt x="24708" y="2123"/>
                    <a:pt x="25006" y="1862"/>
                    <a:pt x="25252" y="1617"/>
                  </a:cubicBezTo>
                  <a:cubicBezTo>
                    <a:pt x="25406" y="1464"/>
                    <a:pt x="25567" y="1302"/>
                    <a:pt x="25643" y="1098"/>
                  </a:cubicBezTo>
                  <a:cubicBezTo>
                    <a:pt x="25720" y="893"/>
                    <a:pt x="25693" y="632"/>
                    <a:pt x="25520" y="499"/>
                  </a:cubicBezTo>
                  <a:cubicBezTo>
                    <a:pt x="25443" y="441"/>
                    <a:pt x="25348" y="416"/>
                    <a:pt x="25252" y="416"/>
                  </a:cubicBezTo>
                  <a:cubicBezTo>
                    <a:pt x="25167" y="416"/>
                    <a:pt x="25080" y="435"/>
                    <a:pt x="25002" y="469"/>
                  </a:cubicBezTo>
                  <a:cubicBezTo>
                    <a:pt x="24890" y="519"/>
                    <a:pt x="24793" y="592"/>
                    <a:pt x="24701" y="674"/>
                  </a:cubicBezTo>
                  <a:cubicBezTo>
                    <a:pt x="24601" y="499"/>
                    <a:pt x="24492" y="329"/>
                    <a:pt x="24338" y="198"/>
                  </a:cubicBezTo>
                  <a:cubicBezTo>
                    <a:pt x="24203" y="80"/>
                    <a:pt x="24024" y="0"/>
                    <a:pt x="23847" y="0"/>
                  </a:cubicBezTo>
                  <a:close/>
                  <a:moveTo>
                    <a:pt x="27723" y="0"/>
                  </a:moveTo>
                  <a:cubicBezTo>
                    <a:pt x="27661" y="0"/>
                    <a:pt x="27599" y="10"/>
                    <a:pt x="27540" y="32"/>
                  </a:cubicBezTo>
                  <a:cubicBezTo>
                    <a:pt x="27270" y="128"/>
                    <a:pt x="27125" y="440"/>
                    <a:pt x="27140" y="726"/>
                  </a:cubicBezTo>
                  <a:cubicBezTo>
                    <a:pt x="27154" y="1009"/>
                    <a:pt x="27294" y="1273"/>
                    <a:pt x="27446" y="1517"/>
                  </a:cubicBezTo>
                  <a:cubicBezTo>
                    <a:pt x="27617" y="1788"/>
                    <a:pt x="27841" y="2069"/>
                    <a:pt x="28157" y="2116"/>
                  </a:cubicBezTo>
                  <a:cubicBezTo>
                    <a:pt x="28189" y="2121"/>
                    <a:pt x="28219" y="2123"/>
                    <a:pt x="28250" y="2123"/>
                  </a:cubicBezTo>
                  <a:cubicBezTo>
                    <a:pt x="28585" y="2123"/>
                    <a:pt x="28882" y="1862"/>
                    <a:pt x="29126" y="1617"/>
                  </a:cubicBezTo>
                  <a:cubicBezTo>
                    <a:pt x="29283" y="1464"/>
                    <a:pt x="29442" y="1302"/>
                    <a:pt x="29519" y="1098"/>
                  </a:cubicBezTo>
                  <a:cubicBezTo>
                    <a:pt x="29597" y="893"/>
                    <a:pt x="29569" y="632"/>
                    <a:pt x="29396" y="499"/>
                  </a:cubicBezTo>
                  <a:cubicBezTo>
                    <a:pt x="29318" y="441"/>
                    <a:pt x="29224" y="416"/>
                    <a:pt x="29127" y="416"/>
                  </a:cubicBezTo>
                  <a:cubicBezTo>
                    <a:pt x="29043" y="416"/>
                    <a:pt x="28956" y="435"/>
                    <a:pt x="28878" y="469"/>
                  </a:cubicBezTo>
                  <a:cubicBezTo>
                    <a:pt x="28767" y="519"/>
                    <a:pt x="28668" y="592"/>
                    <a:pt x="28577" y="674"/>
                  </a:cubicBezTo>
                  <a:cubicBezTo>
                    <a:pt x="28477" y="499"/>
                    <a:pt x="28367" y="329"/>
                    <a:pt x="28215" y="198"/>
                  </a:cubicBezTo>
                  <a:cubicBezTo>
                    <a:pt x="28078" y="80"/>
                    <a:pt x="27899" y="0"/>
                    <a:pt x="27723" y="0"/>
                  </a:cubicBezTo>
                  <a:close/>
                  <a:moveTo>
                    <a:pt x="31597" y="0"/>
                  </a:moveTo>
                  <a:cubicBezTo>
                    <a:pt x="31535" y="0"/>
                    <a:pt x="31473" y="10"/>
                    <a:pt x="31413" y="32"/>
                  </a:cubicBezTo>
                  <a:cubicBezTo>
                    <a:pt x="31145" y="128"/>
                    <a:pt x="31000" y="440"/>
                    <a:pt x="31015" y="726"/>
                  </a:cubicBezTo>
                  <a:cubicBezTo>
                    <a:pt x="31029" y="1009"/>
                    <a:pt x="31168" y="1273"/>
                    <a:pt x="31320" y="1517"/>
                  </a:cubicBezTo>
                  <a:cubicBezTo>
                    <a:pt x="31490" y="1788"/>
                    <a:pt x="31714" y="2069"/>
                    <a:pt x="32032" y="2116"/>
                  </a:cubicBezTo>
                  <a:cubicBezTo>
                    <a:pt x="32063" y="2121"/>
                    <a:pt x="32094" y="2123"/>
                    <a:pt x="32125" y="2123"/>
                  </a:cubicBezTo>
                  <a:cubicBezTo>
                    <a:pt x="32460" y="2123"/>
                    <a:pt x="32757" y="1862"/>
                    <a:pt x="33001" y="1617"/>
                  </a:cubicBezTo>
                  <a:cubicBezTo>
                    <a:pt x="33158" y="1464"/>
                    <a:pt x="33317" y="1302"/>
                    <a:pt x="33394" y="1098"/>
                  </a:cubicBezTo>
                  <a:cubicBezTo>
                    <a:pt x="33473" y="895"/>
                    <a:pt x="33443" y="632"/>
                    <a:pt x="33270" y="499"/>
                  </a:cubicBezTo>
                  <a:cubicBezTo>
                    <a:pt x="33192" y="441"/>
                    <a:pt x="33098" y="416"/>
                    <a:pt x="33001" y="416"/>
                  </a:cubicBezTo>
                  <a:cubicBezTo>
                    <a:pt x="32916" y="416"/>
                    <a:pt x="32830" y="435"/>
                    <a:pt x="32752" y="469"/>
                  </a:cubicBezTo>
                  <a:cubicBezTo>
                    <a:pt x="32642" y="519"/>
                    <a:pt x="32543" y="592"/>
                    <a:pt x="32451" y="674"/>
                  </a:cubicBezTo>
                  <a:cubicBezTo>
                    <a:pt x="32351" y="499"/>
                    <a:pt x="32242" y="329"/>
                    <a:pt x="32090" y="198"/>
                  </a:cubicBezTo>
                  <a:cubicBezTo>
                    <a:pt x="31953" y="80"/>
                    <a:pt x="31774" y="0"/>
                    <a:pt x="31597" y="0"/>
                  </a:cubicBezTo>
                  <a:close/>
                  <a:moveTo>
                    <a:pt x="35473" y="0"/>
                  </a:moveTo>
                  <a:cubicBezTo>
                    <a:pt x="35411" y="0"/>
                    <a:pt x="35349" y="10"/>
                    <a:pt x="35289" y="32"/>
                  </a:cubicBezTo>
                  <a:cubicBezTo>
                    <a:pt x="35020" y="128"/>
                    <a:pt x="34875" y="440"/>
                    <a:pt x="34889" y="726"/>
                  </a:cubicBezTo>
                  <a:cubicBezTo>
                    <a:pt x="34904" y="1009"/>
                    <a:pt x="35044" y="1273"/>
                    <a:pt x="35196" y="1517"/>
                  </a:cubicBezTo>
                  <a:cubicBezTo>
                    <a:pt x="35367" y="1788"/>
                    <a:pt x="35590" y="2069"/>
                    <a:pt x="35907" y="2116"/>
                  </a:cubicBezTo>
                  <a:cubicBezTo>
                    <a:pt x="35938" y="2121"/>
                    <a:pt x="35969" y="2123"/>
                    <a:pt x="36000" y="2123"/>
                  </a:cubicBezTo>
                  <a:cubicBezTo>
                    <a:pt x="36335" y="2123"/>
                    <a:pt x="36632" y="1862"/>
                    <a:pt x="36878" y="1617"/>
                  </a:cubicBezTo>
                  <a:cubicBezTo>
                    <a:pt x="37033" y="1464"/>
                    <a:pt x="37193" y="1302"/>
                    <a:pt x="37269" y="1098"/>
                  </a:cubicBezTo>
                  <a:cubicBezTo>
                    <a:pt x="37348" y="895"/>
                    <a:pt x="37319" y="632"/>
                    <a:pt x="37146" y="499"/>
                  </a:cubicBezTo>
                  <a:cubicBezTo>
                    <a:pt x="37069" y="441"/>
                    <a:pt x="36974" y="416"/>
                    <a:pt x="36878" y="416"/>
                  </a:cubicBezTo>
                  <a:cubicBezTo>
                    <a:pt x="36793" y="416"/>
                    <a:pt x="36706" y="435"/>
                    <a:pt x="36628" y="469"/>
                  </a:cubicBezTo>
                  <a:cubicBezTo>
                    <a:pt x="36517" y="519"/>
                    <a:pt x="36418" y="592"/>
                    <a:pt x="36327" y="674"/>
                  </a:cubicBezTo>
                  <a:cubicBezTo>
                    <a:pt x="36227" y="499"/>
                    <a:pt x="36118" y="329"/>
                    <a:pt x="35965" y="198"/>
                  </a:cubicBezTo>
                  <a:cubicBezTo>
                    <a:pt x="35829" y="80"/>
                    <a:pt x="35650" y="0"/>
                    <a:pt x="35473" y="0"/>
                  </a:cubicBezTo>
                  <a:close/>
                  <a:moveTo>
                    <a:pt x="39348" y="0"/>
                  </a:moveTo>
                  <a:cubicBezTo>
                    <a:pt x="39286" y="0"/>
                    <a:pt x="39224" y="10"/>
                    <a:pt x="39164" y="32"/>
                  </a:cubicBezTo>
                  <a:cubicBezTo>
                    <a:pt x="38895" y="128"/>
                    <a:pt x="38750" y="440"/>
                    <a:pt x="38764" y="726"/>
                  </a:cubicBezTo>
                  <a:cubicBezTo>
                    <a:pt x="38779" y="1009"/>
                    <a:pt x="38918" y="1273"/>
                    <a:pt x="39071" y="1517"/>
                  </a:cubicBezTo>
                  <a:cubicBezTo>
                    <a:pt x="39240" y="1788"/>
                    <a:pt x="39465" y="2069"/>
                    <a:pt x="39782" y="2116"/>
                  </a:cubicBezTo>
                  <a:cubicBezTo>
                    <a:pt x="39813" y="2121"/>
                    <a:pt x="39844" y="2123"/>
                    <a:pt x="39875" y="2123"/>
                  </a:cubicBezTo>
                  <a:cubicBezTo>
                    <a:pt x="40210" y="2123"/>
                    <a:pt x="40507" y="1862"/>
                    <a:pt x="40751" y="1617"/>
                  </a:cubicBezTo>
                  <a:cubicBezTo>
                    <a:pt x="40908" y="1464"/>
                    <a:pt x="41067" y="1302"/>
                    <a:pt x="41144" y="1098"/>
                  </a:cubicBezTo>
                  <a:cubicBezTo>
                    <a:pt x="41223" y="895"/>
                    <a:pt x="41194" y="632"/>
                    <a:pt x="41021" y="499"/>
                  </a:cubicBezTo>
                  <a:cubicBezTo>
                    <a:pt x="40943" y="441"/>
                    <a:pt x="40849" y="416"/>
                    <a:pt x="40752" y="416"/>
                  </a:cubicBezTo>
                  <a:cubicBezTo>
                    <a:pt x="40667" y="416"/>
                    <a:pt x="40580" y="435"/>
                    <a:pt x="40502" y="469"/>
                  </a:cubicBezTo>
                  <a:cubicBezTo>
                    <a:pt x="40392" y="519"/>
                    <a:pt x="40293" y="592"/>
                    <a:pt x="40201" y="674"/>
                  </a:cubicBezTo>
                  <a:cubicBezTo>
                    <a:pt x="40101" y="499"/>
                    <a:pt x="39992" y="329"/>
                    <a:pt x="39840" y="198"/>
                  </a:cubicBezTo>
                  <a:cubicBezTo>
                    <a:pt x="39703" y="80"/>
                    <a:pt x="39524" y="0"/>
                    <a:pt x="39348" y="0"/>
                  </a:cubicBezTo>
                  <a:close/>
                  <a:moveTo>
                    <a:pt x="43222" y="0"/>
                  </a:moveTo>
                  <a:cubicBezTo>
                    <a:pt x="43159" y="0"/>
                    <a:pt x="43098" y="10"/>
                    <a:pt x="43038" y="32"/>
                  </a:cubicBezTo>
                  <a:cubicBezTo>
                    <a:pt x="42768" y="128"/>
                    <a:pt x="42624" y="440"/>
                    <a:pt x="42638" y="726"/>
                  </a:cubicBezTo>
                  <a:cubicBezTo>
                    <a:pt x="42652" y="1009"/>
                    <a:pt x="42793" y="1273"/>
                    <a:pt x="42945" y="1517"/>
                  </a:cubicBezTo>
                  <a:cubicBezTo>
                    <a:pt x="43115" y="1788"/>
                    <a:pt x="43339" y="2069"/>
                    <a:pt x="43656" y="2116"/>
                  </a:cubicBezTo>
                  <a:cubicBezTo>
                    <a:pt x="43687" y="2121"/>
                    <a:pt x="43718" y="2123"/>
                    <a:pt x="43748" y="2123"/>
                  </a:cubicBezTo>
                  <a:cubicBezTo>
                    <a:pt x="44083" y="2123"/>
                    <a:pt x="44381" y="1862"/>
                    <a:pt x="44626" y="1617"/>
                  </a:cubicBezTo>
                  <a:cubicBezTo>
                    <a:pt x="44781" y="1464"/>
                    <a:pt x="44942" y="1302"/>
                    <a:pt x="45018" y="1098"/>
                  </a:cubicBezTo>
                  <a:cubicBezTo>
                    <a:pt x="45097" y="895"/>
                    <a:pt x="45071" y="632"/>
                    <a:pt x="44894" y="499"/>
                  </a:cubicBezTo>
                  <a:cubicBezTo>
                    <a:pt x="44817" y="441"/>
                    <a:pt x="44723" y="416"/>
                    <a:pt x="44626" y="416"/>
                  </a:cubicBezTo>
                  <a:cubicBezTo>
                    <a:pt x="44541" y="416"/>
                    <a:pt x="44455" y="435"/>
                    <a:pt x="44377" y="469"/>
                  </a:cubicBezTo>
                  <a:cubicBezTo>
                    <a:pt x="44265" y="519"/>
                    <a:pt x="44166" y="592"/>
                    <a:pt x="44076" y="674"/>
                  </a:cubicBezTo>
                  <a:cubicBezTo>
                    <a:pt x="43975" y="499"/>
                    <a:pt x="43867" y="329"/>
                    <a:pt x="43713" y="198"/>
                  </a:cubicBezTo>
                  <a:cubicBezTo>
                    <a:pt x="43577" y="80"/>
                    <a:pt x="43398" y="0"/>
                    <a:pt x="43222" y="0"/>
                  </a:cubicBezTo>
                  <a:close/>
                  <a:moveTo>
                    <a:pt x="47098" y="0"/>
                  </a:moveTo>
                  <a:cubicBezTo>
                    <a:pt x="47036" y="0"/>
                    <a:pt x="46974" y="10"/>
                    <a:pt x="46914" y="32"/>
                  </a:cubicBezTo>
                  <a:cubicBezTo>
                    <a:pt x="46645" y="128"/>
                    <a:pt x="46500" y="440"/>
                    <a:pt x="46514" y="726"/>
                  </a:cubicBezTo>
                  <a:cubicBezTo>
                    <a:pt x="46529" y="1009"/>
                    <a:pt x="46669" y="1273"/>
                    <a:pt x="46821" y="1517"/>
                  </a:cubicBezTo>
                  <a:cubicBezTo>
                    <a:pt x="46992" y="1788"/>
                    <a:pt x="47215" y="2069"/>
                    <a:pt x="47532" y="2116"/>
                  </a:cubicBezTo>
                  <a:cubicBezTo>
                    <a:pt x="47563" y="2121"/>
                    <a:pt x="47594" y="2123"/>
                    <a:pt x="47625" y="2123"/>
                  </a:cubicBezTo>
                  <a:cubicBezTo>
                    <a:pt x="47960" y="2123"/>
                    <a:pt x="48257" y="1862"/>
                    <a:pt x="48501" y="1617"/>
                  </a:cubicBezTo>
                  <a:cubicBezTo>
                    <a:pt x="48658" y="1464"/>
                    <a:pt x="48817" y="1302"/>
                    <a:pt x="48894" y="1098"/>
                  </a:cubicBezTo>
                  <a:cubicBezTo>
                    <a:pt x="48973" y="895"/>
                    <a:pt x="48944" y="632"/>
                    <a:pt x="48771" y="499"/>
                  </a:cubicBezTo>
                  <a:cubicBezTo>
                    <a:pt x="48694" y="441"/>
                    <a:pt x="48599" y="416"/>
                    <a:pt x="48503" y="416"/>
                  </a:cubicBezTo>
                  <a:cubicBezTo>
                    <a:pt x="48418" y="416"/>
                    <a:pt x="48331" y="435"/>
                    <a:pt x="48253" y="469"/>
                  </a:cubicBezTo>
                  <a:cubicBezTo>
                    <a:pt x="48141" y="519"/>
                    <a:pt x="48043" y="592"/>
                    <a:pt x="47952" y="674"/>
                  </a:cubicBezTo>
                  <a:cubicBezTo>
                    <a:pt x="47852" y="499"/>
                    <a:pt x="47741" y="329"/>
                    <a:pt x="47589" y="198"/>
                  </a:cubicBezTo>
                  <a:cubicBezTo>
                    <a:pt x="47453" y="80"/>
                    <a:pt x="47274" y="0"/>
                    <a:pt x="47098" y="0"/>
                  </a:cubicBezTo>
                  <a:close/>
                  <a:moveTo>
                    <a:pt x="50972" y="0"/>
                  </a:moveTo>
                  <a:cubicBezTo>
                    <a:pt x="50909" y="0"/>
                    <a:pt x="50847" y="10"/>
                    <a:pt x="50788" y="32"/>
                  </a:cubicBezTo>
                  <a:cubicBezTo>
                    <a:pt x="50520" y="128"/>
                    <a:pt x="50373" y="440"/>
                    <a:pt x="50389" y="726"/>
                  </a:cubicBezTo>
                  <a:cubicBezTo>
                    <a:pt x="50402" y="1009"/>
                    <a:pt x="50543" y="1273"/>
                    <a:pt x="50695" y="1517"/>
                  </a:cubicBezTo>
                  <a:cubicBezTo>
                    <a:pt x="50865" y="1788"/>
                    <a:pt x="51089" y="2069"/>
                    <a:pt x="51407" y="2116"/>
                  </a:cubicBezTo>
                  <a:cubicBezTo>
                    <a:pt x="51438" y="2121"/>
                    <a:pt x="51469" y="2123"/>
                    <a:pt x="51500" y="2123"/>
                  </a:cubicBezTo>
                  <a:cubicBezTo>
                    <a:pt x="51834" y="2123"/>
                    <a:pt x="52132" y="1862"/>
                    <a:pt x="52376" y="1617"/>
                  </a:cubicBezTo>
                  <a:cubicBezTo>
                    <a:pt x="52532" y="1464"/>
                    <a:pt x="52692" y="1302"/>
                    <a:pt x="52769" y="1098"/>
                  </a:cubicBezTo>
                  <a:cubicBezTo>
                    <a:pt x="52848" y="895"/>
                    <a:pt x="52819" y="632"/>
                    <a:pt x="52644" y="499"/>
                  </a:cubicBezTo>
                  <a:cubicBezTo>
                    <a:pt x="52567" y="441"/>
                    <a:pt x="52473" y="416"/>
                    <a:pt x="52376" y="416"/>
                  </a:cubicBezTo>
                  <a:cubicBezTo>
                    <a:pt x="52291" y="416"/>
                    <a:pt x="52205" y="435"/>
                    <a:pt x="52127" y="469"/>
                  </a:cubicBezTo>
                  <a:cubicBezTo>
                    <a:pt x="52015" y="519"/>
                    <a:pt x="51917" y="592"/>
                    <a:pt x="51826" y="674"/>
                  </a:cubicBezTo>
                  <a:cubicBezTo>
                    <a:pt x="51725" y="499"/>
                    <a:pt x="51616" y="329"/>
                    <a:pt x="51464" y="198"/>
                  </a:cubicBezTo>
                  <a:cubicBezTo>
                    <a:pt x="51328" y="80"/>
                    <a:pt x="51148" y="0"/>
                    <a:pt x="50972" y="0"/>
                  </a:cubicBezTo>
                  <a:close/>
                  <a:moveTo>
                    <a:pt x="54848" y="0"/>
                  </a:moveTo>
                  <a:cubicBezTo>
                    <a:pt x="54786" y="0"/>
                    <a:pt x="54724" y="10"/>
                    <a:pt x="54664" y="32"/>
                  </a:cubicBezTo>
                  <a:cubicBezTo>
                    <a:pt x="54396" y="128"/>
                    <a:pt x="54250" y="440"/>
                    <a:pt x="54264" y="726"/>
                  </a:cubicBezTo>
                  <a:cubicBezTo>
                    <a:pt x="54279" y="1009"/>
                    <a:pt x="54419" y="1273"/>
                    <a:pt x="54571" y="1517"/>
                  </a:cubicBezTo>
                  <a:cubicBezTo>
                    <a:pt x="54742" y="1788"/>
                    <a:pt x="54965" y="2069"/>
                    <a:pt x="55282" y="2116"/>
                  </a:cubicBezTo>
                  <a:cubicBezTo>
                    <a:pt x="55313" y="2121"/>
                    <a:pt x="55344" y="2123"/>
                    <a:pt x="55375" y="2123"/>
                  </a:cubicBezTo>
                  <a:cubicBezTo>
                    <a:pt x="55709" y="2123"/>
                    <a:pt x="56007" y="1862"/>
                    <a:pt x="56253" y="1617"/>
                  </a:cubicBezTo>
                  <a:cubicBezTo>
                    <a:pt x="56407" y="1464"/>
                    <a:pt x="56568" y="1302"/>
                    <a:pt x="56644" y="1098"/>
                  </a:cubicBezTo>
                  <a:cubicBezTo>
                    <a:pt x="56723" y="895"/>
                    <a:pt x="56694" y="632"/>
                    <a:pt x="56521" y="499"/>
                  </a:cubicBezTo>
                  <a:cubicBezTo>
                    <a:pt x="56444" y="441"/>
                    <a:pt x="56349" y="416"/>
                    <a:pt x="56253" y="416"/>
                  </a:cubicBezTo>
                  <a:cubicBezTo>
                    <a:pt x="56168" y="416"/>
                    <a:pt x="56081" y="435"/>
                    <a:pt x="56003" y="469"/>
                  </a:cubicBezTo>
                  <a:cubicBezTo>
                    <a:pt x="55891" y="519"/>
                    <a:pt x="55794" y="592"/>
                    <a:pt x="55702" y="674"/>
                  </a:cubicBezTo>
                  <a:cubicBezTo>
                    <a:pt x="55602" y="499"/>
                    <a:pt x="55493" y="329"/>
                    <a:pt x="55339" y="198"/>
                  </a:cubicBezTo>
                  <a:cubicBezTo>
                    <a:pt x="55204" y="80"/>
                    <a:pt x="55025" y="0"/>
                    <a:pt x="54848" y="0"/>
                  </a:cubicBezTo>
                  <a:close/>
                  <a:moveTo>
                    <a:pt x="597" y="2"/>
                  </a:moveTo>
                  <a:cubicBezTo>
                    <a:pt x="536" y="2"/>
                    <a:pt x="474" y="12"/>
                    <a:pt x="415" y="33"/>
                  </a:cubicBezTo>
                  <a:cubicBezTo>
                    <a:pt x="145" y="131"/>
                    <a:pt x="1" y="442"/>
                    <a:pt x="15" y="727"/>
                  </a:cubicBezTo>
                  <a:cubicBezTo>
                    <a:pt x="29" y="1014"/>
                    <a:pt x="168" y="1278"/>
                    <a:pt x="322" y="1518"/>
                  </a:cubicBezTo>
                  <a:cubicBezTo>
                    <a:pt x="491" y="1789"/>
                    <a:pt x="716" y="2070"/>
                    <a:pt x="1033" y="2118"/>
                  </a:cubicBezTo>
                  <a:cubicBezTo>
                    <a:pt x="1064" y="2122"/>
                    <a:pt x="1096" y="2125"/>
                    <a:pt x="1127" y="2125"/>
                  </a:cubicBezTo>
                  <a:cubicBezTo>
                    <a:pt x="1461" y="2125"/>
                    <a:pt x="1756" y="1861"/>
                    <a:pt x="2002" y="1619"/>
                  </a:cubicBezTo>
                  <a:cubicBezTo>
                    <a:pt x="2158" y="1465"/>
                    <a:pt x="2317" y="1303"/>
                    <a:pt x="2395" y="1100"/>
                  </a:cubicBezTo>
                  <a:cubicBezTo>
                    <a:pt x="2473" y="895"/>
                    <a:pt x="2445" y="632"/>
                    <a:pt x="2271" y="501"/>
                  </a:cubicBezTo>
                  <a:cubicBezTo>
                    <a:pt x="2194" y="442"/>
                    <a:pt x="2099" y="416"/>
                    <a:pt x="2003" y="416"/>
                  </a:cubicBezTo>
                  <a:cubicBezTo>
                    <a:pt x="1918" y="416"/>
                    <a:pt x="1831" y="436"/>
                    <a:pt x="1752" y="470"/>
                  </a:cubicBezTo>
                  <a:cubicBezTo>
                    <a:pt x="1641" y="519"/>
                    <a:pt x="1543" y="594"/>
                    <a:pt x="1451" y="677"/>
                  </a:cubicBezTo>
                  <a:cubicBezTo>
                    <a:pt x="1351" y="502"/>
                    <a:pt x="1242" y="330"/>
                    <a:pt x="1090" y="199"/>
                  </a:cubicBezTo>
                  <a:cubicBezTo>
                    <a:pt x="953" y="83"/>
                    <a:pt x="774" y="2"/>
                    <a:pt x="597" y="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4" name="Google Shape;8294;p21"/>
          <p:cNvGrpSpPr/>
          <p:nvPr/>
        </p:nvGrpSpPr>
        <p:grpSpPr>
          <a:xfrm rot="1303732">
            <a:off x="3290068" y="-12080"/>
            <a:ext cx="1369576" cy="1369557"/>
            <a:chOff x="5614210" y="1289455"/>
            <a:chExt cx="1638247" cy="1638224"/>
          </a:xfrm>
        </p:grpSpPr>
        <p:sp>
          <p:nvSpPr>
            <p:cNvPr id="8295" name="Google Shape;8295;p21"/>
            <p:cNvSpPr/>
            <p:nvPr/>
          </p:nvSpPr>
          <p:spPr>
            <a:xfrm rot="1473443">
              <a:off x="5815189" y="1490446"/>
              <a:ext cx="1236288" cy="1236241"/>
            </a:xfrm>
            <a:custGeom>
              <a:avLst/>
              <a:gdLst/>
              <a:ahLst/>
              <a:cxnLst/>
              <a:rect l="l" t="t" r="r" b="b"/>
              <a:pathLst>
                <a:path w="26228" h="26227" extrusionOk="0">
                  <a:moveTo>
                    <a:pt x="13115" y="1"/>
                  </a:moveTo>
                  <a:cubicBezTo>
                    <a:pt x="9637" y="1"/>
                    <a:pt x="6301" y="1381"/>
                    <a:pt x="3843" y="3841"/>
                  </a:cubicBezTo>
                  <a:cubicBezTo>
                    <a:pt x="1383" y="6300"/>
                    <a:pt x="1" y="9636"/>
                    <a:pt x="1" y="13114"/>
                  </a:cubicBezTo>
                  <a:cubicBezTo>
                    <a:pt x="1" y="16592"/>
                    <a:pt x="1383" y="19928"/>
                    <a:pt x="3843" y="22386"/>
                  </a:cubicBezTo>
                  <a:cubicBezTo>
                    <a:pt x="6301" y="24846"/>
                    <a:pt x="9637" y="26227"/>
                    <a:pt x="13115" y="26227"/>
                  </a:cubicBezTo>
                  <a:cubicBezTo>
                    <a:pt x="16593" y="26227"/>
                    <a:pt x="19927" y="24846"/>
                    <a:pt x="22387" y="22386"/>
                  </a:cubicBezTo>
                  <a:cubicBezTo>
                    <a:pt x="24846" y="19928"/>
                    <a:pt x="26228" y="16592"/>
                    <a:pt x="26228" y="13114"/>
                  </a:cubicBezTo>
                  <a:cubicBezTo>
                    <a:pt x="26228" y="9636"/>
                    <a:pt x="24846" y="6300"/>
                    <a:pt x="22387" y="3841"/>
                  </a:cubicBezTo>
                  <a:cubicBezTo>
                    <a:pt x="19927" y="1381"/>
                    <a:pt x="16593" y="1"/>
                    <a:pt x="13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6" name="Google Shape;8296;p21"/>
            <p:cNvSpPr/>
            <p:nvPr/>
          </p:nvSpPr>
          <p:spPr>
            <a:xfrm rot="-1233726">
              <a:off x="6181465" y="1696742"/>
              <a:ext cx="503595" cy="823832"/>
            </a:xfrm>
            <a:custGeom>
              <a:avLst/>
              <a:gdLst/>
              <a:ahLst/>
              <a:cxnLst/>
              <a:rect l="l" t="t" r="r" b="b"/>
              <a:pathLst>
                <a:path w="10684" h="17478" extrusionOk="0">
                  <a:moveTo>
                    <a:pt x="1735" y="162"/>
                  </a:moveTo>
                  <a:cubicBezTo>
                    <a:pt x="1770" y="162"/>
                    <a:pt x="1809" y="172"/>
                    <a:pt x="1850" y="192"/>
                  </a:cubicBezTo>
                  <a:cubicBezTo>
                    <a:pt x="2008" y="268"/>
                    <a:pt x="2121" y="396"/>
                    <a:pt x="2223" y="532"/>
                  </a:cubicBezTo>
                  <a:cubicBezTo>
                    <a:pt x="2488" y="882"/>
                    <a:pt x="2602" y="1285"/>
                    <a:pt x="2640" y="1716"/>
                  </a:cubicBezTo>
                  <a:cubicBezTo>
                    <a:pt x="2671" y="2087"/>
                    <a:pt x="2647" y="2459"/>
                    <a:pt x="2681" y="2830"/>
                  </a:cubicBezTo>
                  <a:cubicBezTo>
                    <a:pt x="2687" y="2907"/>
                    <a:pt x="2681" y="2986"/>
                    <a:pt x="2681" y="3065"/>
                  </a:cubicBezTo>
                  <a:cubicBezTo>
                    <a:pt x="2274" y="2346"/>
                    <a:pt x="1815" y="1656"/>
                    <a:pt x="1606" y="847"/>
                  </a:cubicBezTo>
                  <a:cubicBezTo>
                    <a:pt x="1563" y="684"/>
                    <a:pt x="1562" y="521"/>
                    <a:pt x="1570" y="354"/>
                  </a:cubicBezTo>
                  <a:cubicBezTo>
                    <a:pt x="1577" y="232"/>
                    <a:pt x="1641" y="162"/>
                    <a:pt x="1735" y="162"/>
                  </a:cubicBezTo>
                  <a:close/>
                  <a:moveTo>
                    <a:pt x="407" y="2440"/>
                  </a:moveTo>
                  <a:cubicBezTo>
                    <a:pt x="468" y="2440"/>
                    <a:pt x="529" y="2452"/>
                    <a:pt x="588" y="2464"/>
                  </a:cubicBezTo>
                  <a:cubicBezTo>
                    <a:pt x="1077" y="2566"/>
                    <a:pt x="1493" y="2824"/>
                    <a:pt x="1896" y="3104"/>
                  </a:cubicBezTo>
                  <a:cubicBezTo>
                    <a:pt x="2092" y="3239"/>
                    <a:pt x="2276" y="3389"/>
                    <a:pt x="2462" y="3533"/>
                  </a:cubicBezTo>
                  <a:cubicBezTo>
                    <a:pt x="2508" y="3567"/>
                    <a:pt x="2548" y="3607"/>
                    <a:pt x="2590" y="3646"/>
                  </a:cubicBezTo>
                  <a:cubicBezTo>
                    <a:pt x="2587" y="3650"/>
                    <a:pt x="2582" y="3657"/>
                    <a:pt x="2577" y="3667"/>
                  </a:cubicBezTo>
                  <a:cubicBezTo>
                    <a:pt x="2461" y="3624"/>
                    <a:pt x="2344" y="3578"/>
                    <a:pt x="2225" y="3540"/>
                  </a:cubicBezTo>
                  <a:cubicBezTo>
                    <a:pt x="1762" y="3388"/>
                    <a:pt x="1292" y="3252"/>
                    <a:pt x="856" y="3024"/>
                  </a:cubicBezTo>
                  <a:cubicBezTo>
                    <a:pt x="692" y="2938"/>
                    <a:pt x="531" y="2846"/>
                    <a:pt x="389" y="2725"/>
                  </a:cubicBezTo>
                  <a:cubicBezTo>
                    <a:pt x="317" y="2665"/>
                    <a:pt x="247" y="2601"/>
                    <a:pt x="214" y="2499"/>
                  </a:cubicBezTo>
                  <a:cubicBezTo>
                    <a:pt x="276" y="2454"/>
                    <a:pt x="341" y="2440"/>
                    <a:pt x="407" y="2440"/>
                  </a:cubicBezTo>
                  <a:close/>
                  <a:moveTo>
                    <a:pt x="9822" y="2492"/>
                  </a:moveTo>
                  <a:cubicBezTo>
                    <a:pt x="9834" y="2492"/>
                    <a:pt x="9846" y="2495"/>
                    <a:pt x="9858" y="2503"/>
                  </a:cubicBezTo>
                  <a:cubicBezTo>
                    <a:pt x="9907" y="2539"/>
                    <a:pt x="9905" y="2602"/>
                    <a:pt x="9888" y="2667"/>
                  </a:cubicBezTo>
                  <a:cubicBezTo>
                    <a:pt x="9838" y="2876"/>
                    <a:pt x="9719" y="3047"/>
                    <a:pt x="9590" y="3211"/>
                  </a:cubicBezTo>
                  <a:cubicBezTo>
                    <a:pt x="9190" y="3717"/>
                    <a:pt x="8711" y="4137"/>
                    <a:pt x="8185" y="4509"/>
                  </a:cubicBezTo>
                  <a:cubicBezTo>
                    <a:pt x="8539" y="4018"/>
                    <a:pt x="8823" y="3481"/>
                    <a:pt x="9213" y="3018"/>
                  </a:cubicBezTo>
                  <a:cubicBezTo>
                    <a:pt x="9363" y="2839"/>
                    <a:pt x="9518" y="2665"/>
                    <a:pt x="9719" y="2539"/>
                  </a:cubicBezTo>
                  <a:cubicBezTo>
                    <a:pt x="9751" y="2519"/>
                    <a:pt x="9787" y="2492"/>
                    <a:pt x="9822" y="2492"/>
                  </a:cubicBezTo>
                  <a:close/>
                  <a:moveTo>
                    <a:pt x="10203" y="4083"/>
                  </a:moveTo>
                  <a:cubicBezTo>
                    <a:pt x="10263" y="4083"/>
                    <a:pt x="10323" y="4092"/>
                    <a:pt x="10381" y="4113"/>
                  </a:cubicBezTo>
                  <a:cubicBezTo>
                    <a:pt x="10486" y="4149"/>
                    <a:pt x="10500" y="4205"/>
                    <a:pt x="10426" y="4288"/>
                  </a:cubicBezTo>
                  <a:cubicBezTo>
                    <a:pt x="10347" y="4381"/>
                    <a:pt x="10245" y="4440"/>
                    <a:pt x="10137" y="4490"/>
                  </a:cubicBezTo>
                  <a:cubicBezTo>
                    <a:pt x="9788" y="4655"/>
                    <a:pt x="9413" y="4730"/>
                    <a:pt x="9032" y="4773"/>
                  </a:cubicBezTo>
                  <a:cubicBezTo>
                    <a:pt x="8791" y="4798"/>
                    <a:pt x="8551" y="4821"/>
                    <a:pt x="8309" y="4821"/>
                  </a:cubicBezTo>
                  <a:cubicBezTo>
                    <a:pt x="8302" y="4821"/>
                    <a:pt x="8295" y="4821"/>
                    <a:pt x="8288" y="4821"/>
                  </a:cubicBezTo>
                  <a:cubicBezTo>
                    <a:pt x="8229" y="4821"/>
                    <a:pt x="8169" y="4821"/>
                    <a:pt x="8096" y="4787"/>
                  </a:cubicBezTo>
                  <a:cubicBezTo>
                    <a:pt x="8750" y="4474"/>
                    <a:pt x="9395" y="4199"/>
                    <a:pt x="10100" y="4092"/>
                  </a:cubicBezTo>
                  <a:cubicBezTo>
                    <a:pt x="10134" y="4086"/>
                    <a:pt x="10169" y="4083"/>
                    <a:pt x="10203" y="4083"/>
                  </a:cubicBezTo>
                  <a:close/>
                  <a:moveTo>
                    <a:pt x="6654" y="2687"/>
                  </a:moveTo>
                  <a:cubicBezTo>
                    <a:pt x="6740" y="2724"/>
                    <a:pt x="6767" y="2804"/>
                    <a:pt x="6789" y="2883"/>
                  </a:cubicBezTo>
                  <a:cubicBezTo>
                    <a:pt x="6890" y="3256"/>
                    <a:pt x="6939" y="3639"/>
                    <a:pt x="6983" y="4023"/>
                  </a:cubicBezTo>
                  <a:cubicBezTo>
                    <a:pt x="7029" y="4424"/>
                    <a:pt x="7022" y="4828"/>
                    <a:pt x="7035" y="5231"/>
                  </a:cubicBezTo>
                  <a:cubicBezTo>
                    <a:pt x="7038" y="5256"/>
                    <a:pt x="7054" y="5284"/>
                    <a:pt x="7021" y="5316"/>
                  </a:cubicBezTo>
                  <a:cubicBezTo>
                    <a:pt x="6897" y="5005"/>
                    <a:pt x="6796" y="4692"/>
                    <a:pt x="6697" y="4378"/>
                  </a:cubicBezTo>
                  <a:cubicBezTo>
                    <a:pt x="6588" y="4027"/>
                    <a:pt x="6512" y="3670"/>
                    <a:pt x="6487" y="3303"/>
                  </a:cubicBezTo>
                  <a:cubicBezTo>
                    <a:pt x="6476" y="3148"/>
                    <a:pt x="6496" y="2995"/>
                    <a:pt x="6539" y="2846"/>
                  </a:cubicBezTo>
                  <a:cubicBezTo>
                    <a:pt x="6556" y="2783"/>
                    <a:pt x="6582" y="2717"/>
                    <a:pt x="6654" y="2687"/>
                  </a:cubicBezTo>
                  <a:close/>
                  <a:moveTo>
                    <a:pt x="4442" y="2517"/>
                  </a:moveTo>
                  <a:cubicBezTo>
                    <a:pt x="4507" y="2517"/>
                    <a:pt x="4569" y="2556"/>
                    <a:pt x="4618" y="2632"/>
                  </a:cubicBezTo>
                  <a:cubicBezTo>
                    <a:pt x="4681" y="2727"/>
                    <a:pt x="4701" y="2837"/>
                    <a:pt x="4701" y="2950"/>
                  </a:cubicBezTo>
                  <a:cubicBezTo>
                    <a:pt x="4704" y="3510"/>
                    <a:pt x="4565" y="4036"/>
                    <a:pt x="4307" y="4527"/>
                  </a:cubicBezTo>
                  <a:cubicBezTo>
                    <a:pt x="4139" y="4844"/>
                    <a:pt x="3950" y="5148"/>
                    <a:pt x="3771" y="5459"/>
                  </a:cubicBezTo>
                  <a:cubicBezTo>
                    <a:pt x="3759" y="5459"/>
                    <a:pt x="3751" y="5456"/>
                    <a:pt x="3741" y="5456"/>
                  </a:cubicBezTo>
                  <a:cubicBezTo>
                    <a:pt x="3719" y="5294"/>
                    <a:pt x="3724" y="5130"/>
                    <a:pt x="3734" y="4965"/>
                  </a:cubicBezTo>
                  <a:cubicBezTo>
                    <a:pt x="3759" y="4520"/>
                    <a:pt x="3787" y="4073"/>
                    <a:pt x="3871" y="3634"/>
                  </a:cubicBezTo>
                  <a:cubicBezTo>
                    <a:pt x="3927" y="3348"/>
                    <a:pt x="3993" y="3065"/>
                    <a:pt x="4129" y="2803"/>
                  </a:cubicBezTo>
                  <a:cubicBezTo>
                    <a:pt x="4168" y="2725"/>
                    <a:pt x="4215" y="2652"/>
                    <a:pt x="4280" y="2592"/>
                  </a:cubicBezTo>
                  <a:cubicBezTo>
                    <a:pt x="4333" y="2542"/>
                    <a:pt x="4389" y="2517"/>
                    <a:pt x="4442" y="2517"/>
                  </a:cubicBezTo>
                  <a:close/>
                  <a:moveTo>
                    <a:pt x="9351" y="5439"/>
                  </a:moveTo>
                  <a:cubicBezTo>
                    <a:pt x="9364" y="5439"/>
                    <a:pt x="9378" y="5439"/>
                    <a:pt x="9392" y="5439"/>
                  </a:cubicBezTo>
                  <a:cubicBezTo>
                    <a:pt x="9464" y="5441"/>
                    <a:pt x="9532" y="5453"/>
                    <a:pt x="9600" y="5505"/>
                  </a:cubicBezTo>
                  <a:cubicBezTo>
                    <a:pt x="9522" y="5614"/>
                    <a:pt x="9415" y="5669"/>
                    <a:pt x="9313" y="5724"/>
                  </a:cubicBezTo>
                  <a:cubicBezTo>
                    <a:pt x="9045" y="5869"/>
                    <a:pt x="8751" y="5944"/>
                    <a:pt x="8454" y="6015"/>
                  </a:cubicBezTo>
                  <a:cubicBezTo>
                    <a:pt x="7991" y="6126"/>
                    <a:pt x="7520" y="6215"/>
                    <a:pt x="7067" y="6391"/>
                  </a:cubicBezTo>
                  <a:cubicBezTo>
                    <a:pt x="7128" y="6344"/>
                    <a:pt x="7188" y="6294"/>
                    <a:pt x="7250" y="6251"/>
                  </a:cubicBezTo>
                  <a:cubicBezTo>
                    <a:pt x="7745" y="5906"/>
                    <a:pt x="8265" y="5613"/>
                    <a:pt x="8866" y="5498"/>
                  </a:cubicBezTo>
                  <a:cubicBezTo>
                    <a:pt x="9026" y="5469"/>
                    <a:pt x="9186" y="5439"/>
                    <a:pt x="9351" y="5439"/>
                  </a:cubicBezTo>
                  <a:close/>
                  <a:moveTo>
                    <a:pt x="1740" y="4987"/>
                  </a:moveTo>
                  <a:cubicBezTo>
                    <a:pt x="1760" y="4987"/>
                    <a:pt x="1781" y="4990"/>
                    <a:pt x="1801" y="4995"/>
                  </a:cubicBezTo>
                  <a:cubicBezTo>
                    <a:pt x="2022" y="5041"/>
                    <a:pt x="2217" y="5142"/>
                    <a:pt x="2395" y="5277"/>
                  </a:cubicBezTo>
                  <a:cubicBezTo>
                    <a:pt x="2925" y="5679"/>
                    <a:pt x="3378" y="6156"/>
                    <a:pt x="3774" y="6688"/>
                  </a:cubicBezTo>
                  <a:cubicBezTo>
                    <a:pt x="3791" y="6709"/>
                    <a:pt x="3802" y="6734"/>
                    <a:pt x="3817" y="6759"/>
                  </a:cubicBezTo>
                  <a:cubicBezTo>
                    <a:pt x="3078" y="6447"/>
                    <a:pt x="2337" y="6156"/>
                    <a:pt x="1827" y="5499"/>
                  </a:cubicBezTo>
                  <a:cubicBezTo>
                    <a:pt x="1751" y="5403"/>
                    <a:pt x="1681" y="5303"/>
                    <a:pt x="1636" y="5188"/>
                  </a:cubicBezTo>
                  <a:cubicBezTo>
                    <a:pt x="1616" y="5137"/>
                    <a:pt x="1595" y="5081"/>
                    <a:pt x="1636" y="5032"/>
                  </a:cubicBezTo>
                  <a:cubicBezTo>
                    <a:pt x="1664" y="4998"/>
                    <a:pt x="1701" y="4987"/>
                    <a:pt x="1740" y="4987"/>
                  </a:cubicBezTo>
                  <a:close/>
                  <a:moveTo>
                    <a:pt x="5658" y="4616"/>
                  </a:moveTo>
                  <a:cubicBezTo>
                    <a:pt x="5691" y="4616"/>
                    <a:pt x="5726" y="4641"/>
                    <a:pt x="5761" y="4691"/>
                  </a:cubicBezTo>
                  <a:cubicBezTo>
                    <a:pt x="5894" y="4881"/>
                    <a:pt x="5943" y="5102"/>
                    <a:pt x="5980" y="5323"/>
                  </a:cubicBezTo>
                  <a:cubicBezTo>
                    <a:pt x="6093" y="5951"/>
                    <a:pt x="6095" y="6586"/>
                    <a:pt x="6036" y="7223"/>
                  </a:cubicBezTo>
                  <a:cubicBezTo>
                    <a:pt x="6029" y="7306"/>
                    <a:pt x="6034" y="7392"/>
                    <a:pt x="6034" y="7478"/>
                  </a:cubicBezTo>
                  <a:cubicBezTo>
                    <a:pt x="6023" y="7478"/>
                    <a:pt x="6012" y="7478"/>
                    <a:pt x="6001" y="7481"/>
                  </a:cubicBezTo>
                  <a:cubicBezTo>
                    <a:pt x="5842" y="7032"/>
                    <a:pt x="5695" y="6580"/>
                    <a:pt x="5579" y="6119"/>
                  </a:cubicBezTo>
                  <a:cubicBezTo>
                    <a:pt x="5493" y="5779"/>
                    <a:pt x="5435" y="5439"/>
                    <a:pt x="5461" y="5089"/>
                  </a:cubicBezTo>
                  <a:cubicBezTo>
                    <a:pt x="5470" y="4955"/>
                    <a:pt x="5494" y="4823"/>
                    <a:pt x="5557" y="4704"/>
                  </a:cubicBezTo>
                  <a:cubicBezTo>
                    <a:pt x="5588" y="4645"/>
                    <a:pt x="5623" y="4616"/>
                    <a:pt x="5658" y="4616"/>
                  </a:cubicBezTo>
                  <a:close/>
                  <a:moveTo>
                    <a:pt x="5240" y="6443"/>
                  </a:moveTo>
                  <a:cubicBezTo>
                    <a:pt x="5306" y="6513"/>
                    <a:pt x="5312" y="6593"/>
                    <a:pt x="5319" y="6673"/>
                  </a:cubicBezTo>
                  <a:cubicBezTo>
                    <a:pt x="5343" y="7025"/>
                    <a:pt x="5224" y="7342"/>
                    <a:pt x="5093" y="7654"/>
                  </a:cubicBezTo>
                  <a:cubicBezTo>
                    <a:pt x="4969" y="7949"/>
                    <a:pt x="4802" y="8222"/>
                    <a:pt x="4605" y="8520"/>
                  </a:cubicBezTo>
                  <a:cubicBezTo>
                    <a:pt x="4601" y="8192"/>
                    <a:pt x="4638" y="7901"/>
                    <a:pt x="4688" y="7611"/>
                  </a:cubicBezTo>
                  <a:cubicBezTo>
                    <a:pt x="4731" y="7359"/>
                    <a:pt x="4782" y="7108"/>
                    <a:pt x="4892" y="6874"/>
                  </a:cubicBezTo>
                  <a:cubicBezTo>
                    <a:pt x="4974" y="6704"/>
                    <a:pt x="5081" y="6556"/>
                    <a:pt x="5240" y="6443"/>
                  </a:cubicBezTo>
                  <a:close/>
                  <a:moveTo>
                    <a:pt x="8149" y="7343"/>
                  </a:moveTo>
                  <a:cubicBezTo>
                    <a:pt x="8193" y="7343"/>
                    <a:pt x="8238" y="7349"/>
                    <a:pt x="8282" y="7363"/>
                  </a:cubicBezTo>
                  <a:cubicBezTo>
                    <a:pt x="8390" y="7397"/>
                    <a:pt x="8408" y="7463"/>
                    <a:pt x="8331" y="7547"/>
                  </a:cubicBezTo>
                  <a:cubicBezTo>
                    <a:pt x="8246" y="7635"/>
                    <a:pt x="8139" y="7697"/>
                    <a:pt x="8034" y="7757"/>
                  </a:cubicBezTo>
                  <a:cubicBezTo>
                    <a:pt x="7627" y="7994"/>
                    <a:pt x="7188" y="8157"/>
                    <a:pt x="6753" y="8332"/>
                  </a:cubicBezTo>
                  <a:cubicBezTo>
                    <a:pt x="6545" y="8415"/>
                    <a:pt x="6340" y="8503"/>
                    <a:pt x="6120" y="8636"/>
                  </a:cubicBezTo>
                  <a:cubicBezTo>
                    <a:pt x="6264" y="8392"/>
                    <a:pt x="6432" y="8213"/>
                    <a:pt x="6625" y="8060"/>
                  </a:cubicBezTo>
                  <a:cubicBezTo>
                    <a:pt x="7019" y="7752"/>
                    <a:pt x="7441" y="7496"/>
                    <a:pt x="7934" y="7376"/>
                  </a:cubicBezTo>
                  <a:cubicBezTo>
                    <a:pt x="8005" y="7358"/>
                    <a:pt x="8077" y="7343"/>
                    <a:pt x="8149" y="7343"/>
                  </a:cubicBezTo>
                  <a:close/>
                  <a:moveTo>
                    <a:pt x="8831" y="8312"/>
                  </a:moveTo>
                  <a:cubicBezTo>
                    <a:pt x="8867" y="8312"/>
                    <a:pt x="8902" y="8319"/>
                    <a:pt x="8920" y="8351"/>
                  </a:cubicBezTo>
                  <a:cubicBezTo>
                    <a:pt x="8952" y="8398"/>
                    <a:pt x="8913" y="8442"/>
                    <a:pt x="8887" y="8480"/>
                  </a:cubicBezTo>
                  <a:cubicBezTo>
                    <a:pt x="8810" y="8587"/>
                    <a:pt x="8705" y="8666"/>
                    <a:pt x="8596" y="8739"/>
                  </a:cubicBezTo>
                  <a:cubicBezTo>
                    <a:pt x="8304" y="8937"/>
                    <a:pt x="7988" y="9089"/>
                    <a:pt x="7683" y="9261"/>
                  </a:cubicBezTo>
                  <a:cubicBezTo>
                    <a:pt x="7590" y="9313"/>
                    <a:pt x="7501" y="9381"/>
                    <a:pt x="7389" y="9404"/>
                  </a:cubicBezTo>
                  <a:cubicBezTo>
                    <a:pt x="7383" y="9354"/>
                    <a:pt x="7408" y="9327"/>
                    <a:pt x="7432" y="9304"/>
                  </a:cubicBezTo>
                  <a:cubicBezTo>
                    <a:pt x="7706" y="9026"/>
                    <a:pt x="7958" y="8725"/>
                    <a:pt x="8294" y="8513"/>
                  </a:cubicBezTo>
                  <a:cubicBezTo>
                    <a:pt x="8450" y="8414"/>
                    <a:pt x="8609" y="8316"/>
                    <a:pt x="8803" y="8313"/>
                  </a:cubicBezTo>
                  <a:cubicBezTo>
                    <a:pt x="8812" y="8313"/>
                    <a:pt x="8822" y="8312"/>
                    <a:pt x="8831" y="8312"/>
                  </a:cubicBezTo>
                  <a:close/>
                  <a:moveTo>
                    <a:pt x="2106" y="7979"/>
                  </a:moveTo>
                  <a:cubicBezTo>
                    <a:pt x="2109" y="7979"/>
                    <a:pt x="2112" y="7979"/>
                    <a:pt x="2115" y="7979"/>
                  </a:cubicBezTo>
                  <a:cubicBezTo>
                    <a:pt x="2192" y="7984"/>
                    <a:pt x="2260" y="8014"/>
                    <a:pt x="2329" y="8047"/>
                  </a:cubicBezTo>
                  <a:cubicBezTo>
                    <a:pt x="2648" y="8193"/>
                    <a:pt x="2912" y="8418"/>
                    <a:pt x="3179" y="8642"/>
                  </a:cubicBezTo>
                  <a:cubicBezTo>
                    <a:pt x="3613" y="9004"/>
                    <a:pt x="4043" y="9370"/>
                    <a:pt x="4417" y="9797"/>
                  </a:cubicBezTo>
                  <a:cubicBezTo>
                    <a:pt x="4443" y="9826"/>
                    <a:pt x="4476" y="9849"/>
                    <a:pt x="4489" y="9910"/>
                  </a:cubicBezTo>
                  <a:cubicBezTo>
                    <a:pt x="4318" y="9890"/>
                    <a:pt x="4167" y="9834"/>
                    <a:pt x="4017" y="9776"/>
                  </a:cubicBezTo>
                  <a:cubicBezTo>
                    <a:pt x="3276" y="9480"/>
                    <a:pt x="2658" y="9014"/>
                    <a:pt x="2158" y="8394"/>
                  </a:cubicBezTo>
                  <a:cubicBezTo>
                    <a:pt x="2085" y="8302"/>
                    <a:pt x="2016" y="8203"/>
                    <a:pt x="2015" y="8077"/>
                  </a:cubicBezTo>
                  <a:cubicBezTo>
                    <a:pt x="2015" y="8008"/>
                    <a:pt x="2043" y="7979"/>
                    <a:pt x="2106" y="7979"/>
                  </a:cubicBezTo>
                  <a:close/>
                  <a:moveTo>
                    <a:pt x="8651" y="9779"/>
                  </a:moveTo>
                  <a:cubicBezTo>
                    <a:pt x="8712" y="9779"/>
                    <a:pt x="8773" y="9781"/>
                    <a:pt x="8834" y="9784"/>
                  </a:cubicBezTo>
                  <a:cubicBezTo>
                    <a:pt x="8933" y="9790"/>
                    <a:pt x="9031" y="9810"/>
                    <a:pt x="9118" y="9856"/>
                  </a:cubicBezTo>
                  <a:cubicBezTo>
                    <a:pt x="9211" y="9906"/>
                    <a:pt x="9217" y="9975"/>
                    <a:pt x="9134" y="10041"/>
                  </a:cubicBezTo>
                  <a:cubicBezTo>
                    <a:pt x="9046" y="10113"/>
                    <a:pt x="8939" y="10141"/>
                    <a:pt x="8831" y="10166"/>
                  </a:cubicBezTo>
                  <a:cubicBezTo>
                    <a:pt x="8553" y="10231"/>
                    <a:pt x="8269" y="10254"/>
                    <a:pt x="7984" y="10254"/>
                  </a:cubicBezTo>
                  <a:cubicBezTo>
                    <a:pt x="7934" y="10254"/>
                    <a:pt x="7883" y="10253"/>
                    <a:pt x="7832" y="10252"/>
                  </a:cubicBezTo>
                  <a:cubicBezTo>
                    <a:pt x="7505" y="10243"/>
                    <a:pt x="7178" y="10207"/>
                    <a:pt x="6849" y="10201"/>
                  </a:cubicBezTo>
                  <a:cubicBezTo>
                    <a:pt x="7141" y="10047"/>
                    <a:pt x="7458" y="9956"/>
                    <a:pt x="7779" y="9883"/>
                  </a:cubicBezTo>
                  <a:cubicBezTo>
                    <a:pt x="8065" y="9818"/>
                    <a:pt x="8357" y="9779"/>
                    <a:pt x="8651" y="9779"/>
                  </a:cubicBezTo>
                  <a:close/>
                  <a:moveTo>
                    <a:pt x="6412" y="9101"/>
                  </a:moveTo>
                  <a:cubicBezTo>
                    <a:pt x="6419" y="9101"/>
                    <a:pt x="6426" y="9102"/>
                    <a:pt x="6433" y="9103"/>
                  </a:cubicBezTo>
                  <a:cubicBezTo>
                    <a:pt x="6509" y="9121"/>
                    <a:pt x="6505" y="9234"/>
                    <a:pt x="6498" y="9300"/>
                  </a:cubicBezTo>
                  <a:cubicBezTo>
                    <a:pt x="6467" y="9634"/>
                    <a:pt x="6396" y="9958"/>
                    <a:pt x="6232" y="10259"/>
                  </a:cubicBezTo>
                  <a:cubicBezTo>
                    <a:pt x="6229" y="9962"/>
                    <a:pt x="6195" y="9662"/>
                    <a:pt x="6268" y="9369"/>
                  </a:cubicBezTo>
                  <a:cubicBezTo>
                    <a:pt x="6278" y="9331"/>
                    <a:pt x="6287" y="9291"/>
                    <a:pt x="6304" y="9257"/>
                  </a:cubicBezTo>
                  <a:cubicBezTo>
                    <a:pt x="6334" y="9200"/>
                    <a:pt x="6344" y="9101"/>
                    <a:pt x="6412" y="9101"/>
                  </a:cubicBezTo>
                  <a:close/>
                  <a:moveTo>
                    <a:pt x="2880" y="10037"/>
                  </a:moveTo>
                  <a:cubicBezTo>
                    <a:pt x="3014" y="10037"/>
                    <a:pt x="3147" y="10066"/>
                    <a:pt x="3279" y="10105"/>
                  </a:cubicBezTo>
                  <a:cubicBezTo>
                    <a:pt x="3698" y="10230"/>
                    <a:pt x="4081" y="10434"/>
                    <a:pt x="4483" y="10659"/>
                  </a:cubicBezTo>
                  <a:cubicBezTo>
                    <a:pt x="4328" y="10701"/>
                    <a:pt x="4180" y="10717"/>
                    <a:pt x="4035" y="10717"/>
                  </a:cubicBezTo>
                  <a:cubicBezTo>
                    <a:pt x="3965" y="10717"/>
                    <a:pt x="3896" y="10713"/>
                    <a:pt x="3828" y="10708"/>
                  </a:cubicBezTo>
                  <a:cubicBezTo>
                    <a:pt x="3537" y="10682"/>
                    <a:pt x="3249" y="10637"/>
                    <a:pt x="2969" y="10548"/>
                  </a:cubicBezTo>
                  <a:cubicBezTo>
                    <a:pt x="2826" y="10501"/>
                    <a:pt x="2687" y="10444"/>
                    <a:pt x="2575" y="10341"/>
                  </a:cubicBezTo>
                  <a:cubicBezTo>
                    <a:pt x="2468" y="10240"/>
                    <a:pt x="2489" y="10120"/>
                    <a:pt x="2627" y="10075"/>
                  </a:cubicBezTo>
                  <a:cubicBezTo>
                    <a:pt x="2711" y="10048"/>
                    <a:pt x="2796" y="10037"/>
                    <a:pt x="2880" y="10037"/>
                  </a:cubicBezTo>
                  <a:close/>
                  <a:moveTo>
                    <a:pt x="5514" y="6603"/>
                  </a:moveTo>
                  <a:cubicBezTo>
                    <a:pt x="5609" y="6900"/>
                    <a:pt x="5699" y="7181"/>
                    <a:pt x="5794" y="7462"/>
                  </a:cubicBezTo>
                  <a:cubicBezTo>
                    <a:pt x="5848" y="7621"/>
                    <a:pt x="5901" y="7784"/>
                    <a:pt x="5989" y="7929"/>
                  </a:cubicBezTo>
                  <a:cubicBezTo>
                    <a:pt x="6027" y="7991"/>
                    <a:pt x="6000" y="8041"/>
                    <a:pt x="5977" y="8094"/>
                  </a:cubicBezTo>
                  <a:cubicBezTo>
                    <a:pt x="5669" y="8801"/>
                    <a:pt x="5407" y="9521"/>
                    <a:pt x="5214" y="10269"/>
                  </a:cubicBezTo>
                  <a:cubicBezTo>
                    <a:pt x="5133" y="10586"/>
                    <a:pt x="5061" y="10904"/>
                    <a:pt x="5009" y="11226"/>
                  </a:cubicBezTo>
                  <a:cubicBezTo>
                    <a:pt x="5004" y="11261"/>
                    <a:pt x="4991" y="11294"/>
                    <a:pt x="4974" y="11351"/>
                  </a:cubicBezTo>
                  <a:cubicBezTo>
                    <a:pt x="4878" y="10537"/>
                    <a:pt x="4761" y="9756"/>
                    <a:pt x="4608" y="8982"/>
                  </a:cubicBezTo>
                  <a:cubicBezTo>
                    <a:pt x="4591" y="8897"/>
                    <a:pt x="4604" y="8825"/>
                    <a:pt x="4654" y="8751"/>
                  </a:cubicBezTo>
                  <a:cubicBezTo>
                    <a:pt x="4839" y="8465"/>
                    <a:pt x="5028" y="8186"/>
                    <a:pt x="5183" y="7883"/>
                  </a:cubicBezTo>
                  <a:cubicBezTo>
                    <a:pt x="5411" y="7435"/>
                    <a:pt x="5483" y="7169"/>
                    <a:pt x="5514" y="6603"/>
                  </a:cubicBezTo>
                  <a:close/>
                  <a:moveTo>
                    <a:pt x="1741" y="0"/>
                  </a:moveTo>
                  <a:cubicBezTo>
                    <a:pt x="1690" y="0"/>
                    <a:pt x="1637" y="13"/>
                    <a:pt x="1583" y="42"/>
                  </a:cubicBezTo>
                  <a:cubicBezTo>
                    <a:pt x="1441" y="119"/>
                    <a:pt x="1411" y="252"/>
                    <a:pt x="1400" y="403"/>
                  </a:cubicBezTo>
                  <a:cubicBezTo>
                    <a:pt x="1375" y="751"/>
                    <a:pt x="1454" y="1075"/>
                    <a:pt x="1577" y="1396"/>
                  </a:cubicBezTo>
                  <a:cubicBezTo>
                    <a:pt x="1805" y="1987"/>
                    <a:pt x="2104" y="2543"/>
                    <a:pt x="2443" y="3077"/>
                  </a:cubicBezTo>
                  <a:cubicBezTo>
                    <a:pt x="2501" y="3167"/>
                    <a:pt x="2565" y="3254"/>
                    <a:pt x="2595" y="3375"/>
                  </a:cubicBezTo>
                  <a:cubicBezTo>
                    <a:pt x="2440" y="3254"/>
                    <a:pt x="2304" y="3141"/>
                    <a:pt x="2164" y="3034"/>
                  </a:cubicBezTo>
                  <a:cubicBezTo>
                    <a:pt x="1729" y="2711"/>
                    <a:pt x="1272" y="2436"/>
                    <a:pt x="745" y="2298"/>
                  </a:cubicBezTo>
                  <a:cubicBezTo>
                    <a:pt x="648" y="2273"/>
                    <a:pt x="550" y="2256"/>
                    <a:pt x="451" y="2256"/>
                  </a:cubicBezTo>
                  <a:cubicBezTo>
                    <a:pt x="381" y="2256"/>
                    <a:pt x="310" y="2264"/>
                    <a:pt x="240" y="2285"/>
                  </a:cubicBezTo>
                  <a:cubicBezTo>
                    <a:pt x="58" y="2341"/>
                    <a:pt x="1" y="2495"/>
                    <a:pt x="104" y="2657"/>
                  </a:cubicBezTo>
                  <a:cubicBezTo>
                    <a:pt x="154" y="2733"/>
                    <a:pt x="217" y="2797"/>
                    <a:pt x="289" y="2854"/>
                  </a:cubicBezTo>
                  <a:cubicBezTo>
                    <a:pt x="663" y="3155"/>
                    <a:pt x="1099" y="3339"/>
                    <a:pt x="1549" y="3495"/>
                  </a:cubicBezTo>
                  <a:cubicBezTo>
                    <a:pt x="1943" y="3631"/>
                    <a:pt x="2344" y="3743"/>
                    <a:pt x="2732" y="3899"/>
                  </a:cubicBezTo>
                  <a:cubicBezTo>
                    <a:pt x="2848" y="3947"/>
                    <a:pt x="2924" y="4016"/>
                    <a:pt x="2974" y="4136"/>
                  </a:cubicBezTo>
                  <a:cubicBezTo>
                    <a:pt x="3213" y="4709"/>
                    <a:pt x="3444" y="5287"/>
                    <a:pt x="3636" y="5878"/>
                  </a:cubicBezTo>
                  <a:cubicBezTo>
                    <a:pt x="3701" y="6073"/>
                    <a:pt x="3765" y="6269"/>
                    <a:pt x="3830" y="6466"/>
                  </a:cubicBezTo>
                  <a:cubicBezTo>
                    <a:pt x="3801" y="6463"/>
                    <a:pt x="3789" y="6451"/>
                    <a:pt x="3781" y="6438"/>
                  </a:cubicBezTo>
                  <a:cubicBezTo>
                    <a:pt x="3463" y="6023"/>
                    <a:pt x="3109" y="5640"/>
                    <a:pt x="2713" y="5296"/>
                  </a:cubicBezTo>
                  <a:cubicBezTo>
                    <a:pt x="2491" y="5104"/>
                    <a:pt x="2256" y="4929"/>
                    <a:pt x="1967" y="4847"/>
                  </a:cubicBezTo>
                  <a:cubicBezTo>
                    <a:pt x="1895" y="4827"/>
                    <a:pt x="1820" y="4809"/>
                    <a:pt x="1748" y="4809"/>
                  </a:cubicBezTo>
                  <a:cubicBezTo>
                    <a:pt x="1660" y="4809"/>
                    <a:pt x="1577" y="4836"/>
                    <a:pt x="1509" y="4923"/>
                  </a:cubicBezTo>
                  <a:cubicBezTo>
                    <a:pt x="1387" y="5075"/>
                    <a:pt x="1458" y="5231"/>
                    <a:pt x="1543" y="5375"/>
                  </a:cubicBezTo>
                  <a:cubicBezTo>
                    <a:pt x="1724" y="5686"/>
                    <a:pt x="1960" y="5951"/>
                    <a:pt x="2251" y="6165"/>
                  </a:cubicBezTo>
                  <a:cubicBezTo>
                    <a:pt x="2754" y="6534"/>
                    <a:pt x="3315" y="6795"/>
                    <a:pt x="3900" y="7009"/>
                  </a:cubicBezTo>
                  <a:cubicBezTo>
                    <a:pt x="3969" y="7033"/>
                    <a:pt x="4003" y="7069"/>
                    <a:pt x="4025" y="7145"/>
                  </a:cubicBezTo>
                  <a:cubicBezTo>
                    <a:pt x="4208" y="7800"/>
                    <a:pt x="4347" y="8467"/>
                    <a:pt x="4466" y="9138"/>
                  </a:cubicBezTo>
                  <a:cubicBezTo>
                    <a:pt x="4496" y="9310"/>
                    <a:pt x="4519" y="9483"/>
                    <a:pt x="4549" y="9685"/>
                  </a:cubicBezTo>
                  <a:cubicBezTo>
                    <a:pt x="4513" y="9654"/>
                    <a:pt x="4503" y="9647"/>
                    <a:pt x="4492" y="9634"/>
                  </a:cubicBezTo>
                  <a:cubicBezTo>
                    <a:pt x="4060" y="9125"/>
                    <a:pt x="3556" y="8692"/>
                    <a:pt x="3037" y="8276"/>
                  </a:cubicBezTo>
                  <a:cubicBezTo>
                    <a:pt x="2810" y="8093"/>
                    <a:pt x="2570" y="7922"/>
                    <a:pt x="2284" y="7836"/>
                  </a:cubicBezTo>
                  <a:cubicBezTo>
                    <a:pt x="2226" y="7819"/>
                    <a:pt x="2166" y="7804"/>
                    <a:pt x="2108" y="7804"/>
                  </a:cubicBezTo>
                  <a:cubicBezTo>
                    <a:pt x="2036" y="7804"/>
                    <a:pt x="1968" y="7826"/>
                    <a:pt x="1910" y="7893"/>
                  </a:cubicBezTo>
                  <a:cubicBezTo>
                    <a:pt x="1810" y="8011"/>
                    <a:pt x="1840" y="8147"/>
                    <a:pt x="1889" y="8273"/>
                  </a:cubicBezTo>
                  <a:cubicBezTo>
                    <a:pt x="1916" y="8342"/>
                    <a:pt x="1957" y="8408"/>
                    <a:pt x="2000" y="8467"/>
                  </a:cubicBezTo>
                  <a:cubicBezTo>
                    <a:pt x="2254" y="8817"/>
                    <a:pt x="2575" y="9098"/>
                    <a:pt x="2918" y="9354"/>
                  </a:cubicBezTo>
                  <a:cubicBezTo>
                    <a:pt x="3394" y="9711"/>
                    <a:pt x="3911" y="9978"/>
                    <a:pt x="4505" y="10077"/>
                  </a:cubicBezTo>
                  <a:cubicBezTo>
                    <a:pt x="4598" y="10093"/>
                    <a:pt x="4627" y="10137"/>
                    <a:pt x="4634" y="10222"/>
                  </a:cubicBezTo>
                  <a:cubicBezTo>
                    <a:pt x="4642" y="10330"/>
                    <a:pt x="4660" y="10441"/>
                    <a:pt x="4673" y="10550"/>
                  </a:cubicBezTo>
                  <a:cubicBezTo>
                    <a:pt x="4671" y="10550"/>
                    <a:pt x="4670" y="10550"/>
                    <a:pt x="4669" y="10550"/>
                  </a:cubicBezTo>
                  <a:cubicBezTo>
                    <a:pt x="4624" y="10550"/>
                    <a:pt x="4594" y="10522"/>
                    <a:pt x="4562" y="10505"/>
                  </a:cubicBezTo>
                  <a:cubicBezTo>
                    <a:pt x="4232" y="10328"/>
                    <a:pt x="3907" y="10143"/>
                    <a:pt x="3554" y="10012"/>
                  </a:cubicBezTo>
                  <a:cubicBezTo>
                    <a:pt x="3335" y="9931"/>
                    <a:pt x="3114" y="9859"/>
                    <a:pt x="2883" y="9859"/>
                  </a:cubicBezTo>
                  <a:cubicBezTo>
                    <a:pt x="2815" y="9859"/>
                    <a:pt x="2747" y="9865"/>
                    <a:pt x="2677" y="9879"/>
                  </a:cubicBezTo>
                  <a:cubicBezTo>
                    <a:pt x="2529" y="9910"/>
                    <a:pt x="2405" y="9976"/>
                    <a:pt x="2365" y="10133"/>
                  </a:cubicBezTo>
                  <a:cubicBezTo>
                    <a:pt x="2323" y="10283"/>
                    <a:pt x="2390" y="10401"/>
                    <a:pt x="2508" y="10494"/>
                  </a:cubicBezTo>
                  <a:cubicBezTo>
                    <a:pt x="2595" y="10564"/>
                    <a:pt x="2690" y="10622"/>
                    <a:pt x="2795" y="10657"/>
                  </a:cubicBezTo>
                  <a:cubicBezTo>
                    <a:pt x="3197" y="10797"/>
                    <a:pt x="3606" y="10891"/>
                    <a:pt x="4030" y="10891"/>
                  </a:cubicBezTo>
                  <a:cubicBezTo>
                    <a:pt x="4108" y="10891"/>
                    <a:pt x="4186" y="10888"/>
                    <a:pt x="4265" y="10881"/>
                  </a:cubicBezTo>
                  <a:cubicBezTo>
                    <a:pt x="4412" y="10868"/>
                    <a:pt x="4552" y="10831"/>
                    <a:pt x="4706" y="10801"/>
                  </a:cubicBezTo>
                  <a:cubicBezTo>
                    <a:pt x="4731" y="11044"/>
                    <a:pt x="4751" y="11284"/>
                    <a:pt x="4782" y="11523"/>
                  </a:cubicBezTo>
                  <a:cubicBezTo>
                    <a:pt x="4876" y="12287"/>
                    <a:pt x="4931" y="13057"/>
                    <a:pt x="4964" y="13827"/>
                  </a:cubicBezTo>
                  <a:cubicBezTo>
                    <a:pt x="5005" y="14765"/>
                    <a:pt x="5031" y="15702"/>
                    <a:pt x="5067" y="16638"/>
                  </a:cubicBezTo>
                  <a:cubicBezTo>
                    <a:pt x="5075" y="16872"/>
                    <a:pt x="5100" y="17104"/>
                    <a:pt x="5138" y="17333"/>
                  </a:cubicBezTo>
                  <a:cubicBezTo>
                    <a:pt x="5148" y="17401"/>
                    <a:pt x="5167" y="17477"/>
                    <a:pt x="5252" y="17477"/>
                  </a:cubicBezTo>
                  <a:cubicBezTo>
                    <a:pt x="5255" y="17477"/>
                    <a:pt x="5259" y="17477"/>
                    <a:pt x="5263" y="17477"/>
                  </a:cubicBezTo>
                  <a:cubicBezTo>
                    <a:pt x="5355" y="17470"/>
                    <a:pt x="5368" y="17395"/>
                    <a:pt x="5371" y="17319"/>
                  </a:cubicBezTo>
                  <a:cubicBezTo>
                    <a:pt x="5372" y="17280"/>
                    <a:pt x="5372" y="17240"/>
                    <a:pt x="5371" y="17202"/>
                  </a:cubicBezTo>
                  <a:cubicBezTo>
                    <a:pt x="5356" y="16916"/>
                    <a:pt x="5335" y="16634"/>
                    <a:pt x="5329" y="16349"/>
                  </a:cubicBezTo>
                  <a:cubicBezTo>
                    <a:pt x="5300" y="15051"/>
                    <a:pt x="5227" y="13755"/>
                    <a:pt x="5106" y="12465"/>
                  </a:cubicBezTo>
                  <a:cubicBezTo>
                    <a:pt x="5093" y="12333"/>
                    <a:pt x="5131" y="12237"/>
                    <a:pt x="5192" y="12135"/>
                  </a:cubicBezTo>
                  <a:cubicBezTo>
                    <a:pt x="5554" y="11528"/>
                    <a:pt x="6009" y="10990"/>
                    <a:pt x="6472" y="10458"/>
                  </a:cubicBezTo>
                  <a:cubicBezTo>
                    <a:pt x="6526" y="10394"/>
                    <a:pt x="6598" y="10385"/>
                    <a:pt x="6674" y="10381"/>
                  </a:cubicBezTo>
                  <a:cubicBezTo>
                    <a:pt x="6729" y="10378"/>
                    <a:pt x="6784" y="10377"/>
                    <a:pt x="6839" y="10377"/>
                  </a:cubicBezTo>
                  <a:cubicBezTo>
                    <a:pt x="7045" y="10377"/>
                    <a:pt x="7250" y="10392"/>
                    <a:pt x="7455" y="10409"/>
                  </a:cubicBezTo>
                  <a:cubicBezTo>
                    <a:pt x="7620" y="10424"/>
                    <a:pt x="7785" y="10432"/>
                    <a:pt x="7949" y="10432"/>
                  </a:cubicBezTo>
                  <a:cubicBezTo>
                    <a:pt x="8226" y="10432"/>
                    <a:pt x="8501" y="10409"/>
                    <a:pt x="8775" y="10352"/>
                  </a:cubicBezTo>
                  <a:cubicBezTo>
                    <a:pt x="8946" y="10319"/>
                    <a:pt x="9117" y="10276"/>
                    <a:pt x="9249" y="10150"/>
                  </a:cubicBezTo>
                  <a:cubicBezTo>
                    <a:pt x="9399" y="10007"/>
                    <a:pt x="9372" y="9819"/>
                    <a:pt x="9190" y="9718"/>
                  </a:cubicBezTo>
                  <a:cubicBezTo>
                    <a:pt x="9077" y="9657"/>
                    <a:pt x="8952" y="9634"/>
                    <a:pt x="8826" y="9625"/>
                  </a:cubicBezTo>
                  <a:cubicBezTo>
                    <a:pt x="8753" y="9621"/>
                    <a:pt x="8681" y="9619"/>
                    <a:pt x="8609" y="9619"/>
                  </a:cubicBezTo>
                  <a:cubicBezTo>
                    <a:pt x="8302" y="9619"/>
                    <a:pt x="7999" y="9658"/>
                    <a:pt x="7697" y="9728"/>
                  </a:cubicBezTo>
                  <a:cubicBezTo>
                    <a:pt x="7444" y="9789"/>
                    <a:pt x="7199" y="9867"/>
                    <a:pt x="6946" y="9964"/>
                  </a:cubicBezTo>
                  <a:cubicBezTo>
                    <a:pt x="7054" y="9748"/>
                    <a:pt x="7246" y="9668"/>
                    <a:pt x="7432" y="9576"/>
                  </a:cubicBezTo>
                  <a:cubicBezTo>
                    <a:pt x="7888" y="9353"/>
                    <a:pt x="8351" y="9139"/>
                    <a:pt x="8774" y="8852"/>
                  </a:cubicBezTo>
                  <a:cubicBezTo>
                    <a:pt x="8912" y="8759"/>
                    <a:pt x="9042" y="8653"/>
                    <a:pt x="9102" y="8488"/>
                  </a:cubicBezTo>
                  <a:cubicBezTo>
                    <a:pt x="9163" y="8321"/>
                    <a:pt x="9077" y="8186"/>
                    <a:pt x="8897" y="8173"/>
                  </a:cubicBezTo>
                  <a:cubicBezTo>
                    <a:pt x="8877" y="8172"/>
                    <a:pt x="8857" y="8171"/>
                    <a:pt x="8837" y="8171"/>
                  </a:cubicBezTo>
                  <a:cubicBezTo>
                    <a:pt x="8723" y="8171"/>
                    <a:pt x="8612" y="8192"/>
                    <a:pt x="8505" y="8237"/>
                  </a:cubicBezTo>
                  <a:cubicBezTo>
                    <a:pt x="8195" y="8371"/>
                    <a:pt x="7937" y="8579"/>
                    <a:pt x="7700" y="8814"/>
                  </a:cubicBezTo>
                  <a:cubicBezTo>
                    <a:pt x="7339" y="9168"/>
                    <a:pt x="7019" y="9562"/>
                    <a:pt x="6690" y="9948"/>
                  </a:cubicBezTo>
                  <a:cubicBezTo>
                    <a:pt x="6622" y="10028"/>
                    <a:pt x="6552" y="10107"/>
                    <a:pt x="6482" y="10187"/>
                  </a:cubicBezTo>
                  <a:cubicBezTo>
                    <a:pt x="6522" y="10041"/>
                    <a:pt x="6566" y="9903"/>
                    <a:pt x="6598" y="9761"/>
                  </a:cubicBezTo>
                  <a:cubicBezTo>
                    <a:pt x="6645" y="9546"/>
                    <a:pt x="6694" y="9330"/>
                    <a:pt x="6632" y="9108"/>
                  </a:cubicBezTo>
                  <a:cubicBezTo>
                    <a:pt x="6609" y="9023"/>
                    <a:pt x="6562" y="8951"/>
                    <a:pt x="6469" y="8939"/>
                  </a:cubicBezTo>
                  <a:cubicBezTo>
                    <a:pt x="6459" y="8937"/>
                    <a:pt x="6450" y="8936"/>
                    <a:pt x="6441" y="8936"/>
                  </a:cubicBezTo>
                  <a:cubicBezTo>
                    <a:pt x="6364" y="8936"/>
                    <a:pt x="6303" y="8983"/>
                    <a:pt x="6258" y="9046"/>
                  </a:cubicBezTo>
                  <a:cubicBezTo>
                    <a:pt x="6199" y="9125"/>
                    <a:pt x="6161" y="9217"/>
                    <a:pt x="6136" y="9313"/>
                  </a:cubicBezTo>
                  <a:cubicBezTo>
                    <a:pt x="6057" y="9631"/>
                    <a:pt x="6050" y="9953"/>
                    <a:pt x="6077" y="10277"/>
                  </a:cubicBezTo>
                  <a:cubicBezTo>
                    <a:pt x="6093" y="10472"/>
                    <a:pt x="6115" y="10660"/>
                    <a:pt x="5957" y="10831"/>
                  </a:cubicBezTo>
                  <a:cubicBezTo>
                    <a:pt x="5647" y="11166"/>
                    <a:pt x="5384" y="11538"/>
                    <a:pt x="5154" y="11932"/>
                  </a:cubicBezTo>
                  <a:cubicBezTo>
                    <a:pt x="5149" y="11941"/>
                    <a:pt x="5142" y="11953"/>
                    <a:pt x="5126" y="11953"/>
                  </a:cubicBezTo>
                  <a:cubicBezTo>
                    <a:pt x="5122" y="11953"/>
                    <a:pt x="5117" y="11953"/>
                    <a:pt x="5111" y="11950"/>
                  </a:cubicBezTo>
                  <a:cubicBezTo>
                    <a:pt x="5120" y="11860"/>
                    <a:pt x="5127" y="11764"/>
                    <a:pt x="5141" y="11671"/>
                  </a:cubicBezTo>
                  <a:cubicBezTo>
                    <a:pt x="5265" y="10835"/>
                    <a:pt x="5477" y="10019"/>
                    <a:pt x="5751" y="9218"/>
                  </a:cubicBezTo>
                  <a:cubicBezTo>
                    <a:pt x="5776" y="9148"/>
                    <a:pt x="5814" y="9093"/>
                    <a:pt x="5870" y="9046"/>
                  </a:cubicBezTo>
                  <a:cubicBezTo>
                    <a:pt x="6085" y="8864"/>
                    <a:pt x="6318" y="8713"/>
                    <a:pt x="6581" y="8603"/>
                  </a:cubicBezTo>
                  <a:cubicBezTo>
                    <a:pt x="6916" y="8465"/>
                    <a:pt x="7254" y="8336"/>
                    <a:pt x="7587" y="8193"/>
                  </a:cubicBezTo>
                  <a:cubicBezTo>
                    <a:pt x="7884" y="8068"/>
                    <a:pt x="8165" y="7918"/>
                    <a:pt x="8411" y="7707"/>
                  </a:cubicBezTo>
                  <a:cubicBezTo>
                    <a:pt x="8515" y="7620"/>
                    <a:pt x="8601" y="7516"/>
                    <a:pt x="8540" y="7369"/>
                  </a:cubicBezTo>
                  <a:cubicBezTo>
                    <a:pt x="8483" y="7225"/>
                    <a:pt x="8360" y="7182"/>
                    <a:pt x="8216" y="7174"/>
                  </a:cubicBezTo>
                  <a:cubicBezTo>
                    <a:pt x="8190" y="7172"/>
                    <a:pt x="8163" y="7171"/>
                    <a:pt x="8137" y="7171"/>
                  </a:cubicBezTo>
                  <a:cubicBezTo>
                    <a:pt x="7952" y="7171"/>
                    <a:pt x="7775" y="7214"/>
                    <a:pt x="7604" y="7284"/>
                  </a:cubicBezTo>
                  <a:cubicBezTo>
                    <a:pt x="7014" y="7526"/>
                    <a:pt x="6493" y="7865"/>
                    <a:pt x="6095" y="8379"/>
                  </a:cubicBezTo>
                  <a:cubicBezTo>
                    <a:pt x="6077" y="8331"/>
                    <a:pt x="6108" y="8299"/>
                    <a:pt x="6122" y="8265"/>
                  </a:cubicBezTo>
                  <a:cubicBezTo>
                    <a:pt x="6315" y="7803"/>
                    <a:pt x="6532" y="7349"/>
                    <a:pt x="6746" y="6894"/>
                  </a:cubicBezTo>
                  <a:cubicBezTo>
                    <a:pt x="6810" y="6758"/>
                    <a:pt x="6903" y="6678"/>
                    <a:pt x="7035" y="6620"/>
                  </a:cubicBezTo>
                  <a:cubicBezTo>
                    <a:pt x="7393" y="6470"/>
                    <a:pt x="7769" y="6381"/>
                    <a:pt x="8145" y="6295"/>
                  </a:cubicBezTo>
                  <a:cubicBezTo>
                    <a:pt x="8529" y="6208"/>
                    <a:pt x="8916" y="6133"/>
                    <a:pt x="9274" y="5961"/>
                  </a:cubicBezTo>
                  <a:cubicBezTo>
                    <a:pt x="9432" y="5885"/>
                    <a:pt x="9585" y="5803"/>
                    <a:pt x="9707" y="5676"/>
                  </a:cubicBezTo>
                  <a:cubicBezTo>
                    <a:pt x="9836" y="5540"/>
                    <a:pt x="9800" y="5376"/>
                    <a:pt x="9628" y="5304"/>
                  </a:cubicBezTo>
                  <a:cubicBezTo>
                    <a:pt x="9552" y="5272"/>
                    <a:pt x="9472" y="5264"/>
                    <a:pt x="9390" y="5264"/>
                  </a:cubicBezTo>
                  <a:cubicBezTo>
                    <a:pt x="9365" y="5264"/>
                    <a:pt x="9339" y="5265"/>
                    <a:pt x="9313" y="5266"/>
                  </a:cubicBezTo>
                  <a:cubicBezTo>
                    <a:pt x="8695" y="5294"/>
                    <a:pt x="8132" y="5489"/>
                    <a:pt x="7614" y="5822"/>
                  </a:cubicBezTo>
                  <a:cubicBezTo>
                    <a:pt x="7465" y="5919"/>
                    <a:pt x="7318" y="6018"/>
                    <a:pt x="7145" y="6133"/>
                  </a:cubicBezTo>
                  <a:cubicBezTo>
                    <a:pt x="7369" y="5726"/>
                    <a:pt x="7591" y="5352"/>
                    <a:pt x="7819" y="4982"/>
                  </a:cubicBezTo>
                  <a:cubicBezTo>
                    <a:pt x="7840" y="4947"/>
                    <a:pt x="7864" y="4938"/>
                    <a:pt x="7891" y="4938"/>
                  </a:cubicBezTo>
                  <a:cubicBezTo>
                    <a:pt x="7907" y="4938"/>
                    <a:pt x="7924" y="4942"/>
                    <a:pt x="7943" y="4945"/>
                  </a:cubicBezTo>
                  <a:cubicBezTo>
                    <a:pt x="8102" y="4973"/>
                    <a:pt x="8261" y="4989"/>
                    <a:pt x="8424" y="4990"/>
                  </a:cubicBezTo>
                  <a:cubicBezTo>
                    <a:pt x="8442" y="4991"/>
                    <a:pt x="8459" y="4991"/>
                    <a:pt x="8477" y="4991"/>
                  </a:cubicBezTo>
                  <a:cubicBezTo>
                    <a:pt x="8793" y="4991"/>
                    <a:pt x="9105" y="4966"/>
                    <a:pt x="9415" y="4916"/>
                  </a:cubicBezTo>
                  <a:cubicBezTo>
                    <a:pt x="9757" y="4859"/>
                    <a:pt x="10096" y="4780"/>
                    <a:pt x="10390" y="4578"/>
                  </a:cubicBezTo>
                  <a:cubicBezTo>
                    <a:pt x="10481" y="4515"/>
                    <a:pt x="10566" y="4441"/>
                    <a:pt x="10618" y="4338"/>
                  </a:cubicBezTo>
                  <a:cubicBezTo>
                    <a:pt x="10684" y="4186"/>
                    <a:pt x="10632" y="4040"/>
                    <a:pt x="10479" y="3977"/>
                  </a:cubicBezTo>
                  <a:cubicBezTo>
                    <a:pt x="10389" y="3940"/>
                    <a:pt x="10295" y="3923"/>
                    <a:pt x="10199" y="3923"/>
                  </a:cubicBezTo>
                  <a:cubicBezTo>
                    <a:pt x="10169" y="3923"/>
                    <a:pt x="10137" y="3925"/>
                    <a:pt x="10106" y="3928"/>
                  </a:cubicBezTo>
                  <a:cubicBezTo>
                    <a:pt x="9806" y="3958"/>
                    <a:pt x="9515" y="4031"/>
                    <a:pt x="9233" y="4127"/>
                  </a:cubicBezTo>
                  <a:cubicBezTo>
                    <a:pt x="9071" y="4180"/>
                    <a:pt x="8912" y="4239"/>
                    <a:pt x="8751" y="4297"/>
                  </a:cubicBezTo>
                  <a:cubicBezTo>
                    <a:pt x="8765" y="4266"/>
                    <a:pt x="8787" y="4249"/>
                    <a:pt x="8808" y="4232"/>
                  </a:cubicBezTo>
                  <a:cubicBezTo>
                    <a:pt x="9092" y="4006"/>
                    <a:pt x="9368" y="3765"/>
                    <a:pt x="9605" y="3489"/>
                  </a:cubicBezTo>
                  <a:cubicBezTo>
                    <a:pt x="9798" y="3269"/>
                    <a:pt x="9978" y="3039"/>
                    <a:pt x="10048" y="2744"/>
                  </a:cubicBezTo>
                  <a:cubicBezTo>
                    <a:pt x="10081" y="2602"/>
                    <a:pt x="10070" y="2464"/>
                    <a:pt x="9950" y="2378"/>
                  </a:cubicBezTo>
                  <a:cubicBezTo>
                    <a:pt x="9910" y="2350"/>
                    <a:pt x="9870" y="2339"/>
                    <a:pt x="9831" y="2339"/>
                  </a:cubicBezTo>
                  <a:cubicBezTo>
                    <a:pt x="9751" y="2339"/>
                    <a:pt x="9672" y="2387"/>
                    <a:pt x="9600" y="2436"/>
                  </a:cubicBezTo>
                  <a:cubicBezTo>
                    <a:pt x="9376" y="2582"/>
                    <a:pt x="9193" y="2778"/>
                    <a:pt x="9035" y="2991"/>
                  </a:cubicBezTo>
                  <a:cubicBezTo>
                    <a:pt x="8416" y="3825"/>
                    <a:pt x="7821" y="4675"/>
                    <a:pt x="7283" y="5567"/>
                  </a:cubicBezTo>
                  <a:cubicBezTo>
                    <a:pt x="7262" y="5600"/>
                    <a:pt x="7239" y="5633"/>
                    <a:pt x="7197" y="5693"/>
                  </a:cubicBezTo>
                  <a:cubicBezTo>
                    <a:pt x="7197" y="5416"/>
                    <a:pt x="7196" y="5170"/>
                    <a:pt x="7197" y="4926"/>
                  </a:cubicBezTo>
                  <a:cubicBezTo>
                    <a:pt x="7200" y="4345"/>
                    <a:pt x="7168" y="3768"/>
                    <a:pt x="7052" y="3196"/>
                  </a:cubicBezTo>
                  <a:cubicBezTo>
                    <a:pt x="7016" y="3015"/>
                    <a:pt x="6991" y="2829"/>
                    <a:pt x="6887" y="2668"/>
                  </a:cubicBezTo>
                  <a:cubicBezTo>
                    <a:pt x="6824" y="2571"/>
                    <a:pt x="6744" y="2522"/>
                    <a:pt x="6665" y="2522"/>
                  </a:cubicBezTo>
                  <a:cubicBezTo>
                    <a:pt x="6584" y="2522"/>
                    <a:pt x="6505" y="2573"/>
                    <a:pt x="6443" y="2672"/>
                  </a:cubicBezTo>
                  <a:cubicBezTo>
                    <a:pt x="6404" y="2733"/>
                    <a:pt x="6379" y="2800"/>
                    <a:pt x="6366" y="2869"/>
                  </a:cubicBezTo>
                  <a:cubicBezTo>
                    <a:pt x="6311" y="3155"/>
                    <a:pt x="6318" y="3446"/>
                    <a:pt x="6371" y="3729"/>
                  </a:cubicBezTo>
                  <a:cubicBezTo>
                    <a:pt x="6508" y="4459"/>
                    <a:pt x="6731" y="5165"/>
                    <a:pt x="7031" y="5843"/>
                  </a:cubicBezTo>
                  <a:cubicBezTo>
                    <a:pt x="7057" y="5906"/>
                    <a:pt x="7055" y="5951"/>
                    <a:pt x="7024" y="6007"/>
                  </a:cubicBezTo>
                  <a:cubicBezTo>
                    <a:pt x="6791" y="6407"/>
                    <a:pt x="6579" y="6817"/>
                    <a:pt x="6374" y="7231"/>
                  </a:cubicBezTo>
                  <a:cubicBezTo>
                    <a:pt x="6314" y="7353"/>
                    <a:pt x="6254" y="7476"/>
                    <a:pt x="6194" y="7604"/>
                  </a:cubicBezTo>
                  <a:cubicBezTo>
                    <a:pt x="6165" y="7571"/>
                    <a:pt x="6174" y="7542"/>
                    <a:pt x="6178" y="7519"/>
                  </a:cubicBezTo>
                  <a:cubicBezTo>
                    <a:pt x="6208" y="7266"/>
                    <a:pt x="6214" y="7007"/>
                    <a:pt x="6229" y="6752"/>
                  </a:cubicBezTo>
                  <a:cubicBezTo>
                    <a:pt x="6264" y="6200"/>
                    <a:pt x="6228" y="5656"/>
                    <a:pt x="6123" y="5115"/>
                  </a:cubicBezTo>
                  <a:cubicBezTo>
                    <a:pt x="6085" y="4912"/>
                    <a:pt x="6022" y="4717"/>
                    <a:pt x="5880" y="4558"/>
                  </a:cubicBezTo>
                  <a:cubicBezTo>
                    <a:pt x="5815" y="4486"/>
                    <a:pt x="5745" y="4450"/>
                    <a:pt x="5676" y="4450"/>
                  </a:cubicBezTo>
                  <a:cubicBezTo>
                    <a:pt x="5600" y="4450"/>
                    <a:pt x="5525" y="4493"/>
                    <a:pt x="5461" y="4579"/>
                  </a:cubicBezTo>
                  <a:cubicBezTo>
                    <a:pt x="5401" y="4659"/>
                    <a:pt x="5368" y="4752"/>
                    <a:pt x="5343" y="4847"/>
                  </a:cubicBezTo>
                  <a:cubicBezTo>
                    <a:pt x="5249" y="5233"/>
                    <a:pt x="5303" y="5614"/>
                    <a:pt x="5378" y="5997"/>
                  </a:cubicBezTo>
                  <a:cubicBezTo>
                    <a:pt x="5392" y="6066"/>
                    <a:pt x="5407" y="6134"/>
                    <a:pt x="5422" y="6205"/>
                  </a:cubicBezTo>
                  <a:cubicBezTo>
                    <a:pt x="5437" y="6269"/>
                    <a:pt x="5465" y="6331"/>
                    <a:pt x="5461" y="6414"/>
                  </a:cubicBezTo>
                  <a:cubicBezTo>
                    <a:pt x="5384" y="6318"/>
                    <a:pt x="5322" y="6272"/>
                    <a:pt x="5257" y="6272"/>
                  </a:cubicBezTo>
                  <a:cubicBezTo>
                    <a:pt x="5201" y="6272"/>
                    <a:pt x="5142" y="6306"/>
                    <a:pt x="5068" y="6371"/>
                  </a:cubicBezTo>
                  <a:cubicBezTo>
                    <a:pt x="4945" y="6478"/>
                    <a:pt x="4846" y="6606"/>
                    <a:pt x="4766" y="6747"/>
                  </a:cubicBezTo>
                  <a:cubicBezTo>
                    <a:pt x="4595" y="7053"/>
                    <a:pt x="4539" y="7390"/>
                    <a:pt x="4489" y="7731"/>
                  </a:cubicBezTo>
                  <a:cubicBezTo>
                    <a:pt x="4473" y="7846"/>
                    <a:pt x="4462" y="7962"/>
                    <a:pt x="4447" y="8078"/>
                  </a:cubicBezTo>
                  <a:cubicBezTo>
                    <a:pt x="4242" y="7316"/>
                    <a:pt x="4036" y="6559"/>
                    <a:pt x="3777" y="5819"/>
                  </a:cubicBezTo>
                  <a:cubicBezTo>
                    <a:pt x="3764" y="5783"/>
                    <a:pt x="3769" y="5755"/>
                    <a:pt x="3791" y="5720"/>
                  </a:cubicBezTo>
                  <a:cubicBezTo>
                    <a:pt x="3917" y="5517"/>
                    <a:pt x="4037" y="5306"/>
                    <a:pt x="4165" y="5102"/>
                  </a:cubicBezTo>
                  <a:cubicBezTo>
                    <a:pt x="4452" y="4645"/>
                    <a:pt x="4701" y="4172"/>
                    <a:pt x="4806" y="3636"/>
                  </a:cubicBezTo>
                  <a:cubicBezTo>
                    <a:pt x="4863" y="3342"/>
                    <a:pt x="4932" y="3047"/>
                    <a:pt x="4866" y="2745"/>
                  </a:cubicBezTo>
                  <a:cubicBezTo>
                    <a:pt x="4823" y="2551"/>
                    <a:pt x="4726" y="2391"/>
                    <a:pt x="4511" y="2346"/>
                  </a:cubicBezTo>
                  <a:cubicBezTo>
                    <a:pt x="4481" y="2340"/>
                    <a:pt x="4453" y="2337"/>
                    <a:pt x="4427" y="2337"/>
                  </a:cubicBezTo>
                  <a:cubicBezTo>
                    <a:pt x="4274" y="2337"/>
                    <a:pt x="4161" y="2429"/>
                    <a:pt x="4066" y="2552"/>
                  </a:cubicBezTo>
                  <a:cubicBezTo>
                    <a:pt x="3979" y="2665"/>
                    <a:pt x="3920" y="2794"/>
                    <a:pt x="3870" y="2929"/>
                  </a:cubicBezTo>
                  <a:cubicBezTo>
                    <a:pt x="3688" y="3409"/>
                    <a:pt x="3636" y="3914"/>
                    <a:pt x="3586" y="4421"/>
                  </a:cubicBezTo>
                  <a:cubicBezTo>
                    <a:pt x="3563" y="4664"/>
                    <a:pt x="3562" y="4907"/>
                    <a:pt x="3550" y="5152"/>
                  </a:cubicBezTo>
                  <a:cubicBezTo>
                    <a:pt x="3411" y="4768"/>
                    <a:pt x="3207" y="4410"/>
                    <a:pt x="3096" y="4018"/>
                  </a:cubicBezTo>
                  <a:cubicBezTo>
                    <a:pt x="3078" y="3964"/>
                    <a:pt x="3061" y="3918"/>
                    <a:pt x="3025" y="3871"/>
                  </a:cubicBezTo>
                  <a:cubicBezTo>
                    <a:pt x="2912" y="3726"/>
                    <a:pt x="2845" y="3568"/>
                    <a:pt x="2842" y="3375"/>
                  </a:cubicBezTo>
                  <a:cubicBezTo>
                    <a:pt x="2839" y="2869"/>
                    <a:pt x="2823" y="2363"/>
                    <a:pt x="2799" y="1857"/>
                  </a:cubicBezTo>
                  <a:cubicBezTo>
                    <a:pt x="2787" y="1577"/>
                    <a:pt x="2749" y="1299"/>
                    <a:pt x="2660" y="1032"/>
                  </a:cubicBezTo>
                  <a:cubicBezTo>
                    <a:pt x="2532" y="652"/>
                    <a:pt x="2329" y="324"/>
                    <a:pt x="1995" y="92"/>
                  </a:cubicBezTo>
                  <a:cubicBezTo>
                    <a:pt x="1916" y="38"/>
                    <a:pt x="1830" y="0"/>
                    <a:pt x="17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7" name="Google Shape;8297;p21"/>
            <p:cNvSpPr/>
            <p:nvPr/>
          </p:nvSpPr>
          <p:spPr>
            <a:xfrm rot="-1233726">
              <a:off x="6343805" y="2271853"/>
              <a:ext cx="307794" cy="116472"/>
            </a:xfrm>
            <a:custGeom>
              <a:avLst/>
              <a:gdLst/>
              <a:ahLst/>
              <a:cxnLst/>
              <a:rect l="l" t="t" r="r" b="b"/>
              <a:pathLst>
                <a:path w="6530" h="2471" extrusionOk="0">
                  <a:moveTo>
                    <a:pt x="108" y="1"/>
                  </a:moveTo>
                  <a:cubicBezTo>
                    <a:pt x="90" y="1"/>
                    <a:pt x="71" y="5"/>
                    <a:pt x="53" y="26"/>
                  </a:cubicBezTo>
                  <a:cubicBezTo>
                    <a:pt x="51" y="758"/>
                    <a:pt x="55" y="1497"/>
                    <a:pt x="1" y="2249"/>
                  </a:cubicBezTo>
                  <a:cubicBezTo>
                    <a:pt x="35" y="2254"/>
                    <a:pt x="55" y="2255"/>
                    <a:pt x="75" y="2255"/>
                  </a:cubicBezTo>
                  <a:cubicBezTo>
                    <a:pt x="1068" y="2295"/>
                    <a:pt x="2058" y="2334"/>
                    <a:pt x="3050" y="2374"/>
                  </a:cubicBezTo>
                  <a:cubicBezTo>
                    <a:pt x="3622" y="2397"/>
                    <a:pt x="4196" y="2421"/>
                    <a:pt x="4769" y="2436"/>
                  </a:cubicBezTo>
                  <a:cubicBezTo>
                    <a:pt x="5238" y="2447"/>
                    <a:pt x="5709" y="2471"/>
                    <a:pt x="6178" y="2471"/>
                  </a:cubicBezTo>
                  <a:cubicBezTo>
                    <a:pt x="6227" y="2471"/>
                    <a:pt x="6275" y="2471"/>
                    <a:pt x="6323" y="2470"/>
                  </a:cubicBezTo>
                  <a:cubicBezTo>
                    <a:pt x="6402" y="2469"/>
                    <a:pt x="6433" y="2443"/>
                    <a:pt x="6438" y="2361"/>
                  </a:cubicBezTo>
                  <a:cubicBezTo>
                    <a:pt x="6468" y="1669"/>
                    <a:pt x="6529" y="979"/>
                    <a:pt x="6508" y="285"/>
                  </a:cubicBezTo>
                  <a:cubicBezTo>
                    <a:pt x="6508" y="255"/>
                    <a:pt x="6518" y="224"/>
                    <a:pt x="6484" y="191"/>
                  </a:cubicBezTo>
                  <a:lnTo>
                    <a:pt x="6396" y="191"/>
                  </a:lnTo>
                  <a:cubicBezTo>
                    <a:pt x="6281" y="192"/>
                    <a:pt x="6166" y="192"/>
                    <a:pt x="6051" y="192"/>
                  </a:cubicBezTo>
                  <a:cubicBezTo>
                    <a:pt x="5446" y="192"/>
                    <a:pt x="4842" y="178"/>
                    <a:pt x="4237" y="163"/>
                  </a:cubicBezTo>
                  <a:cubicBezTo>
                    <a:pt x="3778" y="155"/>
                    <a:pt x="3320" y="139"/>
                    <a:pt x="2861" y="113"/>
                  </a:cubicBezTo>
                  <a:cubicBezTo>
                    <a:pt x="2029" y="67"/>
                    <a:pt x="1197" y="1"/>
                    <a:pt x="362" y="1"/>
                  </a:cubicBezTo>
                  <a:cubicBezTo>
                    <a:pt x="290" y="1"/>
                    <a:pt x="219" y="2"/>
                    <a:pt x="147" y="3"/>
                  </a:cubicBezTo>
                  <a:cubicBezTo>
                    <a:pt x="135" y="3"/>
                    <a:pt x="121" y="1"/>
                    <a:pt x="1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98" name="Google Shape;8298;p21"/>
          <p:cNvSpPr/>
          <p:nvPr/>
        </p:nvSpPr>
        <p:spPr>
          <a:xfrm>
            <a:off x="7684445" y="3442432"/>
            <a:ext cx="1151912" cy="1151868"/>
          </a:xfrm>
          <a:custGeom>
            <a:avLst/>
            <a:gdLst/>
            <a:ahLst/>
            <a:cxnLst/>
            <a:rect l="l" t="t" r="r" b="b"/>
            <a:pathLst>
              <a:path w="26229" h="26228" extrusionOk="0">
                <a:moveTo>
                  <a:pt x="13114" y="0"/>
                </a:moveTo>
                <a:cubicBezTo>
                  <a:pt x="9636" y="0"/>
                  <a:pt x="6301" y="1382"/>
                  <a:pt x="3841" y="3841"/>
                </a:cubicBezTo>
                <a:cubicBezTo>
                  <a:pt x="1383" y="6301"/>
                  <a:pt x="1" y="9635"/>
                  <a:pt x="1" y="13113"/>
                </a:cubicBezTo>
                <a:cubicBezTo>
                  <a:pt x="1" y="16591"/>
                  <a:pt x="1383" y="19927"/>
                  <a:pt x="3841" y="22387"/>
                </a:cubicBezTo>
                <a:cubicBezTo>
                  <a:pt x="6301" y="24845"/>
                  <a:pt x="9636" y="26227"/>
                  <a:pt x="13114" y="26227"/>
                </a:cubicBezTo>
                <a:cubicBezTo>
                  <a:pt x="16592" y="26227"/>
                  <a:pt x="19928" y="24845"/>
                  <a:pt x="22388" y="22387"/>
                </a:cubicBezTo>
                <a:cubicBezTo>
                  <a:pt x="24846" y="19927"/>
                  <a:pt x="26228" y="16591"/>
                  <a:pt x="26228" y="13113"/>
                </a:cubicBezTo>
                <a:cubicBezTo>
                  <a:pt x="26228" y="9635"/>
                  <a:pt x="24846" y="6301"/>
                  <a:pt x="22388" y="3841"/>
                </a:cubicBezTo>
                <a:cubicBezTo>
                  <a:pt x="19928" y="1382"/>
                  <a:pt x="16592" y="0"/>
                  <a:pt x="131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9" name="Google Shape;8299;p21"/>
          <p:cNvSpPr/>
          <p:nvPr/>
        </p:nvSpPr>
        <p:spPr>
          <a:xfrm>
            <a:off x="8037458" y="3742479"/>
            <a:ext cx="505930" cy="551779"/>
          </a:xfrm>
          <a:custGeom>
            <a:avLst/>
            <a:gdLst/>
            <a:ahLst/>
            <a:cxnLst/>
            <a:rect l="l" t="t" r="r" b="b"/>
            <a:pathLst>
              <a:path w="11520" h="12564" extrusionOk="0">
                <a:moveTo>
                  <a:pt x="1108" y="0"/>
                </a:moveTo>
                <a:cubicBezTo>
                  <a:pt x="1107" y="0"/>
                  <a:pt x="1106" y="0"/>
                  <a:pt x="1105" y="1"/>
                </a:cubicBezTo>
                <a:cubicBezTo>
                  <a:pt x="1085" y="1"/>
                  <a:pt x="1072" y="12"/>
                  <a:pt x="1069" y="34"/>
                </a:cubicBezTo>
                <a:cubicBezTo>
                  <a:pt x="1068" y="45"/>
                  <a:pt x="1063" y="56"/>
                  <a:pt x="1062" y="68"/>
                </a:cubicBezTo>
                <a:cubicBezTo>
                  <a:pt x="1049" y="157"/>
                  <a:pt x="1040" y="247"/>
                  <a:pt x="1026" y="335"/>
                </a:cubicBezTo>
                <a:cubicBezTo>
                  <a:pt x="992" y="542"/>
                  <a:pt x="940" y="745"/>
                  <a:pt x="840" y="929"/>
                </a:cubicBezTo>
                <a:cubicBezTo>
                  <a:pt x="676" y="1232"/>
                  <a:pt x="424" y="1398"/>
                  <a:pt x="76" y="1415"/>
                </a:cubicBezTo>
                <a:cubicBezTo>
                  <a:pt x="61" y="1415"/>
                  <a:pt x="51" y="1418"/>
                  <a:pt x="37" y="1423"/>
                </a:cubicBezTo>
                <a:cubicBezTo>
                  <a:pt x="11" y="1430"/>
                  <a:pt x="1" y="1447"/>
                  <a:pt x="1" y="1473"/>
                </a:cubicBezTo>
                <a:cubicBezTo>
                  <a:pt x="2" y="1497"/>
                  <a:pt x="22" y="1509"/>
                  <a:pt x="41" y="1512"/>
                </a:cubicBezTo>
                <a:cubicBezTo>
                  <a:pt x="47" y="1513"/>
                  <a:pt x="54" y="1513"/>
                  <a:pt x="60" y="1513"/>
                </a:cubicBezTo>
                <a:cubicBezTo>
                  <a:pt x="73" y="1513"/>
                  <a:pt x="87" y="1512"/>
                  <a:pt x="100" y="1512"/>
                </a:cubicBezTo>
                <a:cubicBezTo>
                  <a:pt x="374" y="1532"/>
                  <a:pt x="599" y="1646"/>
                  <a:pt x="761" y="1867"/>
                </a:cubicBezTo>
                <a:cubicBezTo>
                  <a:pt x="928" y="2098"/>
                  <a:pt x="992" y="2370"/>
                  <a:pt x="1036" y="2647"/>
                </a:cubicBezTo>
                <a:cubicBezTo>
                  <a:pt x="1049" y="2727"/>
                  <a:pt x="1060" y="2809"/>
                  <a:pt x="1070" y="2892"/>
                </a:cubicBezTo>
                <a:cubicBezTo>
                  <a:pt x="1075" y="2914"/>
                  <a:pt x="1085" y="2924"/>
                  <a:pt x="1105" y="2925"/>
                </a:cubicBezTo>
                <a:cubicBezTo>
                  <a:pt x="1126" y="2925"/>
                  <a:pt x="1139" y="2915"/>
                  <a:pt x="1142" y="2892"/>
                </a:cubicBezTo>
                <a:cubicBezTo>
                  <a:pt x="1148" y="2856"/>
                  <a:pt x="1155" y="2822"/>
                  <a:pt x="1158" y="2787"/>
                </a:cubicBezTo>
                <a:cubicBezTo>
                  <a:pt x="1181" y="2569"/>
                  <a:pt x="1222" y="2354"/>
                  <a:pt x="1304" y="2148"/>
                </a:cubicBezTo>
                <a:cubicBezTo>
                  <a:pt x="1456" y="1757"/>
                  <a:pt x="1724" y="1523"/>
                  <a:pt x="2160" y="1512"/>
                </a:cubicBezTo>
                <a:cubicBezTo>
                  <a:pt x="2191" y="1512"/>
                  <a:pt x="2203" y="1489"/>
                  <a:pt x="2200" y="1461"/>
                </a:cubicBezTo>
                <a:cubicBezTo>
                  <a:pt x="2196" y="1424"/>
                  <a:pt x="2164" y="1418"/>
                  <a:pt x="2136" y="1415"/>
                </a:cubicBezTo>
                <a:cubicBezTo>
                  <a:pt x="2126" y="1414"/>
                  <a:pt x="2116" y="1414"/>
                  <a:pt x="2107" y="1414"/>
                </a:cubicBezTo>
                <a:cubicBezTo>
                  <a:pt x="2099" y="1414"/>
                  <a:pt x="2091" y="1414"/>
                  <a:pt x="2084" y="1414"/>
                </a:cubicBezTo>
                <a:cubicBezTo>
                  <a:pt x="2072" y="1414"/>
                  <a:pt x="2061" y="1413"/>
                  <a:pt x="2051" y="1411"/>
                </a:cubicBezTo>
                <a:cubicBezTo>
                  <a:pt x="1746" y="1360"/>
                  <a:pt x="1515" y="1203"/>
                  <a:pt x="1371" y="928"/>
                </a:cubicBezTo>
                <a:cubicBezTo>
                  <a:pt x="1255" y="703"/>
                  <a:pt x="1201" y="462"/>
                  <a:pt x="1168" y="214"/>
                </a:cubicBezTo>
                <a:lnTo>
                  <a:pt x="1141" y="32"/>
                </a:lnTo>
                <a:cubicBezTo>
                  <a:pt x="1137" y="12"/>
                  <a:pt x="1126" y="0"/>
                  <a:pt x="1108" y="0"/>
                </a:cubicBezTo>
                <a:close/>
                <a:moveTo>
                  <a:pt x="10427" y="8173"/>
                </a:moveTo>
                <a:cubicBezTo>
                  <a:pt x="10425" y="8173"/>
                  <a:pt x="10424" y="8173"/>
                  <a:pt x="10422" y="8173"/>
                </a:cubicBezTo>
                <a:cubicBezTo>
                  <a:pt x="10402" y="8173"/>
                  <a:pt x="10389" y="8183"/>
                  <a:pt x="10386" y="8205"/>
                </a:cubicBezTo>
                <a:cubicBezTo>
                  <a:pt x="10383" y="8216"/>
                  <a:pt x="10379" y="8228"/>
                  <a:pt x="10379" y="8239"/>
                </a:cubicBezTo>
                <a:cubicBezTo>
                  <a:pt x="10366" y="8328"/>
                  <a:pt x="10356" y="8418"/>
                  <a:pt x="10343" y="8506"/>
                </a:cubicBezTo>
                <a:cubicBezTo>
                  <a:pt x="10308" y="8714"/>
                  <a:pt x="10257" y="8916"/>
                  <a:pt x="10156" y="9101"/>
                </a:cubicBezTo>
                <a:cubicBezTo>
                  <a:pt x="9993" y="9403"/>
                  <a:pt x="9741" y="9570"/>
                  <a:pt x="9392" y="9587"/>
                </a:cubicBezTo>
                <a:cubicBezTo>
                  <a:pt x="9378" y="9587"/>
                  <a:pt x="9368" y="9590"/>
                  <a:pt x="9352" y="9594"/>
                </a:cubicBezTo>
                <a:cubicBezTo>
                  <a:pt x="9328" y="9601"/>
                  <a:pt x="9316" y="9618"/>
                  <a:pt x="9316" y="9644"/>
                </a:cubicBezTo>
                <a:cubicBezTo>
                  <a:pt x="9319" y="9669"/>
                  <a:pt x="9339" y="9680"/>
                  <a:pt x="9358" y="9683"/>
                </a:cubicBezTo>
                <a:cubicBezTo>
                  <a:pt x="9364" y="9684"/>
                  <a:pt x="9370" y="9685"/>
                  <a:pt x="9377" y="9685"/>
                </a:cubicBezTo>
                <a:cubicBezTo>
                  <a:pt x="9389" y="9685"/>
                  <a:pt x="9402" y="9683"/>
                  <a:pt x="9415" y="9683"/>
                </a:cubicBezTo>
                <a:cubicBezTo>
                  <a:pt x="9688" y="9707"/>
                  <a:pt x="9913" y="9819"/>
                  <a:pt x="10073" y="10041"/>
                </a:cubicBezTo>
                <a:cubicBezTo>
                  <a:pt x="10242" y="10272"/>
                  <a:pt x="10304" y="10546"/>
                  <a:pt x="10350" y="10821"/>
                </a:cubicBezTo>
                <a:cubicBezTo>
                  <a:pt x="10361" y="10901"/>
                  <a:pt x="10373" y="10985"/>
                  <a:pt x="10383" y="11066"/>
                </a:cubicBezTo>
                <a:cubicBezTo>
                  <a:pt x="10387" y="11088"/>
                  <a:pt x="10397" y="11099"/>
                  <a:pt x="10417" y="11101"/>
                </a:cubicBezTo>
                <a:cubicBezTo>
                  <a:pt x="10439" y="11101"/>
                  <a:pt x="10452" y="11089"/>
                  <a:pt x="10455" y="11066"/>
                </a:cubicBezTo>
                <a:cubicBezTo>
                  <a:pt x="10460" y="11030"/>
                  <a:pt x="10467" y="10997"/>
                  <a:pt x="10470" y="10963"/>
                </a:cubicBezTo>
                <a:cubicBezTo>
                  <a:pt x="10495" y="10744"/>
                  <a:pt x="10535" y="10529"/>
                  <a:pt x="10617" y="10322"/>
                </a:cubicBezTo>
                <a:cubicBezTo>
                  <a:pt x="10769" y="9932"/>
                  <a:pt x="11037" y="9697"/>
                  <a:pt x="11472" y="9687"/>
                </a:cubicBezTo>
                <a:cubicBezTo>
                  <a:pt x="11508" y="9683"/>
                  <a:pt x="11520" y="9661"/>
                  <a:pt x="11515" y="9633"/>
                </a:cubicBezTo>
                <a:cubicBezTo>
                  <a:pt x="11513" y="9595"/>
                  <a:pt x="11480" y="9590"/>
                  <a:pt x="11451" y="9587"/>
                </a:cubicBezTo>
                <a:cubicBezTo>
                  <a:pt x="11441" y="9585"/>
                  <a:pt x="11432" y="9585"/>
                  <a:pt x="11422" y="9585"/>
                </a:cubicBezTo>
                <a:cubicBezTo>
                  <a:pt x="11415" y="9585"/>
                  <a:pt x="11407" y="9585"/>
                  <a:pt x="11400" y="9585"/>
                </a:cubicBezTo>
                <a:cubicBezTo>
                  <a:pt x="11388" y="9585"/>
                  <a:pt x="11377" y="9585"/>
                  <a:pt x="11366" y="9583"/>
                </a:cubicBezTo>
                <a:cubicBezTo>
                  <a:pt x="11062" y="9531"/>
                  <a:pt x="10832" y="9375"/>
                  <a:pt x="10688" y="9099"/>
                </a:cubicBezTo>
                <a:cubicBezTo>
                  <a:pt x="10571" y="8876"/>
                  <a:pt x="10518" y="8634"/>
                  <a:pt x="10483" y="8385"/>
                </a:cubicBezTo>
                <a:lnTo>
                  <a:pt x="10457" y="8203"/>
                </a:lnTo>
                <a:cubicBezTo>
                  <a:pt x="10454" y="8184"/>
                  <a:pt x="10443" y="8173"/>
                  <a:pt x="10427" y="8173"/>
                </a:cubicBezTo>
                <a:close/>
                <a:moveTo>
                  <a:pt x="8405" y="10195"/>
                </a:moveTo>
                <a:cubicBezTo>
                  <a:pt x="8393" y="10195"/>
                  <a:pt x="8386" y="10200"/>
                  <a:pt x="8383" y="10213"/>
                </a:cubicBezTo>
                <a:lnTo>
                  <a:pt x="8379" y="10235"/>
                </a:lnTo>
                <a:cubicBezTo>
                  <a:pt x="8372" y="10291"/>
                  <a:pt x="8366" y="10347"/>
                  <a:pt x="8357" y="10400"/>
                </a:cubicBezTo>
                <a:cubicBezTo>
                  <a:pt x="8336" y="10529"/>
                  <a:pt x="8303" y="10655"/>
                  <a:pt x="8243" y="10770"/>
                </a:cubicBezTo>
                <a:cubicBezTo>
                  <a:pt x="8142" y="10957"/>
                  <a:pt x="7985" y="11059"/>
                  <a:pt x="7770" y="11071"/>
                </a:cubicBezTo>
                <a:cubicBezTo>
                  <a:pt x="7759" y="11071"/>
                  <a:pt x="7752" y="11072"/>
                  <a:pt x="7745" y="11073"/>
                </a:cubicBezTo>
                <a:cubicBezTo>
                  <a:pt x="7729" y="11079"/>
                  <a:pt x="7724" y="11091"/>
                  <a:pt x="7724" y="11105"/>
                </a:cubicBezTo>
                <a:cubicBezTo>
                  <a:pt x="7724" y="11121"/>
                  <a:pt x="7738" y="11126"/>
                  <a:pt x="7749" y="11129"/>
                </a:cubicBezTo>
                <a:cubicBezTo>
                  <a:pt x="7753" y="11130"/>
                  <a:pt x="7756" y="11130"/>
                  <a:pt x="7760" y="11130"/>
                </a:cubicBezTo>
                <a:cubicBezTo>
                  <a:pt x="7768" y="11130"/>
                  <a:pt x="7777" y="11129"/>
                  <a:pt x="7785" y="11129"/>
                </a:cubicBezTo>
                <a:cubicBezTo>
                  <a:pt x="7953" y="11144"/>
                  <a:pt x="8093" y="11214"/>
                  <a:pt x="8192" y="11352"/>
                </a:cubicBezTo>
                <a:cubicBezTo>
                  <a:pt x="8296" y="11495"/>
                  <a:pt x="8336" y="11663"/>
                  <a:pt x="8362" y="11833"/>
                </a:cubicBezTo>
                <a:cubicBezTo>
                  <a:pt x="8369" y="11883"/>
                  <a:pt x="8376" y="11934"/>
                  <a:pt x="8383" y="11985"/>
                </a:cubicBezTo>
                <a:cubicBezTo>
                  <a:pt x="8386" y="11998"/>
                  <a:pt x="8393" y="12005"/>
                  <a:pt x="8405" y="12007"/>
                </a:cubicBezTo>
                <a:cubicBezTo>
                  <a:pt x="8419" y="12007"/>
                  <a:pt x="8426" y="12000"/>
                  <a:pt x="8429" y="11985"/>
                </a:cubicBezTo>
                <a:lnTo>
                  <a:pt x="8439" y="11921"/>
                </a:lnTo>
                <a:cubicBezTo>
                  <a:pt x="8453" y="11784"/>
                  <a:pt x="8479" y="11653"/>
                  <a:pt x="8529" y="11525"/>
                </a:cubicBezTo>
                <a:cubicBezTo>
                  <a:pt x="8624" y="11283"/>
                  <a:pt x="8790" y="11138"/>
                  <a:pt x="9060" y="11131"/>
                </a:cubicBezTo>
                <a:cubicBezTo>
                  <a:pt x="9078" y="11131"/>
                  <a:pt x="9086" y="11116"/>
                  <a:pt x="9084" y="11099"/>
                </a:cubicBezTo>
                <a:cubicBezTo>
                  <a:pt x="9078" y="11073"/>
                  <a:pt x="9060" y="11072"/>
                  <a:pt x="9041" y="11071"/>
                </a:cubicBezTo>
                <a:cubicBezTo>
                  <a:pt x="9037" y="11070"/>
                  <a:pt x="9033" y="11070"/>
                  <a:pt x="9029" y="11070"/>
                </a:cubicBezTo>
                <a:cubicBezTo>
                  <a:pt x="9022" y="11070"/>
                  <a:pt x="9015" y="11070"/>
                  <a:pt x="9008" y="11070"/>
                </a:cubicBezTo>
                <a:cubicBezTo>
                  <a:pt x="9002" y="11070"/>
                  <a:pt x="8995" y="11070"/>
                  <a:pt x="8989" y="11069"/>
                </a:cubicBezTo>
                <a:cubicBezTo>
                  <a:pt x="8802" y="11036"/>
                  <a:pt x="8658" y="10940"/>
                  <a:pt x="8568" y="10770"/>
                </a:cubicBezTo>
                <a:cubicBezTo>
                  <a:pt x="8496" y="10632"/>
                  <a:pt x="8462" y="10481"/>
                  <a:pt x="8443" y="10327"/>
                </a:cubicBezTo>
                <a:lnTo>
                  <a:pt x="8426" y="10213"/>
                </a:lnTo>
                <a:cubicBezTo>
                  <a:pt x="8425" y="10202"/>
                  <a:pt x="8416" y="10195"/>
                  <a:pt x="8405" y="10195"/>
                </a:cubicBezTo>
                <a:close/>
                <a:moveTo>
                  <a:pt x="4808" y="501"/>
                </a:moveTo>
                <a:cubicBezTo>
                  <a:pt x="4726" y="504"/>
                  <a:pt x="4672" y="547"/>
                  <a:pt x="4662" y="634"/>
                </a:cubicBezTo>
                <a:cubicBezTo>
                  <a:pt x="4656" y="683"/>
                  <a:pt x="4636" y="727"/>
                  <a:pt x="4629" y="776"/>
                </a:cubicBezTo>
                <a:cubicBezTo>
                  <a:pt x="4580" y="1142"/>
                  <a:pt x="4541" y="1510"/>
                  <a:pt x="4481" y="1876"/>
                </a:cubicBezTo>
                <a:cubicBezTo>
                  <a:pt x="4340" y="2730"/>
                  <a:pt x="4125" y="3564"/>
                  <a:pt x="3714" y="4331"/>
                </a:cubicBezTo>
                <a:cubicBezTo>
                  <a:pt x="3042" y="5580"/>
                  <a:pt x="1999" y="6267"/>
                  <a:pt x="569" y="6333"/>
                </a:cubicBezTo>
                <a:cubicBezTo>
                  <a:pt x="513" y="6334"/>
                  <a:pt x="463" y="6347"/>
                  <a:pt x="410" y="6361"/>
                </a:cubicBezTo>
                <a:cubicBezTo>
                  <a:pt x="302" y="6390"/>
                  <a:pt x="260" y="6465"/>
                  <a:pt x="265" y="6563"/>
                </a:cubicBezTo>
                <a:cubicBezTo>
                  <a:pt x="268" y="6665"/>
                  <a:pt x="354" y="6707"/>
                  <a:pt x="437" y="6725"/>
                </a:cubicBezTo>
                <a:cubicBezTo>
                  <a:pt x="465" y="6731"/>
                  <a:pt x="495" y="6733"/>
                  <a:pt x="525" y="6733"/>
                </a:cubicBezTo>
                <a:cubicBezTo>
                  <a:pt x="574" y="6733"/>
                  <a:pt x="624" y="6728"/>
                  <a:pt x="673" y="6728"/>
                </a:cubicBezTo>
                <a:cubicBezTo>
                  <a:pt x="1793" y="6821"/>
                  <a:pt x="2719" y="7292"/>
                  <a:pt x="3383" y="8203"/>
                </a:cubicBezTo>
                <a:cubicBezTo>
                  <a:pt x="4074" y="9157"/>
                  <a:pt x="4336" y="10276"/>
                  <a:pt x="4517" y="11416"/>
                </a:cubicBezTo>
                <a:cubicBezTo>
                  <a:pt x="4570" y="11752"/>
                  <a:pt x="4616" y="12088"/>
                  <a:pt x="4660" y="12425"/>
                </a:cubicBezTo>
                <a:cubicBezTo>
                  <a:pt x="4670" y="12513"/>
                  <a:pt x="4719" y="12561"/>
                  <a:pt x="4802" y="12563"/>
                </a:cubicBezTo>
                <a:cubicBezTo>
                  <a:pt x="4806" y="12563"/>
                  <a:pt x="4809" y="12563"/>
                  <a:pt x="4813" y="12563"/>
                </a:cubicBezTo>
                <a:cubicBezTo>
                  <a:pt x="4895" y="12563"/>
                  <a:pt x="4946" y="12515"/>
                  <a:pt x="4957" y="12421"/>
                </a:cubicBezTo>
                <a:cubicBezTo>
                  <a:pt x="4977" y="12278"/>
                  <a:pt x="5010" y="12137"/>
                  <a:pt x="5026" y="11991"/>
                </a:cubicBezTo>
                <a:cubicBezTo>
                  <a:pt x="5125" y="11091"/>
                  <a:pt x="5291" y="10203"/>
                  <a:pt x="5622" y="9356"/>
                </a:cubicBezTo>
                <a:cubicBezTo>
                  <a:pt x="6251" y="7750"/>
                  <a:pt x="7358" y="6780"/>
                  <a:pt x="9150" y="6734"/>
                </a:cubicBezTo>
                <a:cubicBezTo>
                  <a:pt x="9285" y="6730"/>
                  <a:pt x="9329" y="6641"/>
                  <a:pt x="9315" y="6525"/>
                </a:cubicBezTo>
                <a:cubicBezTo>
                  <a:pt x="9298" y="6367"/>
                  <a:pt x="9167" y="6348"/>
                  <a:pt x="9048" y="6334"/>
                </a:cubicBezTo>
                <a:cubicBezTo>
                  <a:pt x="9018" y="6331"/>
                  <a:pt x="8988" y="6330"/>
                  <a:pt x="8958" y="6330"/>
                </a:cubicBezTo>
                <a:cubicBezTo>
                  <a:pt x="8911" y="6330"/>
                  <a:pt x="8864" y="6332"/>
                  <a:pt x="8818" y="6332"/>
                </a:cubicBezTo>
                <a:cubicBezTo>
                  <a:pt x="8779" y="6332"/>
                  <a:pt x="8741" y="6330"/>
                  <a:pt x="8703" y="6324"/>
                </a:cubicBezTo>
                <a:cubicBezTo>
                  <a:pt x="7448" y="6110"/>
                  <a:pt x="6496" y="5467"/>
                  <a:pt x="5904" y="4327"/>
                </a:cubicBezTo>
                <a:cubicBezTo>
                  <a:pt x="5424" y="3404"/>
                  <a:pt x="5202" y="2408"/>
                  <a:pt x="5064" y="1387"/>
                </a:cubicBezTo>
                <a:cubicBezTo>
                  <a:pt x="5030" y="1134"/>
                  <a:pt x="4991" y="884"/>
                  <a:pt x="4957" y="630"/>
                </a:cubicBezTo>
                <a:cubicBezTo>
                  <a:pt x="4944" y="541"/>
                  <a:pt x="4889" y="501"/>
                  <a:pt x="4808" y="5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00" name="Google Shape;8300;p21"/>
          <p:cNvGrpSpPr/>
          <p:nvPr/>
        </p:nvGrpSpPr>
        <p:grpSpPr>
          <a:xfrm rot="-1799983">
            <a:off x="6112566" y="4636304"/>
            <a:ext cx="3676261" cy="242453"/>
            <a:chOff x="4006706" y="264806"/>
            <a:chExt cx="3553286" cy="234342"/>
          </a:xfrm>
        </p:grpSpPr>
        <p:sp>
          <p:nvSpPr>
            <p:cNvPr id="8301" name="Google Shape;8301;p21"/>
            <p:cNvSpPr/>
            <p:nvPr/>
          </p:nvSpPr>
          <p:spPr>
            <a:xfrm>
              <a:off x="4006706" y="264806"/>
              <a:ext cx="3553286" cy="234342"/>
            </a:xfrm>
            <a:custGeom>
              <a:avLst/>
              <a:gdLst/>
              <a:ahLst/>
              <a:cxnLst/>
              <a:rect l="l" t="t" r="r" b="b"/>
              <a:pathLst>
                <a:path w="60075" h="3962" extrusionOk="0">
                  <a:moveTo>
                    <a:pt x="95" y="1"/>
                  </a:moveTo>
                  <a:cubicBezTo>
                    <a:pt x="42" y="1"/>
                    <a:pt x="1" y="44"/>
                    <a:pt x="1" y="96"/>
                  </a:cubicBezTo>
                  <a:lnTo>
                    <a:pt x="1" y="3866"/>
                  </a:lnTo>
                  <a:cubicBezTo>
                    <a:pt x="1" y="3917"/>
                    <a:pt x="44" y="3962"/>
                    <a:pt x="95" y="3962"/>
                  </a:cubicBezTo>
                  <a:lnTo>
                    <a:pt x="59979" y="3962"/>
                  </a:lnTo>
                  <a:cubicBezTo>
                    <a:pt x="60033" y="3962"/>
                    <a:pt x="60075" y="3917"/>
                    <a:pt x="60075" y="3866"/>
                  </a:cubicBezTo>
                  <a:lnTo>
                    <a:pt x="60075" y="96"/>
                  </a:lnTo>
                  <a:cubicBezTo>
                    <a:pt x="60075" y="44"/>
                    <a:pt x="60032" y="1"/>
                    <a:pt x="599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2" name="Google Shape;8302;p21"/>
            <p:cNvSpPr/>
            <p:nvPr/>
          </p:nvSpPr>
          <p:spPr>
            <a:xfrm>
              <a:off x="4170784" y="326793"/>
              <a:ext cx="3293569" cy="110310"/>
            </a:xfrm>
            <a:custGeom>
              <a:avLst/>
              <a:gdLst/>
              <a:ahLst/>
              <a:cxnLst/>
              <a:rect l="l" t="t" r="r" b="b"/>
              <a:pathLst>
                <a:path w="55684" h="1865" extrusionOk="0">
                  <a:moveTo>
                    <a:pt x="1378" y="1"/>
                  </a:moveTo>
                  <a:lnTo>
                    <a:pt x="834" y="342"/>
                  </a:lnTo>
                  <a:lnTo>
                    <a:pt x="224" y="143"/>
                  </a:lnTo>
                  <a:lnTo>
                    <a:pt x="376" y="771"/>
                  </a:lnTo>
                  <a:lnTo>
                    <a:pt x="1" y="1294"/>
                  </a:lnTo>
                  <a:lnTo>
                    <a:pt x="640" y="1340"/>
                  </a:lnTo>
                  <a:lnTo>
                    <a:pt x="1016" y="1863"/>
                  </a:lnTo>
                  <a:lnTo>
                    <a:pt x="1258" y="1267"/>
                  </a:lnTo>
                  <a:lnTo>
                    <a:pt x="1867" y="1066"/>
                  </a:lnTo>
                  <a:lnTo>
                    <a:pt x="1378" y="647"/>
                  </a:lnTo>
                  <a:lnTo>
                    <a:pt x="1378" y="1"/>
                  </a:lnTo>
                  <a:close/>
                  <a:moveTo>
                    <a:pt x="4367" y="1"/>
                  </a:moveTo>
                  <a:lnTo>
                    <a:pt x="3823" y="342"/>
                  </a:lnTo>
                  <a:lnTo>
                    <a:pt x="3213" y="143"/>
                  </a:lnTo>
                  <a:lnTo>
                    <a:pt x="3365" y="771"/>
                  </a:lnTo>
                  <a:lnTo>
                    <a:pt x="2990" y="1294"/>
                  </a:lnTo>
                  <a:lnTo>
                    <a:pt x="3629" y="1340"/>
                  </a:lnTo>
                  <a:lnTo>
                    <a:pt x="4005" y="1863"/>
                  </a:lnTo>
                  <a:lnTo>
                    <a:pt x="4247" y="1267"/>
                  </a:lnTo>
                  <a:lnTo>
                    <a:pt x="4856" y="1066"/>
                  </a:lnTo>
                  <a:lnTo>
                    <a:pt x="4367" y="647"/>
                  </a:lnTo>
                  <a:lnTo>
                    <a:pt x="4367" y="1"/>
                  </a:lnTo>
                  <a:close/>
                  <a:moveTo>
                    <a:pt x="7358" y="1"/>
                  </a:moveTo>
                  <a:lnTo>
                    <a:pt x="6813" y="342"/>
                  </a:lnTo>
                  <a:lnTo>
                    <a:pt x="6204" y="143"/>
                  </a:lnTo>
                  <a:lnTo>
                    <a:pt x="6356" y="771"/>
                  </a:lnTo>
                  <a:lnTo>
                    <a:pt x="5980" y="1294"/>
                  </a:lnTo>
                  <a:lnTo>
                    <a:pt x="6620" y="1340"/>
                  </a:lnTo>
                  <a:lnTo>
                    <a:pt x="6997" y="1863"/>
                  </a:lnTo>
                  <a:lnTo>
                    <a:pt x="7237" y="1267"/>
                  </a:lnTo>
                  <a:lnTo>
                    <a:pt x="7847" y="1066"/>
                  </a:lnTo>
                  <a:lnTo>
                    <a:pt x="7358" y="647"/>
                  </a:lnTo>
                  <a:lnTo>
                    <a:pt x="7358" y="1"/>
                  </a:lnTo>
                  <a:close/>
                  <a:moveTo>
                    <a:pt x="10347" y="1"/>
                  </a:moveTo>
                  <a:lnTo>
                    <a:pt x="9802" y="342"/>
                  </a:lnTo>
                  <a:lnTo>
                    <a:pt x="9193" y="143"/>
                  </a:lnTo>
                  <a:lnTo>
                    <a:pt x="9345" y="771"/>
                  </a:lnTo>
                  <a:lnTo>
                    <a:pt x="8969" y="1294"/>
                  </a:lnTo>
                  <a:lnTo>
                    <a:pt x="9609" y="1340"/>
                  </a:lnTo>
                  <a:lnTo>
                    <a:pt x="9986" y="1863"/>
                  </a:lnTo>
                  <a:lnTo>
                    <a:pt x="10226" y="1267"/>
                  </a:lnTo>
                  <a:lnTo>
                    <a:pt x="10836" y="1066"/>
                  </a:lnTo>
                  <a:lnTo>
                    <a:pt x="10347" y="647"/>
                  </a:lnTo>
                  <a:lnTo>
                    <a:pt x="10347" y="1"/>
                  </a:lnTo>
                  <a:close/>
                  <a:moveTo>
                    <a:pt x="13337" y="1"/>
                  </a:moveTo>
                  <a:lnTo>
                    <a:pt x="12792" y="342"/>
                  </a:lnTo>
                  <a:lnTo>
                    <a:pt x="12183" y="143"/>
                  </a:lnTo>
                  <a:lnTo>
                    <a:pt x="12337" y="771"/>
                  </a:lnTo>
                  <a:lnTo>
                    <a:pt x="11960" y="1294"/>
                  </a:lnTo>
                  <a:lnTo>
                    <a:pt x="12599" y="1340"/>
                  </a:lnTo>
                  <a:lnTo>
                    <a:pt x="12976" y="1863"/>
                  </a:lnTo>
                  <a:lnTo>
                    <a:pt x="13218" y="1267"/>
                  </a:lnTo>
                  <a:lnTo>
                    <a:pt x="13828" y="1066"/>
                  </a:lnTo>
                  <a:lnTo>
                    <a:pt x="13337" y="647"/>
                  </a:lnTo>
                  <a:lnTo>
                    <a:pt x="13337" y="1"/>
                  </a:lnTo>
                  <a:close/>
                  <a:moveTo>
                    <a:pt x="16326" y="1"/>
                  </a:moveTo>
                  <a:lnTo>
                    <a:pt x="15781" y="342"/>
                  </a:lnTo>
                  <a:lnTo>
                    <a:pt x="15172" y="143"/>
                  </a:lnTo>
                  <a:lnTo>
                    <a:pt x="15326" y="771"/>
                  </a:lnTo>
                  <a:lnTo>
                    <a:pt x="14949" y="1294"/>
                  </a:lnTo>
                  <a:lnTo>
                    <a:pt x="15588" y="1340"/>
                  </a:lnTo>
                  <a:lnTo>
                    <a:pt x="15965" y="1863"/>
                  </a:lnTo>
                  <a:lnTo>
                    <a:pt x="16207" y="1267"/>
                  </a:lnTo>
                  <a:lnTo>
                    <a:pt x="16817" y="1066"/>
                  </a:lnTo>
                  <a:lnTo>
                    <a:pt x="16326" y="647"/>
                  </a:lnTo>
                  <a:lnTo>
                    <a:pt x="16326" y="1"/>
                  </a:lnTo>
                  <a:close/>
                  <a:moveTo>
                    <a:pt x="19315" y="1"/>
                  </a:moveTo>
                  <a:lnTo>
                    <a:pt x="18770" y="342"/>
                  </a:lnTo>
                  <a:lnTo>
                    <a:pt x="18161" y="143"/>
                  </a:lnTo>
                  <a:lnTo>
                    <a:pt x="18315" y="771"/>
                  </a:lnTo>
                  <a:lnTo>
                    <a:pt x="17938" y="1294"/>
                  </a:lnTo>
                  <a:lnTo>
                    <a:pt x="18577" y="1340"/>
                  </a:lnTo>
                  <a:lnTo>
                    <a:pt x="18954" y="1863"/>
                  </a:lnTo>
                  <a:lnTo>
                    <a:pt x="19196" y="1267"/>
                  </a:lnTo>
                  <a:lnTo>
                    <a:pt x="19806" y="1066"/>
                  </a:lnTo>
                  <a:lnTo>
                    <a:pt x="19315" y="647"/>
                  </a:lnTo>
                  <a:lnTo>
                    <a:pt x="19315" y="1"/>
                  </a:lnTo>
                  <a:close/>
                  <a:moveTo>
                    <a:pt x="22307" y="1"/>
                  </a:moveTo>
                  <a:lnTo>
                    <a:pt x="21762" y="342"/>
                  </a:lnTo>
                  <a:lnTo>
                    <a:pt x="21153" y="143"/>
                  </a:lnTo>
                  <a:lnTo>
                    <a:pt x="21305" y="771"/>
                  </a:lnTo>
                  <a:lnTo>
                    <a:pt x="20928" y="1294"/>
                  </a:lnTo>
                  <a:lnTo>
                    <a:pt x="21569" y="1340"/>
                  </a:lnTo>
                  <a:lnTo>
                    <a:pt x="21944" y="1863"/>
                  </a:lnTo>
                  <a:lnTo>
                    <a:pt x="22187" y="1267"/>
                  </a:lnTo>
                  <a:lnTo>
                    <a:pt x="22796" y="1066"/>
                  </a:lnTo>
                  <a:lnTo>
                    <a:pt x="22307" y="647"/>
                  </a:lnTo>
                  <a:lnTo>
                    <a:pt x="22307" y="1"/>
                  </a:lnTo>
                  <a:close/>
                  <a:moveTo>
                    <a:pt x="25296" y="1"/>
                  </a:moveTo>
                  <a:lnTo>
                    <a:pt x="24751" y="342"/>
                  </a:lnTo>
                  <a:lnTo>
                    <a:pt x="24142" y="143"/>
                  </a:lnTo>
                  <a:lnTo>
                    <a:pt x="24294" y="771"/>
                  </a:lnTo>
                  <a:lnTo>
                    <a:pt x="23917" y="1294"/>
                  </a:lnTo>
                  <a:lnTo>
                    <a:pt x="24558" y="1340"/>
                  </a:lnTo>
                  <a:lnTo>
                    <a:pt x="24933" y="1863"/>
                  </a:lnTo>
                  <a:lnTo>
                    <a:pt x="25176" y="1267"/>
                  </a:lnTo>
                  <a:lnTo>
                    <a:pt x="25785" y="1066"/>
                  </a:lnTo>
                  <a:lnTo>
                    <a:pt x="25296" y="647"/>
                  </a:lnTo>
                  <a:lnTo>
                    <a:pt x="25296" y="1"/>
                  </a:lnTo>
                  <a:close/>
                  <a:moveTo>
                    <a:pt x="28287" y="1"/>
                  </a:moveTo>
                  <a:lnTo>
                    <a:pt x="27742" y="342"/>
                  </a:lnTo>
                  <a:lnTo>
                    <a:pt x="27133" y="143"/>
                  </a:lnTo>
                  <a:lnTo>
                    <a:pt x="27284" y="771"/>
                  </a:lnTo>
                  <a:lnTo>
                    <a:pt x="26909" y="1294"/>
                  </a:lnTo>
                  <a:lnTo>
                    <a:pt x="27548" y="1340"/>
                  </a:lnTo>
                  <a:lnTo>
                    <a:pt x="27924" y="1863"/>
                  </a:lnTo>
                  <a:lnTo>
                    <a:pt x="28166" y="1267"/>
                  </a:lnTo>
                  <a:lnTo>
                    <a:pt x="28775" y="1066"/>
                  </a:lnTo>
                  <a:lnTo>
                    <a:pt x="28287" y="647"/>
                  </a:lnTo>
                  <a:lnTo>
                    <a:pt x="28287" y="1"/>
                  </a:lnTo>
                  <a:close/>
                  <a:moveTo>
                    <a:pt x="31276" y="1"/>
                  </a:moveTo>
                  <a:lnTo>
                    <a:pt x="30731" y="342"/>
                  </a:lnTo>
                  <a:lnTo>
                    <a:pt x="30122" y="143"/>
                  </a:lnTo>
                  <a:lnTo>
                    <a:pt x="30273" y="771"/>
                  </a:lnTo>
                  <a:lnTo>
                    <a:pt x="29898" y="1294"/>
                  </a:lnTo>
                  <a:lnTo>
                    <a:pt x="30537" y="1340"/>
                  </a:lnTo>
                  <a:lnTo>
                    <a:pt x="30913" y="1863"/>
                  </a:lnTo>
                  <a:lnTo>
                    <a:pt x="31155" y="1267"/>
                  </a:lnTo>
                  <a:lnTo>
                    <a:pt x="31764" y="1066"/>
                  </a:lnTo>
                  <a:lnTo>
                    <a:pt x="31276" y="647"/>
                  </a:lnTo>
                  <a:lnTo>
                    <a:pt x="31276" y="1"/>
                  </a:lnTo>
                  <a:close/>
                  <a:moveTo>
                    <a:pt x="34266" y="1"/>
                  </a:moveTo>
                  <a:lnTo>
                    <a:pt x="33721" y="342"/>
                  </a:lnTo>
                  <a:lnTo>
                    <a:pt x="33112" y="143"/>
                  </a:lnTo>
                  <a:lnTo>
                    <a:pt x="33264" y="771"/>
                  </a:lnTo>
                  <a:lnTo>
                    <a:pt x="32888" y="1294"/>
                  </a:lnTo>
                  <a:lnTo>
                    <a:pt x="33528" y="1340"/>
                  </a:lnTo>
                  <a:lnTo>
                    <a:pt x="33905" y="1863"/>
                  </a:lnTo>
                  <a:lnTo>
                    <a:pt x="34146" y="1267"/>
                  </a:lnTo>
                  <a:lnTo>
                    <a:pt x="34755" y="1066"/>
                  </a:lnTo>
                  <a:lnTo>
                    <a:pt x="34266" y="647"/>
                  </a:lnTo>
                  <a:lnTo>
                    <a:pt x="34266" y="1"/>
                  </a:lnTo>
                  <a:close/>
                  <a:moveTo>
                    <a:pt x="37255" y="1"/>
                  </a:moveTo>
                  <a:lnTo>
                    <a:pt x="36710" y="342"/>
                  </a:lnTo>
                  <a:lnTo>
                    <a:pt x="36101" y="143"/>
                  </a:lnTo>
                  <a:lnTo>
                    <a:pt x="36253" y="771"/>
                  </a:lnTo>
                  <a:lnTo>
                    <a:pt x="35877" y="1294"/>
                  </a:lnTo>
                  <a:lnTo>
                    <a:pt x="36517" y="1340"/>
                  </a:lnTo>
                  <a:lnTo>
                    <a:pt x="36894" y="1863"/>
                  </a:lnTo>
                  <a:lnTo>
                    <a:pt x="37135" y="1267"/>
                  </a:lnTo>
                  <a:lnTo>
                    <a:pt x="37744" y="1066"/>
                  </a:lnTo>
                  <a:lnTo>
                    <a:pt x="37255" y="647"/>
                  </a:lnTo>
                  <a:lnTo>
                    <a:pt x="37255" y="1"/>
                  </a:lnTo>
                  <a:close/>
                  <a:moveTo>
                    <a:pt x="40245" y="1"/>
                  </a:moveTo>
                  <a:lnTo>
                    <a:pt x="39701" y="342"/>
                  </a:lnTo>
                  <a:lnTo>
                    <a:pt x="39091" y="143"/>
                  </a:lnTo>
                  <a:lnTo>
                    <a:pt x="39245" y="771"/>
                  </a:lnTo>
                  <a:lnTo>
                    <a:pt x="38868" y="1294"/>
                  </a:lnTo>
                  <a:lnTo>
                    <a:pt x="39507" y="1340"/>
                  </a:lnTo>
                  <a:lnTo>
                    <a:pt x="39884" y="1863"/>
                  </a:lnTo>
                  <a:lnTo>
                    <a:pt x="40126" y="1267"/>
                  </a:lnTo>
                  <a:lnTo>
                    <a:pt x="40736" y="1066"/>
                  </a:lnTo>
                  <a:lnTo>
                    <a:pt x="40245" y="647"/>
                  </a:lnTo>
                  <a:lnTo>
                    <a:pt x="40245" y="1"/>
                  </a:lnTo>
                  <a:close/>
                  <a:moveTo>
                    <a:pt x="43234" y="1"/>
                  </a:moveTo>
                  <a:lnTo>
                    <a:pt x="42690" y="342"/>
                  </a:lnTo>
                  <a:lnTo>
                    <a:pt x="42080" y="143"/>
                  </a:lnTo>
                  <a:lnTo>
                    <a:pt x="42234" y="771"/>
                  </a:lnTo>
                  <a:lnTo>
                    <a:pt x="41857" y="1294"/>
                  </a:lnTo>
                  <a:lnTo>
                    <a:pt x="42496" y="1340"/>
                  </a:lnTo>
                  <a:lnTo>
                    <a:pt x="42873" y="1863"/>
                  </a:lnTo>
                  <a:lnTo>
                    <a:pt x="43115" y="1267"/>
                  </a:lnTo>
                  <a:lnTo>
                    <a:pt x="43725" y="1066"/>
                  </a:lnTo>
                  <a:lnTo>
                    <a:pt x="43234" y="647"/>
                  </a:lnTo>
                  <a:lnTo>
                    <a:pt x="43234" y="1"/>
                  </a:lnTo>
                  <a:close/>
                  <a:moveTo>
                    <a:pt x="46226" y="1"/>
                  </a:moveTo>
                  <a:lnTo>
                    <a:pt x="45682" y="342"/>
                  </a:lnTo>
                  <a:lnTo>
                    <a:pt x="45072" y="143"/>
                  </a:lnTo>
                  <a:lnTo>
                    <a:pt x="45224" y="771"/>
                  </a:lnTo>
                  <a:lnTo>
                    <a:pt x="44847" y="1294"/>
                  </a:lnTo>
                  <a:lnTo>
                    <a:pt x="45488" y="1340"/>
                  </a:lnTo>
                  <a:lnTo>
                    <a:pt x="45864" y="1863"/>
                  </a:lnTo>
                  <a:lnTo>
                    <a:pt x="46106" y="1267"/>
                  </a:lnTo>
                  <a:lnTo>
                    <a:pt x="46715" y="1066"/>
                  </a:lnTo>
                  <a:lnTo>
                    <a:pt x="46226" y="647"/>
                  </a:lnTo>
                  <a:lnTo>
                    <a:pt x="46226" y="1"/>
                  </a:lnTo>
                  <a:close/>
                  <a:moveTo>
                    <a:pt x="49215" y="1"/>
                  </a:moveTo>
                  <a:lnTo>
                    <a:pt x="48671" y="342"/>
                  </a:lnTo>
                  <a:lnTo>
                    <a:pt x="48061" y="143"/>
                  </a:lnTo>
                  <a:lnTo>
                    <a:pt x="48213" y="771"/>
                  </a:lnTo>
                  <a:lnTo>
                    <a:pt x="47836" y="1294"/>
                  </a:lnTo>
                  <a:lnTo>
                    <a:pt x="48477" y="1340"/>
                  </a:lnTo>
                  <a:lnTo>
                    <a:pt x="48853" y="1863"/>
                  </a:lnTo>
                  <a:lnTo>
                    <a:pt x="49095" y="1267"/>
                  </a:lnTo>
                  <a:lnTo>
                    <a:pt x="49704" y="1066"/>
                  </a:lnTo>
                  <a:lnTo>
                    <a:pt x="49215" y="647"/>
                  </a:lnTo>
                  <a:lnTo>
                    <a:pt x="49215" y="1"/>
                  </a:lnTo>
                  <a:close/>
                  <a:moveTo>
                    <a:pt x="52206" y="1"/>
                  </a:moveTo>
                  <a:lnTo>
                    <a:pt x="51661" y="342"/>
                  </a:lnTo>
                  <a:lnTo>
                    <a:pt x="51052" y="143"/>
                  </a:lnTo>
                  <a:lnTo>
                    <a:pt x="51204" y="771"/>
                  </a:lnTo>
                  <a:lnTo>
                    <a:pt x="50828" y="1294"/>
                  </a:lnTo>
                  <a:lnTo>
                    <a:pt x="51467" y="1340"/>
                  </a:lnTo>
                  <a:lnTo>
                    <a:pt x="51843" y="1863"/>
                  </a:lnTo>
                  <a:lnTo>
                    <a:pt x="52085" y="1267"/>
                  </a:lnTo>
                  <a:lnTo>
                    <a:pt x="52695" y="1066"/>
                  </a:lnTo>
                  <a:lnTo>
                    <a:pt x="52206" y="647"/>
                  </a:lnTo>
                  <a:lnTo>
                    <a:pt x="52206" y="1"/>
                  </a:lnTo>
                  <a:close/>
                  <a:moveTo>
                    <a:pt x="55195" y="2"/>
                  </a:moveTo>
                  <a:lnTo>
                    <a:pt x="54650" y="344"/>
                  </a:lnTo>
                  <a:lnTo>
                    <a:pt x="54041" y="144"/>
                  </a:lnTo>
                  <a:lnTo>
                    <a:pt x="54193" y="772"/>
                  </a:lnTo>
                  <a:lnTo>
                    <a:pt x="53816" y="1295"/>
                  </a:lnTo>
                  <a:lnTo>
                    <a:pt x="54456" y="1341"/>
                  </a:lnTo>
                  <a:lnTo>
                    <a:pt x="54832" y="1865"/>
                  </a:lnTo>
                  <a:lnTo>
                    <a:pt x="55074" y="1268"/>
                  </a:lnTo>
                  <a:lnTo>
                    <a:pt x="55684" y="1067"/>
                  </a:lnTo>
                  <a:lnTo>
                    <a:pt x="55195" y="650"/>
                  </a:lnTo>
                  <a:lnTo>
                    <a:pt x="55195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03" name="Google Shape;8303;p21"/>
          <p:cNvSpPr/>
          <p:nvPr/>
        </p:nvSpPr>
        <p:spPr>
          <a:xfrm rot="-1082701" flipH="1">
            <a:off x="7764122" y="3401350"/>
            <a:ext cx="691502" cy="230823"/>
          </a:xfrm>
          <a:custGeom>
            <a:avLst/>
            <a:gdLst/>
            <a:ahLst/>
            <a:cxnLst/>
            <a:rect l="l" t="t" r="r" b="b"/>
            <a:pathLst>
              <a:path w="66886" h="12415" extrusionOk="0">
                <a:moveTo>
                  <a:pt x="184" y="0"/>
                </a:moveTo>
                <a:cubicBezTo>
                  <a:pt x="1" y="1134"/>
                  <a:pt x="96" y="2251"/>
                  <a:pt x="676" y="3247"/>
                </a:cubicBezTo>
                <a:cubicBezTo>
                  <a:pt x="911" y="3650"/>
                  <a:pt x="1224" y="4024"/>
                  <a:pt x="1311" y="4480"/>
                </a:cubicBezTo>
                <a:cubicBezTo>
                  <a:pt x="1413" y="5020"/>
                  <a:pt x="1181" y="5558"/>
                  <a:pt x="987" y="6073"/>
                </a:cubicBezTo>
                <a:cubicBezTo>
                  <a:pt x="230" y="8084"/>
                  <a:pt x="30" y="10296"/>
                  <a:pt x="375" y="12415"/>
                </a:cubicBezTo>
                <a:lnTo>
                  <a:pt x="66828" y="12415"/>
                </a:lnTo>
                <a:cubicBezTo>
                  <a:pt x="66886" y="10143"/>
                  <a:pt x="66674" y="7895"/>
                  <a:pt x="65868" y="5783"/>
                </a:cubicBezTo>
                <a:cubicBezTo>
                  <a:pt x="65315" y="4327"/>
                  <a:pt x="64473" y="2866"/>
                  <a:pt x="64698" y="1326"/>
                </a:cubicBezTo>
                <a:cubicBezTo>
                  <a:pt x="64764" y="870"/>
                  <a:pt x="64922" y="437"/>
                  <a:pt x="650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685D65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04" name="Google Shape;8304;p21"/>
          <p:cNvGrpSpPr/>
          <p:nvPr/>
        </p:nvGrpSpPr>
        <p:grpSpPr>
          <a:xfrm>
            <a:off x="-443281" y="2842715"/>
            <a:ext cx="1911331" cy="2256976"/>
            <a:chOff x="-443281" y="2842715"/>
            <a:chExt cx="1911331" cy="2256976"/>
          </a:xfrm>
        </p:grpSpPr>
        <p:sp>
          <p:nvSpPr>
            <p:cNvPr id="8305" name="Google Shape;8305;p21"/>
            <p:cNvSpPr/>
            <p:nvPr/>
          </p:nvSpPr>
          <p:spPr>
            <a:xfrm rot="9900090">
              <a:off x="-216306" y="2998151"/>
              <a:ext cx="1457380" cy="1946104"/>
            </a:xfrm>
            <a:custGeom>
              <a:avLst/>
              <a:gdLst/>
              <a:ahLst/>
              <a:cxnLst/>
              <a:rect l="l" t="t" r="r" b="b"/>
              <a:pathLst>
                <a:path w="26486" h="23194" extrusionOk="0">
                  <a:moveTo>
                    <a:pt x="18245" y="1"/>
                  </a:moveTo>
                  <a:cubicBezTo>
                    <a:pt x="17901" y="1"/>
                    <a:pt x="17551" y="104"/>
                    <a:pt x="17232" y="316"/>
                  </a:cubicBezTo>
                  <a:cubicBezTo>
                    <a:pt x="16802" y="603"/>
                    <a:pt x="16500" y="1010"/>
                    <a:pt x="16221" y="1436"/>
                  </a:cubicBezTo>
                  <a:cubicBezTo>
                    <a:pt x="16038" y="1716"/>
                    <a:pt x="15859" y="1997"/>
                    <a:pt x="15671" y="2289"/>
                  </a:cubicBezTo>
                  <a:cubicBezTo>
                    <a:pt x="15385" y="2029"/>
                    <a:pt x="15091" y="1875"/>
                    <a:pt x="14760" y="1875"/>
                  </a:cubicBezTo>
                  <a:cubicBezTo>
                    <a:pt x="14642" y="1875"/>
                    <a:pt x="14520" y="1894"/>
                    <a:pt x="14392" y="1935"/>
                  </a:cubicBezTo>
                  <a:cubicBezTo>
                    <a:pt x="13909" y="2088"/>
                    <a:pt x="13704" y="2518"/>
                    <a:pt x="13413" y="2947"/>
                  </a:cubicBezTo>
                  <a:cubicBezTo>
                    <a:pt x="13386" y="2802"/>
                    <a:pt x="13369" y="2723"/>
                    <a:pt x="13356" y="2646"/>
                  </a:cubicBezTo>
                  <a:cubicBezTo>
                    <a:pt x="13195" y="1600"/>
                    <a:pt x="12425" y="929"/>
                    <a:pt x="11385" y="929"/>
                  </a:cubicBezTo>
                  <a:cubicBezTo>
                    <a:pt x="11351" y="929"/>
                    <a:pt x="11316" y="930"/>
                    <a:pt x="11281" y="932"/>
                  </a:cubicBezTo>
                  <a:cubicBezTo>
                    <a:pt x="10595" y="960"/>
                    <a:pt x="10044" y="1294"/>
                    <a:pt x="9548" y="1737"/>
                  </a:cubicBezTo>
                  <a:cubicBezTo>
                    <a:pt x="9218" y="2031"/>
                    <a:pt x="8955" y="2387"/>
                    <a:pt x="8634" y="2774"/>
                  </a:cubicBezTo>
                  <a:cubicBezTo>
                    <a:pt x="8634" y="2599"/>
                    <a:pt x="8632" y="2490"/>
                    <a:pt x="8634" y="2381"/>
                  </a:cubicBezTo>
                  <a:cubicBezTo>
                    <a:pt x="8641" y="2060"/>
                    <a:pt x="8545" y="1779"/>
                    <a:pt x="8256" y="1617"/>
                  </a:cubicBezTo>
                  <a:cubicBezTo>
                    <a:pt x="8145" y="1556"/>
                    <a:pt x="8035" y="1530"/>
                    <a:pt x="7925" y="1530"/>
                  </a:cubicBezTo>
                  <a:cubicBezTo>
                    <a:pt x="7747" y="1530"/>
                    <a:pt x="7572" y="1600"/>
                    <a:pt x="7406" y="1703"/>
                  </a:cubicBezTo>
                  <a:cubicBezTo>
                    <a:pt x="7114" y="1888"/>
                    <a:pt x="6880" y="2137"/>
                    <a:pt x="6672" y="2410"/>
                  </a:cubicBezTo>
                  <a:cubicBezTo>
                    <a:pt x="6013" y="3271"/>
                    <a:pt x="5435" y="4193"/>
                    <a:pt x="4931" y="5150"/>
                  </a:cubicBezTo>
                  <a:cubicBezTo>
                    <a:pt x="3520" y="7821"/>
                    <a:pt x="2250" y="10559"/>
                    <a:pt x="983" y="13299"/>
                  </a:cubicBezTo>
                  <a:cubicBezTo>
                    <a:pt x="667" y="13980"/>
                    <a:pt x="366" y="14669"/>
                    <a:pt x="161" y="15396"/>
                  </a:cubicBezTo>
                  <a:cubicBezTo>
                    <a:pt x="1" y="15965"/>
                    <a:pt x="231" y="16426"/>
                    <a:pt x="727" y="16557"/>
                  </a:cubicBezTo>
                  <a:cubicBezTo>
                    <a:pt x="798" y="16576"/>
                    <a:pt x="866" y="16584"/>
                    <a:pt x="931" y="16584"/>
                  </a:cubicBezTo>
                  <a:cubicBezTo>
                    <a:pt x="1202" y="16584"/>
                    <a:pt x="1419" y="16432"/>
                    <a:pt x="1599" y="16216"/>
                  </a:cubicBezTo>
                  <a:cubicBezTo>
                    <a:pt x="2038" y="15683"/>
                    <a:pt x="2465" y="15138"/>
                    <a:pt x="2898" y="14595"/>
                  </a:cubicBezTo>
                  <a:cubicBezTo>
                    <a:pt x="3005" y="14636"/>
                    <a:pt x="3103" y="14691"/>
                    <a:pt x="3182" y="14796"/>
                  </a:cubicBezTo>
                  <a:cubicBezTo>
                    <a:pt x="2918" y="15547"/>
                    <a:pt x="2666" y="16307"/>
                    <a:pt x="2459" y="17082"/>
                  </a:cubicBezTo>
                  <a:cubicBezTo>
                    <a:pt x="2290" y="17713"/>
                    <a:pt x="2418" y="18222"/>
                    <a:pt x="2978" y="18615"/>
                  </a:cubicBezTo>
                  <a:cubicBezTo>
                    <a:pt x="2856" y="19126"/>
                    <a:pt x="2730" y="19614"/>
                    <a:pt x="2627" y="20107"/>
                  </a:cubicBezTo>
                  <a:cubicBezTo>
                    <a:pt x="2407" y="21163"/>
                    <a:pt x="3004" y="22037"/>
                    <a:pt x="4017" y="22166"/>
                  </a:cubicBezTo>
                  <a:cubicBezTo>
                    <a:pt x="4053" y="22170"/>
                    <a:pt x="4088" y="22172"/>
                    <a:pt x="4123" y="22172"/>
                  </a:cubicBezTo>
                  <a:cubicBezTo>
                    <a:pt x="4355" y="22172"/>
                    <a:pt x="4574" y="22084"/>
                    <a:pt x="4799" y="22065"/>
                  </a:cubicBezTo>
                  <a:cubicBezTo>
                    <a:pt x="5163" y="22817"/>
                    <a:pt x="5687" y="23194"/>
                    <a:pt x="6373" y="23194"/>
                  </a:cubicBezTo>
                  <a:cubicBezTo>
                    <a:pt x="6465" y="23194"/>
                    <a:pt x="6560" y="23187"/>
                    <a:pt x="6658" y="23173"/>
                  </a:cubicBezTo>
                  <a:cubicBezTo>
                    <a:pt x="7112" y="23110"/>
                    <a:pt x="7492" y="22884"/>
                    <a:pt x="7836" y="22590"/>
                  </a:cubicBezTo>
                  <a:cubicBezTo>
                    <a:pt x="7914" y="22524"/>
                    <a:pt x="7976" y="22466"/>
                    <a:pt x="8074" y="22466"/>
                  </a:cubicBezTo>
                  <a:cubicBezTo>
                    <a:pt x="8107" y="22466"/>
                    <a:pt x="8144" y="22473"/>
                    <a:pt x="8186" y="22488"/>
                  </a:cubicBezTo>
                  <a:cubicBezTo>
                    <a:pt x="8456" y="22585"/>
                    <a:pt x="8715" y="22633"/>
                    <a:pt x="8961" y="22633"/>
                  </a:cubicBezTo>
                  <a:cubicBezTo>
                    <a:pt x="9552" y="22633"/>
                    <a:pt x="10070" y="22354"/>
                    <a:pt x="10500" y="21809"/>
                  </a:cubicBezTo>
                  <a:cubicBezTo>
                    <a:pt x="10867" y="21346"/>
                    <a:pt x="11207" y="20862"/>
                    <a:pt x="11525" y="20343"/>
                  </a:cubicBezTo>
                  <a:cubicBezTo>
                    <a:pt x="11713" y="20736"/>
                    <a:pt x="11836" y="20865"/>
                    <a:pt x="12133" y="20963"/>
                  </a:cubicBezTo>
                  <a:cubicBezTo>
                    <a:pt x="12239" y="20999"/>
                    <a:pt x="12340" y="21014"/>
                    <a:pt x="12437" y="21014"/>
                  </a:cubicBezTo>
                  <a:cubicBezTo>
                    <a:pt x="12777" y="21014"/>
                    <a:pt x="13073" y="20825"/>
                    <a:pt x="13369" y="20650"/>
                  </a:cubicBezTo>
                  <a:cubicBezTo>
                    <a:pt x="13725" y="21345"/>
                    <a:pt x="14283" y="21670"/>
                    <a:pt x="14871" y="21670"/>
                  </a:cubicBezTo>
                  <a:cubicBezTo>
                    <a:pt x="15230" y="21670"/>
                    <a:pt x="15600" y="21548"/>
                    <a:pt x="15942" y="21317"/>
                  </a:cubicBezTo>
                  <a:cubicBezTo>
                    <a:pt x="16135" y="21463"/>
                    <a:pt x="16342" y="21549"/>
                    <a:pt x="16564" y="21549"/>
                  </a:cubicBezTo>
                  <a:cubicBezTo>
                    <a:pt x="16671" y="21549"/>
                    <a:pt x="16782" y="21528"/>
                    <a:pt x="16897" y="21485"/>
                  </a:cubicBezTo>
                  <a:cubicBezTo>
                    <a:pt x="17245" y="21354"/>
                    <a:pt x="17589" y="21214"/>
                    <a:pt x="17887" y="20987"/>
                  </a:cubicBezTo>
                  <a:cubicBezTo>
                    <a:pt x="18615" y="20435"/>
                    <a:pt x="19162" y="19720"/>
                    <a:pt x="19669" y="18976"/>
                  </a:cubicBezTo>
                  <a:cubicBezTo>
                    <a:pt x="21477" y="16328"/>
                    <a:pt x="22976" y="13504"/>
                    <a:pt x="24358" y="10615"/>
                  </a:cubicBezTo>
                  <a:cubicBezTo>
                    <a:pt x="25039" y="9192"/>
                    <a:pt x="25693" y="7755"/>
                    <a:pt x="26123" y="6233"/>
                  </a:cubicBezTo>
                  <a:cubicBezTo>
                    <a:pt x="26485" y="4933"/>
                    <a:pt x="25638" y="3814"/>
                    <a:pt x="24455" y="3814"/>
                  </a:cubicBezTo>
                  <a:cubicBezTo>
                    <a:pt x="24318" y="3814"/>
                    <a:pt x="24176" y="3829"/>
                    <a:pt x="24032" y="3860"/>
                  </a:cubicBezTo>
                  <a:cubicBezTo>
                    <a:pt x="23720" y="3929"/>
                    <a:pt x="23474" y="4114"/>
                    <a:pt x="23204" y="4283"/>
                  </a:cubicBezTo>
                  <a:cubicBezTo>
                    <a:pt x="23022" y="3462"/>
                    <a:pt x="22523" y="2961"/>
                    <a:pt x="21754" y="2735"/>
                  </a:cubicBezTo>
                  <a:cubicBezTo>
                    <a:pt x="21676" y="1680"/>
                    <a:pt x="21286" y="1194"/>
                    <a:pt x="20334" y="957"/>
                  </a:cubicBezTo>
                  <a:cubicBezTo>
                    <a:pt x="20225" y="932"/>
                    <a:pt x="20112" y="900"/>
                    <a:pt x="19999" y="897"/>
                  </a:cubicBezTo>
                  <a:cubicBezTo>
                    <a:pt x="19828" y="891"/>
                    <a:pt x="19724" y="813"/>
                    <a:pt x="19619" y="682"/>
                  </a:cubicBezTo>
                  <a:cubicBezTo>
                    <a:pt x="19261" y="234"/>
                    <a:pt x="18760" y="1"/>
                    <a:pt x="182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6" name="Google Shape;8306;p21"/>
            <p:cNvSpPr/>
            <p:nvPr/>
          </p:nvSpPr>
          <p:spPr>
            <a:xfrm rot="-1082265" flipH="1">
              <a:off x="-114344" y="3777669"/>
              <a:ext cx="1159431" cy="387021"/>
            </a:xfrm>
            <a:custGeom>
              <a:avLst/>
              <a:gdLst/>
              <a:ahLst/>
              <a:cxnLst/>
              <a:rect l="l" t="t" r="r" b="b"/>
              <a:pathLst>
                <a:path w="66886" h="12415" extrusionOk="0">
                  <a:moveTo>
                    <a:pt x="184" y="0"/>
                  </a:moveTo>
                  <a:cubicBezTo>
                    <a:pt x="1" y="1134"/>
                    <a:pt x="96" y="2251"/>
                    <a:pt x="676" y="3247"/>
                  </a:cubicBezTo>
                  <a:cubicBezTo>
                    <a:pt x="911" y="3650"/>
                    <a:pt x="1224" y="4024"/>
                    <a:pt x="1311" y="4480"/>
                  </a:cubicBezTo>
                  <a:cubicBezTo>
                    <a:pt x="1413" y="5020"/>
                    <a:pt x="1181" y="5558"/>
                    <a:pt x="987" y="6073"/>
                  </a:cubicBezTo>
                  <a:cubicBezTo>
                    <a:pt x="230" y="8084"/>
                    <a:pt x="30" y="10296"/>
                    <a:pt x="375" y="12415"/>
                  </a:cubicBezTo>
                  <a:lnTo>
                    <a:pt x="66828" y="12415"/>
                  </a:lnTo>
                  <a:cubicBezTo>
                    <a:pt x="66886" y="10143"/>
                    <a:pt x="66674" y="7895"/>
                    <a:pt x="65868" y="5783"/>
                  </a:cubicBezTo>
                  <a:cubicBezTo>
                    <a:pt x="65315" y="4327"/>
                    <a:pt x="64473" y="2866"/>
                    <a:pt x="64698" y="1326"/>
                  </a:cubicBezTo>
                  <a:cubicBezTo>
                    <a:pt x="64764" y="870"/>
                    <a:pt x="64922" y="437"/>
                    <a:pt x="65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685D65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7" name="Google Shape;8307;p21"/>
            <p:cNvSpPr/>
            <p:nvPr/>
          </p:nvSpPr>
          <p:spPr>
            <a:xfrm rot="4500347" flipH="1">
              <a:off x="58019" y="3832229"/>
              <a:ext cx="1159484" cy="387001"/>
            </a:xfrm>
            <a:custGeom>
              <a:avLst/>
              <a:gdLst/>
              <a:ahLst/>
              <a:cxnLst/>
              <a:rect l="l" t="t" r="r" b="b"/>
              <a:pathLst>
                <a:path w="66886" h="12415" extrusionOk="0">
                  <a:moveTo>
                    <a:pt x="184" y="0"/>
                  </a:moveTo>
                  <a:cubicBezTo>
                    <a:pt x="1" y="1134"/>
                    <a:pt x="96" y="2251"/>
                    <a:pt x="676" y="3247"/>
                  </a:cubicBezTo>
                  <a:cubicBezTo>
                    <a:pt x="911" y="3650"/>
                    <a:pt x="1224" y="4024"/>
                    <a:pt x="1311" y="4480"/>
                  </a:cubicBezTo>
                  <a:cubicBezTo>
                    <a:pt x="1413" y="5020"/>
                    <a:pt x="1181" y="5558"/>
                    <a:pt x="987" y="6073"/>
                  </a:cubicBezTo>
                  <a:cubicBezTo>
                    <a:pt x="230" y="8084"/>
                    <a:pt x="30" y="10296"/>
                    <a:pt x="375" y="12415"/>
                  </a:cubicBezTo>
                  <a:lnTo>
                    <a:pt x="66828" y="12415"/>
                  </a:lnTo>
                  <a:cubicBezTo>
                    <a:pt x="66886" y="10143"/>
                    <a:pt x="66674" y="7895"/>
                    <a:pt x="65868" y="5783"/>
                  </a:cubicBezTo>
                  <a:cubicBezTo>
                    <a:pt x="65315" y="4327"/>
                    <a:pt x="64473" y="2866"/>
                    <a:pt x="64698" y="1326"/>
                  </a:cubicBezTo>
                  <a:cubicBezTo>
                    <a:pt x="64764" y="870"/>
                    <a:pt x="64922" y="437"/>
                    <a:pt x="650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685D65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8" name="Google Shape;8308;p21"/>
            <p:cNvSpPr/>
            <p:nvPr/>
          </p:nvSpPr>
          <p:spPr>
            <a:xfrm>
              <a:off x="478905" y="3806656"/>
              <a:ext cx="213834" cy="212678"/>
            </a:xfrm>
            <a:custGeom>
              <a:avLst/>
              <a:gdLst/>
              <a:ahLst/>
              <a:cxnLst/>
              <a:rect l="l" t="t" r="r" b="b"/>
              <a:pathLst>
                <a:path w="6904" h="6870" extrusionOk="0">
                  <a:moveTo>
                    <a:pt x="3380" y="0"/>
                  </a:moveTo>
                  <a:cubicBezTo>
                    <a:pt x="3005" y="0"/>
                    <a:pt x="2629" y="290"/>
                    <a:pt x="2539" y="634"/>
                  </a:cubicBezTo>
                  <a:cubicBezTo>
                    <a:pt x="2428" y="1057"/>
                    <a:pt x="2634" y="1496"/>
                    <a:pt x="2912" y="1853"/>
                  </a:cubicBezTo>
                  <a:cubicBezTo>
                    <a:pt x="3142" y="2145"/>
                    <a:pt x="3431" y="2398"/>
                    <a:pt x="3599" y="2719"/>
                  </a:cubicBezTo>
                  <a:cubicBezTo>
                    <a:pt x="3431" y="2679"/>
                    <a:pt x="3291" y="2595"/>
                    <a:pt x="3134" y="2514"/>
                  </a:cubicBezTo>
                  <a:cubicBezTo>
                    <a:pt x="2671" y="2276"/>
                    <a:pt x="2191" y="2031"/>
                    <a:pt x="1661" y="1968"/>
                  </a:cubicBezTo>
                  <a:cubicBezTo>
                    <a:pt x="1588" y="1959"/>
                    <a:pt x="1513" y="1955"/>
                    <a:pt x="1439" y="1955"/>
                  </a:cubicBezTo>
                  <a:cubicBezTo>
                    <a:pt x="971" y="1955"/>
                    <a:pt x="492" y="2127"/>
                    <a:pt x="263" y="2485"/>
                  </a:cubicBezTo>
                  <a:cubicBezTo>
                    <a:pt x="1" y="2898"/>
                    <a:pt x="151" y="3450"/>
                    <a:pt x="517" y="3795"/>
                  </a:cubicBezTo>
                  <a:cubicBezTo>
                    <a:pt x="882" y="4141"/>
                    <a:pt x="1415" y="4306"/>
                    <a:pt x="1944" y="4367"/>
                  </a:cubicBezTo>
                  <a:cubicBezTo>
                    <a:pt x="2081" y="4383"/>
                    <a:pt x="2221" y="4392"/>
                    <a:pt x="2360" y="4392"/>
                  </a:cubicBezTo>
                  <a:cubicBezTo>
                    <a:pt x="2821" y="4392"/>
                    <a:pt x="3282" y="4296"/>
                    <a:pt x="3632" y="4038"/>
                  </a:cubicBezTo>
                  <a:lnTo>
                    <a:pt x="3632" y="4038"/>
                  </a:lnTo>
                  <a:cubicBezTo>
                    <a:pt x="3395" y="4448"/>
                    <a:pt x="3157" y="4856"/>
                    <a:pt x="2921" y="5265"/>
                  </a:cubicBezTo>
                  <a:cubicBezTo>
                    <a:pt x="2667" y="5706"/>
                    <a:pt x="2433" y="6300"/>
                    <a:pt x="2833" y="6647"/>
                  </a:cubicBezTo>
                  <a:cubicBezTo>
                    <a:pt x="3066" y="6847"/>
                    <a:pt x="3422" y="6868"/>
                    <a:pt x="3746" y="6869"/>
                  </a:cubicBezTo>
                  <a:cubicBezTo>
                    <a:pt x="3753" y="6869"/>
                    <a:pt x="3760" y="6869"/>
                    <a:pt x="3767" y="6869"/>
                  </a:cubicBezTo>
                  <a:cubicBezTo>
                    <a:pt x="4097" y="6869"/>
                    <a:pt x="4480" y="6834"/>
                    <a:pt x="4641" y="6581"/>
                  </a:cubicBezTo>
                  <a:cubicBezTo>
                    <a:pt x="4718" y="6459"/>
                    <a:pt x="4726" y="6313"/>
                    <a:pt x="4727" y="6174"/>
                  </a:cubicBezTo>
                  <a:cubicBezTo>
                    <a:pt x="4736" y="5478"/>
                    <a:pt x="4670" y="4783"/>
                    <a:pt x="4531" y="4101"/>
                  </a:cubicBezTo>
                  <a:lnTo>
                    <a:pt x="4531" y="4101"/>
                  </a:lnTo>
                  <a:cubicBezTo>
                    <a:pt x="4655" y="4568"/>
                    <a:pt x="4804" y="5044"/>
                    <a:pt x="5136" y="5424"/>
                  </a:cubicBezTo>
                  <a:cubicBezTo>
                    <a:pt x="5412" y="5740"/>
                    <a:pt x="5847" y="5973"/>
                    <a:pt x="6287" y="5973"/>
                  </a:cubicBezTo>
                  <a:cubicBezTo>
                    <a:pt x="6374" y="5973"/>
                    <a:pt x="6461" y="5964"/>
                    <a:pt x="6548" y="5944"/>
                  </a:cubicBezTo>
                  <a:cubicBezTo>
                    <a:pt x="6668" y="5916"/>
                    <a:pt x="6791" y="5864"/>
                    <a:pt x="6853" y="5765"/>
                  </a:cubicBezTo>
                  <a:cubicBezTo>
                    <a:pt x="6903" y="5682"/>
                    <a:pt x="6899" y="5584"/>
                    <a:pt x="6893" y="5491"/>
                  </a:cubicBezTo>
                  <a:cubicBezTo>
                    <a:pt x="6857" y="4925"/>
                    <a:pt x="6746" y="4342"/>
                    <a:pt x="6391" y="3871"/>
                  </a:cubicBezTo>
                  <a:cubicBezTo>
                    <a:pt x="6084" y="3460"/>
                    <a:pt x="5554" y="3152"/>
                    <a:pt x="5009" y="3152"/>
                  </a:cubicBezTo>
                  <a:cubicBezTo>
                    <a:pt x="4930" y="3152"/>
                    <a:pt x="4851" y="3158"/>
                    <a:pt x="4771" y="3172"/>
                  </a:cubicBezTo>
                  <a:cubicBezTo>
                    <a:pt x="5639" y="2958"/>
                    <a:pt x="6331" y="2260"/>
                    <a:pt x="6462" y="1464"/>
                  </a:cubicBezTo>
                  <a:cubicBezTo>
                    <a:pt x="6509" y="1186"/>
                    <a:pt x="6485" y="887"/>
                    <a:pt x="6313" y="654"/>
                  </a:cubicBezTo>
                  <a:cubicBezTo>
                    <a:pt x="6180" y="473"/>
                    <a:pt x="5942" y="347"/>
                    <a:pt x="5707" y="347"/>
                  </a:cubicBezTo>
                  <a:cubicBezTo>
                    <a:pt x="5637" y="347"/>
                    <a:pt x="5568" y="358"/>
                    <a:pt x="5501" y="382"/>
                  </a:cubicBezTo>
                  <a:cubicBezTo>
                    <a:pt x="5328" y="445"/>
                    <a:pt x="5200" y="581"/>
                    <a:pt x="5094" y="719"/>
                  </a:cubicBezTo>
                  <a:cubicBezTo>
                    <a:pt x="4700" y="1231"/>
                    <a:pt x="4489" y="1833"/>
                    <a:pt x="4281" y="2425"/>
                  </a:cubicBezTo>
                  <a:cubicBezTo>
                    <a:pt x="4301" y="1943"/>
                    <a:pt x="4271" y="1460"/>
                    <a:pt x="4198" y="983"/>
                  </a:cubicBezTo>
                  <a:cubicBezTo>
                    <a:pt x="4141" y="614"/>
                    <a:pt x="4012" y="199"/>
                    <a:pt x="3633" y="48"/>
                  </a:cubicBezTo>
                  <a:cubicBezTo>
                    <a:pt x="3551" y="15"/>
                    <a:pt x="3466" y="0"/>
                    <a:pt x="3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2" name="Google Shape;1962;p6"/>
          <p:cNvGrpSpPr/>
          <p:nvPr/>
        </p:nvGrpSpPr>
        <p:grpSpPr>
          <a:xfrm>
            <a:off x="404139" y="344005"/>
            <a:ext cx="8335709" cy="4455498"/>
            <a:chOff x="496775" y="1096100"/>
            <a:chExt cx="6654725" cy="3557000"/>
          </a:xfrm>
        </p:grpSpPr>
        <p:sp>
          <p:nvSpPr>
            <p:cNvPr id="1963" name="Google Shape;1963;p6"/>
            <p:cNvSpPr/>
            <p:nvPr/>
          </p:nvSpPr>
          <p:spPr>
            <a:xfrm>
              <a:off x="496775" y="10996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725975" y="10996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955175" y="10996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1183775" y="10996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6"/>
            <p:cNvSpPr/>
            <p:nvPr/>
          </p:nvSpPr>
          <p:spPr>
            <a:xfrm>
              <a:off x="1412950" y="1099675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0"/>
                  </a:moveTo>
                  <a:cubicBezTo>
                    <a:pt x="299" y="0"/>
                    <a:pt x="1" y="310"/>
                    <a:pt x="1" y="679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0"/>
                    <a:pt x="1382" y="679"/>
                  </a:cubicBezTo>
                  <a:cubicBezTo>
                    <a:pt x="1382" y="298"/>
                    <a:pt x="1084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1642450" y="10996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1871350" y="1099675"/>
              <a:ext cx="34550" cy="34250"/>
            </a:xfrm>
            <a:custGeom>
              <a:avLst/>
              <a:gdLst/>
              <a:ahLst/>
              <a:cxnLst/>
              <a:rect l="l" t="t" r="r" b="b"/>
              <a:pathLst>
                <a:path w="1382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72"/>
                    <a:pt x="298" y="1370"/>
                    <a:pt x="691" y="1370"/>
                  </a:cubicBezTo>
                  <a:cubicBezTo>
                    <a:pt x="1084" y="1370"/>
                    <a:pt x="1382" y="1060"/>
                    <a:pt x="1382" y="679"/>
                  </a:cubicBezTo>
                  <a:cubicBezTo>
                    <a:pt x="1382" y="298"/>
                    <a:pt x="1084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2100250" y="10996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2329450" y="10996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2558650" y="10996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72"/>
                    <a:pt x="298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2787825" y="10996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299" y="0"/>
                    <a:pt x="1" y="310"/>
                    <a:pt x="1" y="679"/>
                  </a:cubicBezTo>
                  <a:cubicBezTo>
                    <a:pt x="1" y="1072"/>
                    <a:pt x="299" y="1370"/>
                    <a:pt x="692" y="1370"/>
                  </a:cubicBezTo>
                  <a:cubicBezTo>
                    <a:pt x="1073" y="1370"/>
                    <a:pt x="1370" y="1060"/>
                    <a:pt x="1370" y="679"/>
                  </a:cubicBezTo>
                  <a:cubicBezTo>
                    <a:pt x="1370" y="298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497075" y="13369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725975" y="13369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955175" y="13369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1184350" y="13369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1"/>
                  </a:moveTo>
                  <a:cubicBezTo>
                    <a:pt x="299" y="1"/>
                    <a:pt x="1" y="310"/>
                    <a:pt x="1" y="691"/>
                  </a:cubicBezTo>
                  <a:cubicBezTo>
                    <a:pt x="1" y="1072"/>
                    <a:pt x="299" y="1370"/>
                    <a:pt x="680" y="1370"/>
                  </a:cubicBezTo>
                  <a:cubicBezTo>
                    <a:pt x="1061" y="1370"/>
                    <a:pt x="1370" y="1072"/>
                    <a:pt x="1370" y="691"/>
                  </a:cubicBezTo>
                  <a:cubicBezTo>
                    <a:pt x="1370" y="310"/>
                    <a:pt x="1061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1412950" y="1337200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0"/>
                  </a:moveTo>
                  <a:cubicBezTo>
                    <a:pt x="299" y="0"/>
                    <a:pt x="1" y="298"/>
                    <a:pt x="1" y="679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48"/>
                    <a:pt x="1382" y="679"/>
                  </a:cubicBezTo>
                  <a:cubicBezTo>
                    <a:pt x="1382" y="310"/>
                    <a:pt x="1084" y="12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1642450" y="133690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1871650" y="13369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2100850" y="13369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2329750" y="13369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2558650" y="13369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2787825" y="13369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1"/>
                  </a:moveTo>
                  <a:cubicBezTo>
                    <a:pt x="311" y="1"/>
                    <a:pt x="1" y="310"/>
                    <a:pt x="1" y="691"/>
                  </a:cubicBezTo>
                  <a:cubicBezTo>
                    <a:pt x="1" y="1072"/>
                    <a:pt x="311" y="1370"/>
                    <a:pt x="692" y="1370"/>
                  </a:cubicBezTo>
                  <a:cubicBezTo>
                    <a:pt x="1073" y="1370"/>
                    <a:pt x="1370" y="1072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497075" y="1574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725975" y="1574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955175" y="1574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1184350" y="15747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1"/>
                  </a:moveTo>
                  <a:cubicBezTo>
                    <a:pt x="299" y="1"/>
                    <a:pt x="1" y="310"/>
                    <a:pt x="1" y="691"/>
                  </a:cubicBezTo>
                  <a:cubicBezTo>
                    <a:pt x="1" y="1072"/>
                    <a:pt x="299" y="1370"/>
                    <a:pt x="680" y="1370"/>
                  </a:cubicBezTo>
                  <a:cubicBezTo>
                    <a:pt x="1061" y="1370"/>
                    <a:pt x="1370" y="1072"/>
                    <a:pt x="1370" y="691"/>
                  </a:cubicBezTo>
                  <a:cubicBezTo>
                    <a:pt x="1370" y="310"/>
                    <a:pt x="1061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1412950" y="1574725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1"/>
                  </a:moveTo>
                  <a:cubicBezTo>
                    <a:pt x="299" y="1"/>
                    <a:pt x="1" y="298"/>
                    <a:pt x="1" y="691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0"/>
                    <a:pt x="1382" y="691"/>
                  </a:cubicBezTo>
                  <a:cubicBezTo>
                    <a:pt x="1382" y="298"/>
                    <a:pt x="1084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1642450" y="157472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1871650" y="1574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2100850" y="1574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2329750" y="1574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2558650" y="1574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2787825" y="15747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1"/>
                  </a:moveTo>
                  <a:cubicBezTo>
                    <a:pt x="311" y="1"/>
                    <a:pt x="1" y="310"/>
                    <a:pt x="1" y="691"/>
                  </a:cubicBezTo>
                  <a:cubicBezTo>
                    <a:pt x="1" y="1072"/>
                    <a:pt x="311" y="1370"/>
                    <a:pt x="692" y="1370"/>
                  </a:cubicBezTo>
                  <a:cubicBezTo>
                    <a:pt x="1073" y="1370"/>
                    <a:pt x="1370" y="1072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497075" y="1812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725975" y="1812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955175" y="1812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1184350" y="181225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0" y="1"/>
                  </a:moveTo>
                  <a:cubicBezTo>
                    <a:pt x="299" y="1"/>
                    <a:pt x="1" y="298"/>
                    <a:pt x="1" y="679"/>
                  </a:cubicBezTo>
                  <a:cubicBezTo>
                    <a:pt x="1" y="1060"/>
                    <a:pt x="299" y="1370"/>
                    <a:pt x="680" y="1370"/>
                  </a:cubicBezTo>
                  <a:cubicBezTo>
                    <a:pt x="1061" y="1370"/>
                    <a:pt x="1370" y="1060"/>
                    <a:pt x="1370" y="679"/>
                  </a:cubicBezTo>
                  <a:cubicBezTo>
                    <a:pt x="1370" y="298"/>
                    <a:pt x="1061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1412950" y="1812250"/>
              <a:ext cx="34575" cy="34275"/>
            </a:xfrm>
            <a:custGeom>
              <a:avLst/>
              <a:gdLst/>
              <a:ahLst/>
              <a:cxnLst/>
              <a:rect l="l" t="t" r="r" b="b"/>
              <a:pathLst>
                <a:path w="1383" h="1371" extrusionOk="0">
                  <a:moveTo>
                    <a:pt x="692" y="1"/>
                  </a:moveTo>
                  <a:cubicBezTo>
                    <a:pt x="299" y="1"/>
                    <a:pt x="1" y="310"/>
                    <a:pt x="1" y="679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0"/>
                    <a:pt x="1382" y="679"/>
                  </a:cubicBezTo>
                  <a:cubicBezTo>
                    <a:pt x="1382" y="310"/>
                    <a:pt x="1084" y="13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1642450" y="1812250"/>
              <a:ext cx="33950" cy="34275"/>
            </a:xfrm>
            <a:custGeom>
              <a:avLst/>
              <a:gdLst/>
              <a:ahLst/>
              <a:cxnLst/>
              <a:rect l="l" t="t" r="r" b="b"/>
              <a:pathLst>
                <a:path w="1358" h="1371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79"/>
                  </a:cubicBezTo>
                  <a:cubicBezTo>
                    <a:pt x="1358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1871650" y="1812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2100850" y="1812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2329750" y="1812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2558650" y="1812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2787825" y="181225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1"/>
                  </a:moveTo>
                  <a:cubicBezTo>
                    <a:pt x="311" y="1"/>
                    <a:pt x="1" y="298"/>
                    <a:pt x="1" y="679"/>
                  </a:cubicBezTo>
                  <a:cubicBezTo>
                    <a:pt x="1" y="1060"/>
                    <a:pt x="311" y="1370"/>
                    <a:pt x="692" y="1370"/>
                  </a:cubicBezTo>
                  <a:cubicBezTo>
                    <a:pt x="1073" y="1370"/>
                    <a:pt x="1370" y="1060"/>
                    <a:pt x="1370" y="679"/>
                  </a:cubicBezTo>
                  <a:cubicBezTo>
                    <a:pt x="1370" y="298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497075" y="20352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58"/>
                    <a:pt x="679" y="1358"/>
                  </a:cubicBezTo>
                  <a:cubicBezTo>
                    <a:pt x="1060" y="1358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725975" y="20352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58"/>
                    <a:pt x="679" y="1358"/>
                  </a:cubicBezTo>
                  <a:cubicBezTo>
                    <a:pt x="1060" y="1358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955175" y="20352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58"/>
                    <a:pt x="679" y="1358"/>
                  </a:cubicBezTo>
                  <a:cubicBezTo>
                    <a:pt x="1060" y="1358"/>
                    <a:pt x="1369" y="1060"/>
                    <a:pt x="1369" y="679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1184350" y="2035200"/>
              <a:ext cx="34275" cy="33950"/>
            </a:xfrm>
            <a:custGeom>
              <a:avLst/>
              <a:gdLst/>
              <a:ahLst/>
              <a:cxnLst/>
              <a:rect l="l" t="t" r="r" b="b"/>
              <a:pathLst>
                <a:path w="1371" h="1358" extrusionOk="0">
                  <a:moveTo>
                    <a:pt x="680" y="1"/>
                  </a:moveTo>
                  <a:cubicBezTo>
                    <a:pt x="299" y="1"/>
                    <a:pt x="1" y="298"/>
                    <a:pt x="1" y="679"/>
                  </a:cubicBezTo>
                  <a:cubicBezTo>
                    <a:pt x="1" y="1060"/>
                    <a:pt x="299" y="1358"/>
                    <a:pt x="680" y="1358"/>
                  </a:cubicBezTo>
                  <a:cubicBezTo>
                    <a:pt x="1061" y="1358"/>
                    <a:pt x="1370" y="1060"/>
                    <a:pt x="1370" y="679"/>
                  </a:cubicBezTo>
                  <a:cubicBezTo>
                    <a:pt x="1370" y="298"/>
                    <a:pt x="1061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1412950" y="2034900"/>
              <a:ext cx="34575" cy="34550"/>
            </a:xfrm>
            <a:custGeom>
              <a:avLst/>
              <a:gdLst/>
              <a:ahLst/>
              <a:cxnLst/>
              <a:rect l="l" t="t" r="r" b="b"/>
              <a:pathLst>
                <a:path w="1383" h="1382" extrusionOk="0">
                  <a:moveTo>
                    <a:pt x="692" y="1"/>
                  </a:moveTo>
                  <a:cubicBezTo>
                    <a:pt x="299" y="1"/>
                    <a:pt x="1" y="298"/>
                    <a:pt x="1" y="691"/>
                  </a:cubicBezTo>
                  <a:cubicBezTo>
                    <a:pt x="1" y="1084"/>
                    <a:pt x="322" y="1382"/>
                    <a:pt x="692" y="1382"/>
                  </a:cubicBezTo>
                  <a:cubicBezTo>
                    <a:pt x="1084" y="1382"/>
                    <a:pt x="1382" y="1060"/>
                    <a:pt x="1382" y="691"/>
                  </a:cubicBezTo>
                  <a:cubicBezTo>
                    <a:pt x="1382" y="322"/>
                    <a:pt x="1084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1642450" y="2035200"/>
              <a:ext cx="33950" cy="33950"/>
            </a:xfrm>
            <a:custGeom>
              <a:avLst/>
              <a:gdLst/>
              <a:ahLst/>
              <a:cxnLst/>
              <a:rect l="l" t="t" r="r" b="b"/>
              <a:pathLst>
                <a:path w="1358" h="1358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58"/>
                    <a:pt x="679" y="1358"/>
                  </a:cubicBezTo>
                  <a:cubicBezTo>
                    <a:pt x="1060" y="1358"/>
                    <a:pt x="1358" y="1060"/>
                    <a:pt x="1358" y="679"/>
                  </a:cubicBezTo>
                  <a:cubicBezTo>
                    <a:pt x="1358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1871650" y="20352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58"/>
                    <a:pt x="679" y="1358"/>
                  </a:cubicBezTo>
                  <a:cubicBezTo>
                    <a:pt x="1060" y="1358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2100850" y="20352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58"/>
                    <a:pt x="679" y="1358"/>
                  </a:cubicBezTo>
                  <a:cubicBezTo>
                    <a:pt x="1060" y="1358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2329750" y="20352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58"/>
                    <a:pt x="691" y="1358"/>
                  </a:cubicBezTo>
                  <a:cubicBezTo>
                    <a:pt x="1072" y="1358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2558650" y="20352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58"/>
                    <a:pt x="691" y="1358"/>
                  </a:cubicBezTo>
                  <a:cubicBezTo>
                    <a:pt x="1072" y="1358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2787825" y="2035200"/>
              <a:ext cx="34275" cy="33950"/>
            </a:xfrm>
            <a:custGeom>
              <a:avLst/>
              <a:gdLst/>
              <a:ahLst/>
              <a:cxnLst/>
              <a:rect l="l" t="t" r="r" b="b"/>
              <a:pathLst>
                <a:path w="1371" h="1358" extrusionOk="0">
                  <a:moveTo>
                    <a:pt x="692" y="1"/>
                  </a:moveTo>
                  <a:cubicBezTo>
                    <a:pt x="311" y="1"/>
                    <a:pt x="1" y="298"/>
                    <a:pt x="1" y="679"/>
                  </a:cubicBezTo>
                  <a:cubicBezTo>
                    <a:pt x="1" y="1060"/>
                    <a:pt x="311" y="1358"/>
                    <a:pt x="692" y="1358"/>
                  </a:cubicBezTo>
                  <a:cubicBezTo>
                    <a:pt x="1073" y="1358"/>
                    <a:pt x="1370" y="1060"/>
                    <a:pt x="1370" y="679"/>
                  </a:cubicBezTo>
                  <a:cubicBezTo>
                    <a:pt x="1370" y="298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496775" y="2272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298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725975" y="2272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298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955175" y="2272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1183775" y="2272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1412950" y="2272725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1"/>
                  </a:moveTo>
                  <a:cubicBezTo>
                    <a:pt x="299" y="1"/>
                    <a:pt x="1" y="322"/>
                    <a:pt x="1" y="691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0"/>
                    <a:pt x="1382" y="691"/>
                  </a:cubicBezTo>
                  <a:cubicBezTo>
                    <a:pt x="1382" y="298"/>
                    <a:pt x="1084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1642450" y="2272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298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1871350" y="2272725"/>
              <a:ext cx="34550" cy="34250"/>
            </a:xfrm>
            <a:custGeom>
              <a:avLst/>
              <a:gdLst/>
              <a:ahLst/>
              <a:cxnLst/>
              <a:rect l="l" t="t" r="r" b="b"/>
              <a:pathLst>
                <a:path w="1382" h="1370" extrusionOk="0">
                  <a:moveTo>
                    <a:pt x="691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72"/>
                    <a:pt x="298" y="1370"/>
                    <a:pt x="691" y="1370"/>
                  </a:cubicBezTo>
                  <a:cubicBezTo>
                    <a:pt x="1084" y="1370"/>
                    <a:pt x="1382" y="1060"/>
                    <a:pt x="1382" y="691"/>
                  </a:cubicBezTo>
                  <a:cubicBezTo>
                    <a:pt x="1382" y="298"/>
                    <a:pt x="1084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2100250" y="2272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2329450" y="2272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2558650" y="2272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72"/>
                    <a:pt x="298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2787825" y="22727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1"/>
                  </a:moveTo>
                  <a:cubicBezTo>
                    <a:pt x="299" y="1"/>
                    <a:pt x="1" y="322"/>
                    <a:pt x="1" y="691"/>
                  </a:cubicBezTo>
                  <a:cubicBezTo>
                    <a:pt x="1" y="1072"/>
                    <a:pt x="299" y="1370"/>
                    <a:pt x="692" y="1370"/>
                  </a:cubicBezTo>
                  <a:cubicBezTo>
                    <a:pt x="1073" y="1370"/>
                    <a:pt x="1370" y="1060"/>
                    <a:pt x="1370" y="691"/>
                  </a:cubicBezTo>
                  <a:cubicBezTo>
                    <a:pt x="1370" y="298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497075" y="2510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70"/>
                    <a:pt x="679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725975" y="2510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955175" y="2510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69" y="1061"/>
                    <a:pt x="1369" y="680"/>
                  </a:cubicBezTo>
                  <a:cubicBezTo>
                    <a:pt x="1369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1184350" y="251025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0" y="1"/>
                  </a:moveTo>
                  <a:cubicBezTo>
                    <a:pt x="299" y="1"/>
                    <a:pt x="1" y="299"/>
                    <a:pt x="1" y="680"/>
                  </a:cubicBezTo>
                  <a:cubicBezTo>
                    <a:pt x="1" y="1061"/>
                    <a:pt x="299" y="1370"/>
                    <a:pt x="680" y="1370"/>
                  </a:cubicBezTo>
                  <a:cubicBezTo>
                    <a:pt x="1061" y="1370"/>
                    <a:pt x="1370" y="1061"/>
                    <a:pt x="1370" y="680"/>
                  </a:cubicBezTo>
                  <a:cubicBezTo>
                    <a:pt x="1370" y="299"/>
                    <a:pt x="1061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1412950" y="2510250"/>
              <a:ext cx="34575" cy="34275"/>
            </a:xfrm>
            <a:custGeom>
              <a:avLst/>
              <a:gdLst/>
              <a:ahLst/>
              <a:cxnLst/>
              <a:rect l="l" t="t" r="r" b="b"/>
              <a:pathLst>
                <a:path w="1383" h="1371" extrusionOk="0">
                  <a:moveTo>
                    <a:pt x="692" y="1"/>
                  </a:moveTo>
                  <a:cubicBezTo>
                    <a:pt x="299" y="1"/>
                    <a:pt x="1" y="310"/>
                    <a:pt x="1" y="680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1"/>
                    <a:pt x="1382" y="680"/>
                  </a:cubicBezTo>
                  <a:cubicBezTo>
                    <a:pt x="1382" y="310"/>
                    <a:pt x="1084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1642450" y="2510250"/>
              <a:ext cx="33950" cy="34275"/>
            </a:xfrm>
            <a:custGeom>
              <a:avLst/>
              <a:gdLst/>
              <a:ahLst/>
              <a:cxnLst/>
              <a:rect l="l" t="t" r="r" b="b"/>
              <a:pathLst>
                <a:path w="1358" h="1371" extrusionOk="0">
                  <a:moveTo>
                    <a:pt x="679" y="1"/>
                  </a:moveTo>
                  <a:cubicBezTo>
                    <a:pt x="298" y="1"/>
                    <a:pt x="1" y="299"/>
                    <a:pt x="1" y="680"/>
                  </a:cubicBezTo>
                  <a:cubicBezTo>
                    <a:pt x="1" y="1061"/>
                    <a:pt x="298" y="1370"/>
                    <a:pt x="679" y="1370"/>
                  </a:cubicBezTo>
                  <a:cubicBezTo>
                    <a:pt x="1060" y="1370"/>
                    <a:pt x="1358" y="1061"/>
                    <a:pt x="1358" y="680"/>
                  </a:cubicBezTo>
                  <a:cubicBezTo>
                    <a:pt x="1358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1871650" y="2510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299"/>
                    <a:pt x="1" y="680"/>
                  </a:cubicBezTo>
                  <a:cubicBezTo>
                    <a:pt x="1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2100850" y="2510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2329750" y="2510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72" y="1370"/>
                    <a:pt x="1369" y="1061"/>
                    <a:pt x="1369" y="680"/>
                  </a:cubicBezTo>
                  <a:cubicBezTo>
                    <a:pt x="1369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2558650" y="2510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72" y="1370"/>
                    <a:pt x="1369" y="1061"/>
                    <a:pt x="1369" y="680"/>
                  </a:cubicBezTo>
                  <a:cubicBezTo>
                    <a:pt x="1369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2787825" y="251025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1"/>
                  </a:moveTo>
                  <a:cubicBezTo>
                    <a:pt x="311" y="1"/>
                    <a:pt x="1" y="299"/>
                    <a:pt x="1" y="680"/>
                  </a:cubicBezTo>
                  <a:cubicBezTo>
                    <a:pt x="1" y="1061"/>
                    <a:pt x="311" y="1370"/>
                    <a:pt x="692" y="1370"/>
                  </a:cubicBezTo>
                  <a:cubicBezTo>
                    <a:pt x="1073" y="1370"/>
                    <a:pt x="1370" y="1061"/>
                    <a:pt x="1370" y="680"/>
                  </a:cubicBezTo>
                  <a:cubicBezTo>
                    <a:pt x="1370" y="299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497075" y="27478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725975" y="27478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955175" y="27478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69" y="1072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1184350" y="27478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0"/>
                  </a:moveTo>
                  <a:cubicBezTo>
                    <a:pt x="299" y="0"/>
                    <a:pt x="1" y="310"/>
                    <a:pt x="1" y="691"/>
                  </a:cubicBezTo>
                  <a:cubicBezTo>
                    <a:pt x="1" y="1072"/>
                    <a:pt x="299" y="1369"/>
                    <a:pt x="680" y="1369"/>
                  </a:cubicBezTo>
                  <a:cubicBezTo>
                    <a:pt x="1061" y="1369"/>
                    <a:pt x="1370" y="1072"/>
                    <a:pt x="1370" y="691"/>
                  </a:cubicBezTo>
                  <a:cubicBezTo>
                    <a:pt x="1370" y="310"/>
                    <a:pt x="1061" y="0"/>
                    <a:pt x="680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1412950" y="2748075"/>
              <a:ext cx="34575" cy="34275"/>
            </a:xfrm>
            <a:custGeom>
              <a:avLst/>
              <a:gdLst/>
              <a:ahLst/>
              <a:cxnLst/>
              <a:rect l="l" t="t" r="r" b="b"/>
              <a:pathLst>
                <a:path w="1383" h="1371" extrusionOk="0">
                  <a:moveTo>
                    <a:pt x="692" y="1"/>
                  </a:moveTo>
                  <a:cubicBezTo>
                    <a:pt x="299" y="1"/>
                    <a:pt x="1" y="299"/>
                    <a:pt x="1" y="680"/>
                  </a:cubicBezTo>
                  <a:cubicBezTo>
                    <a:pt x="1" y="1073"/>
                    <a:pt x="322" y="1370"/>
                    <a:pt x="692" y="1370"/>
                  </a:cubicBezTo>
                  <a:cubicBezTo>
                    <a:pt x="1084" y="1370"/>
                    <a:pt x="1382" y="1049"/>
                    <a:pt x="1382" y="680"/>
                  </a:cubicBezTo>
                  <a:cubicBezTo>
                    <a:pt x="1382" y="299"/>
                    <a:pt x="1084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1642450" y="274780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69"/>
                    <a:pt x="679" y="1369"/>
                  </a:cubicBezTo>
                  <a:cubicBezTo>
                    <a:pt x="1060" y="1369"/>
                    <a:pt x="1358" y="1072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1871650" y="27478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2100850" y="27478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2329750" y="27478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72" y="1369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2558650" y="27478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72" y="1369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2787825" y="27478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310"/>
                    <a:pt x="1" y="691"/>
                  </a:cubicBezTo>
                  <a:cubicBezTo>
                    <a:pt x="1" y="1072"/>
                    <a:pt x="311" y="1369"/>
                    <a:pt x="692" y="1369"/>
                  </a:cubicBezTo>
                  <a:cubicBezTo>
                    <a:pt x="1073" y="1369"/>
                    <a:pt x="1370" y="1072"/>
                    <a:pt x="1370" y="691"/>
                  </a:cubicBezTo>
                  <a:cubicBezTo>
                    <a:pt x="1370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497075" y="29704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61"/>
                    <a:pt x="310" y="1370"/>
                    <a:pt x="679" y="1370"/>
                  </a:cubicBezTo>
                  <a:cubicBezTo>
                    <a:pt x="1060" y="1370"/>
                    <a:pt x="1370" y="1061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725975" y="29704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955175" y="29704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69" y="1061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1184350" y="29704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0" y="1"/>
                  </a:moveTo>
                  <a:cubicBezTo>
                    <a:pt x="299" y="1"/>
                    <a:pt x="1" y="310"/>
                    <a:pt x="1" y="691"/>
                  </a:cubicBezTo>
                  <a:cubicBezTo>
                    <a:pt x="1" y="1061"/>
                    <a:pt x="299" y="1370"/>
                    <a:pt x="680" y="1370"/>
                  </a:cubicBezTo>
                  <a:cubicBezTo>
                    <a:pt x="1061" y="1370"/>
                    <a:pt x="1370" y="1061"/>
                    <a:pt x="1370" y="691"/>
                  </a:cubicBezTo>
                  <a:cubicBezTo>
                    <a:pt x="1370" y="310"/>
                    <a:pt x="1061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1412950" y="2970425"/>
              <a:ext cx="34575" cy="34275"/>
            </a:xfrm>
            <a:custGeom>
              <a:avLst/>
              <a:gdLst/>
              <a:ahLst/>
              <a:cxnLst/>
              <a:rect l="l" t="t" r="r" b="b"/>
              <a:pathLst>
                <a:path w="1383" h="1371" extrusionOk="0">
                  <a:moveTo>
                    <a:pt x="692" y="1"/>
                  </a:moveTo>
                  <a:cubicBezTo>
                    <a:pt x="299" y="1"/>
                    <a:pt x="1" y="299"/>
                    <a:pt x="1" y="691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1"/>
                    <a:pt x="1382" y="691"/>
                  </a:cubicBezTo>
                  <a:cubicBezTo>
                    <a:pt x="1382" y="310"/>
                    <a:pt x="1084" y="13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1642450" y="2970425"/>
              <a:ext cx="33950" cy="34275"/>
            </a:xfrm>
            <a:custGeom>
              <a:avLst/>
              <a:gdLst/>
              <a:ahLst/>
              <a:cxnLst/>
              <a:rect l="l" t="t" r="r" b="b"/>
              <a:pathLst>
                <a:path w="1358" h="1371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61"/>
                    <a:pt x="298" y="1370"/>
                    <a:pt x="679" y="1370"/>
                  </a:cubicBezTo>
                  <a:cubicBezTo>
                    <a:pt x="1060" y="1370"/>
                    <a:pt x="1358" y="1061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1871650" y="29704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2100850" y="29704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2329750" y="29704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72" y="1370"/>
                    <a:pt x="1369" y="1061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2558650" y="29704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72" y="1370"/>
                    <a:pt x="1369" y="1061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2787825" y="29704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1"/>
                  </a:moveTo>
                  <a:cubicBezTo>
                    <a:pt x="311" y="1"/>
                    <a:pt x="1" y="310"/>
                    <a:pt x="1" y="691"/>
                  </a:cubicBezTo>
                  <a:cubicBezTo>
                    <a:pt x="1" y="1061"/>
                    <a:pt x="311" y="1370"/>
                    <a:pt x="692" y="1370"/>
                  </a:cubicBezTo>
                  <a:cubicBezTo>
                    <a:pt x="1073" y="1370"/>
                    <a:pt x="1370" y="1061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496775" y="3208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298" y="1370"/>
                    <a:pt x="679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1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725975" y="3208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310" y="1370"/>
                    <a:pt x="679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1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955175" y="3208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310" y="1370"/>
                    <a:pt x="679" y="1370"/>
                  </a:cubicBezTo>
                  <a:cubicBezTo>
                    <a:pt x="1072" y="1370"/>
                    <a:pt x="1369" y="1049"/>
                    <a:pt x="1369" y="680"/>
                  </a:cubicBezTo>
                  <a:cubicBezTo>
                    <a:pt x="1369" y="311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1183775" y="3208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322" y="1370"/>
                    <a:pt x="691" y="1370"/>
                  </a:cubicBezTo>
                  <a:cubicBezTo>
                    <a:pt x="1072" y="1370"/>
                    <a:pt x="1369" y="1049"/>
                    <a:pt x="1369" y="680"/>
                  </a:cubicBezTo>
                  <a:cubicBezTo>
                    <a:pt x="1369" y="311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1412950" y="3208250"/>
              <a:ext cx="34575" cy="34275"/>
            </a:xfrm>
            <a:custGeom>
              <a:avLst/>
              <a:gdLst/>
              <a:ahLst/>
              <a:cxnLst/>
              <a:rect l="l" t="t" r="r" b="b"/>
              <a:pathLst>
                <a:path w="1383" h="1371" extrusionOk="0">
                  <a:moveTo>
                    <a:pt x="692" y="1"/>
                  </a:moveTo>
                  <a:cubicBezTo>
                    <a:pt x="299" y="1"/>
                    <a:pt x="1" y="311"/>
                    <a:pt x="1" y="680"/>
                  </a:cubicBezTo>
                  <a:cubicBezTo>
                    <a:pt x="1" y="1073"/>
                    <a:pt x="322" y="1370"/>
                    <a:pt x="692" y="1370"/>
                  </a:cubicBezTo>
                  <a:cubicBezTo>
                    <a:pt x="1084" y="1370"/>
                    <a:pt x="1382" y="1049"/>
                    <a:pt x="1382" y="680"/>
                  </a:cubicBezTo>
                  <a:cubicBezTo>
                    <a:pt x="1382" y="311"/>
                    <a:pt x="1084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1642450" y="3208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310" y="1370"/>
                    <a:pt x="679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1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1871350" y="3208250"/>
              <a:ext cx="34550" cy="34275"/>
            </a:xfrm>
            <a:custGeom>
              <a:avLst/>
              <a:gdLst/>
              <a:ahLst/>
              <a:cxnLst/>
              <a:rect l="l" t="t" r="r" b="b"/>
              <a:pathLst>
                <a:path w="1382" h="1371" extrusionOk="0">
                  <a:moveTo>
                    <a:pt x="691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298" y="1370"/>
                    <a:pt x="691" y="1370"/>
                  </a:cubicBezTo>
                  <a:cubicBezTo>
                    <a:pt x="1084" y="1370"/>
                    <a:pt x="1382" y="1049"/>
                    <a:pt x="1382" y="680"/>
                  </a:cubicBezTo>
                  <a:cubicBezTo>
                    <a:pt x="1382" y="311"/>
                    <a:pt x="1084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6"/>
            <p:cNvSpPr/>
            <p:nvPr/>
          </p:nvSpPr>
          <p:spPr>
            <a:xfrm>
              <a:off x="2100250" y="3208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322" y="1370"/>
                    <a:pt x="691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1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2329450" y="3208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310" y="1370"/>
                    <a:pt x="691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1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2558650" y="3208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298" y="1370"/>
                    <a:pt x="691" y="1370"/>
                  </a:cubicBezTo>
                  <a:cubicBezTo>
                    <a:pt x="1072" y="1370"/>
                    <a:pt x="1369" y="1049"/>
                    <a:pt x="1369" y="680"/>
                  </a:cubicBezTo>
                  <a:cubicBezTo>
                    <a:pt x="1369" y="311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2787825" y="320825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1"/>
                  </a:moveTo>
                  <a:cubicBezTo>
                    <a:pt x="299" y="1"/>
                    <a:pt x="1" y="311"/>
                    <a:pt x="1" y="680"/>
                  </a:cubicBezTo>
                  <a:cubicBezTo>
                    <a:pt x="1" y="1073"/>
                    <a:pt x="299" y="1370"/>
                    <a:pt x="692" y="1370"/>
                  </a:cubicBezTo>
                  <a:cubicBezTo>
                    <a:pt x="1073" y="1370"/>
                    <a:pt x="1370" y="1049"/>
                    <a:pt x="1370" y="680"/>
                  </a:cubicBezTo>
                  <a:cubicBezTo>
                    <a:pt x="1370" y="311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497075" y="3445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725975" y="3445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955175" y="3445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69" y="1072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1184350" y="34455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0"/>
                  </a:moveTo>
                  <a:cubicBezTo>
                    <a:pt x="299" y="0"/>
                    <a:pt x="1" y="310"/>
                    <a:pt x="1" y="691"/>
                  </a:cubicBezTo>
                  <a:cubicBezTo>
                    <a:pt x="1" y="1072"/>
                    <a:pt x="299" y="1369"/>
                    <a:pt x="680" y="1369"/>
                  </a:cubicBezTo>
                  <a:cubicBezTo>
                    <a:pt x="1061" y="1369"/>
                    <a:pt x="1370" y="1072"/>
                    <a:pt x="1370" y="691"/>
                  </a:cubicBezTo>
                  <a:cubicBezTo>
                    <a:pt x="1370" y="310"/>
                    <a:pt x="1061" y="0"/>
                    <a:pt x="680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1412950" y="3445500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0"/>
                  </a:moveTo>
                  <a:cubicBezTo>
                    <a:pt x="299" y="0"/>
                    <a:pt x="1" y="298"/>
                    <a:pt x="1" y="691"/>
                  </a:cubicBezTo>
                  <a:cubicBezTo>
                    <a:pt x="1" y="1072"/>
                    <a:pt x="322" y="1369"/>
                    <a:pt x="692" y="1369"/>
                  </a:cubicBezTo>
                  <a:cubicBezTo>
                    <a:pt x="1084" y="1369"/>
                    <a:pt x="1382" y="1060"/>
                    <a:pt x="1382" y="691"/>
                  </a:cubicBezTo>
                  <a:cubicBezTo>
                    <a:pt x="1382" y="322"/>
                    <a:pt x="1084" y="24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1642450" y="344550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69"/>
                    <a:pt x="679" y="1369"/>
                  </a:cubicBezTo>
                  <a:cubicBezTo>
                    <a:pt x="1060" y="1369"/>
                    <a:pt x="1358" y="1072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1871650" y="3445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2100850" y="3445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2329750" y="3445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72" y="1369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2558650" y="3445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72" y="1369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2787825" y="34455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310"/>
                    <a:pt x="1" y="691"/>
                  </a:cubicBezTo>
                  <a:cubicBezTo>
                    <a:pt x="1" y="1072"/>
                    <a:pt x="311" y="1369"/>
                    <a:pt x="692" y="1369"/>
                  </a:cubicBezTo>
                  <a:cubicBezTo>
                    <a:pt x="1073" y="1369"/>
                    <a:pt x="1370" y="1072"/>
                    <a:pt x="1370" y="691"/>
                  </a:cubicBezTo>
                  <a:cubicBezTo>
                    <a:pt x="1370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497075" y="3683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725975" y="3683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955175" y="3683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1184350" y="36833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0"/>
                  </a:moveTo>
                  <a:cubicBezTo>
                    <a:pt x="299" y="0"/>
                    <a:pt x="1" y="310"/>
                    <a:pt x="1" y="691"/>
                  </a:cubicBezTo>
                  <a:cubicBezTo>
                    <a:pt x="1" y="1060"/>
                    <a:pt x="299" y="1370"/>
                    <a:pt x="680" y="1370"/>
                  </a:cubicBezTo>
                  <a:cubicBezTo>
                    <a:pt x="1061" y="1370"/>
                    <a:pt x="1370" y="1060"/>
                    <a:pt x="1370" y="691"/>
                  </a:cubicBezTo>
                  <a:cubicBezTo>
                    <a:pt x="1370" y="310"/>
                    <a:pt x="1061" y="0"/>
                    <a:pt x="680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1412950" y="3683325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0"/>
                  </a:moveTo>
                  <a:cubicBezTo>
                    <a:pt x="299" y="0"/>
                    <a:pt x="1" y="298"/>
                    <a:pt x="1" y="691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0"/>
                    <a:pt x="1382" y="691"/>
                  </a:cubicBezTo>
                  <a:cubicBezTo>
                    <a:pt x="1382" y="310"/>
                    <a:pt x="1084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1642450" y="368332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1871650" y="3683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2100850" y="3683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2329750" y="3683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2558650" y="3683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2787825" y="36833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310"/>
                    <a:pt x="1" y="691"/>
                  </a:cubicBezTo>
                  <a:cubicBezTo>
                    <a:pt x="1" y="1060"/>
                    <a:pt x="311" y="1370"/>
                    <a:pt x="692" y="1370"/>
                  </a:cubicBezTo>
                  <a:cubicBezTo>
                    <a:pt x="1073" y="1370"/>
                    <a:pt x="1370" y="1060"/>
                    <a:pt x="1370" y="691"/>
                  </a:cubicBezTo>
                  <a:cubicBezTo>
                    <a:pt x="1370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497075" y="3906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69"/>
                    <a:pt x="679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725975" y="3906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955175" y="3906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69" y="1060"/>
                    <a:pt x="1369" y="679"/>
                  </a:cubicBezTo>
                  <a:cubicBezTo>
                    <a:pt x="1369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1184350" y="39062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0"/>
                  </a:moveTo>
                  <a:cubicBezTo>
                    <a:pt x="299" y="0"/>
                    <a:pt x="1" y="298"/>
                    <a:pt x="1" y="679"/>
                  </a:cubicBezTo>
                  <a:cubicBezTo>
                    <a:pt x="1" y="1060"/>
                    <a:pt x="299" y="1369"/>
                    <a:pt x="680" y="1369"/>
                  </a:cubicBezTo>
                  <a:cubicBezTo>
                    <a:pt x="1061" y="1369"/>
                    <a:pt x="1370" y="1060"/>
                    <a:pt x="1370" y="679"/>
                  </a:cubicBezTo>
                  <a:cubicBezTo>
                    <a:pt x="1370" y="298"/>
                    <a:pt x="1061" y="0"/>
                    <a:pt x="680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1412950" y="3906275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0"/>
                  </a:moveTo>
                  <a:cubicBezTo>
                    <a:pt x="299" y="0"/>
                    <a:pt x="1" y="298"/>
                    <a:pt x="1" y="679"/>
                  </a:cubicBezTo>
                  <a:cubicBezTo>
                    <a:pt x="1" y="1072"/>
                    <a:pt x="322" y="1369"/>
                    <a:pt x="692" y="1369"/>
                  </a:cubicBezTo>
                  <a:cubicBezTo>
                    <a:pt x="1084" y="1369"/>
                    <a:pt x="1382" y="1060"/>
                    <a:pt x="1382" y="679"/>
                  </a:cubicBezTo>
                  <a:cubicBezTo>
                    <a:pt x="1382" y="310"/>
                    <a:pt x="1084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1642450" y="390627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79"/>
                  </a:cubicBezTo>
                  <a:cubicBezTo>
                    <a:pt x="1" y="1060"/>
                    <a:pt x="298" y="1369"/>
                    <a:pt x="679" y="1369"/>
                  </a:cubicBezTo>
                  <a:cubicBezTo>
                    <a:pt x="1060" y="1369"/>
                    <a:pt x="1358" y="1060"/>
                    <a:pt x="1358" y="679"/>
                  </a:cubicBezTo>
                  <a:cubicBezTo>
                    <a:pt x="1358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1871650" y="3906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79"/>
                  </a:cubicBezTo>
                  <a:cubicBezTo>
                    <a:pt x="1" y="1060"/>
                    <a:pt x="298" y="1369"/>
                    <a:pt x="679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2100850" y="3906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2329750" y="3906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72" y="1369"/>
                    <a:pt x="1369" y="1060"/>
                    <a:pt x="1369" y="679"/>
                  </a:cubicBezTo>
                  <a:cubicBezTo>
                    <a:pt x="1369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2558650" y="3906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72" y="1369"/>
                    <a:pt x="1369" y="1060"/>
                    <a:pt x="1369" y="679"/>
                  </a:cubicBezTo>
                  <a:cubicBezTo>
                    <a:pt x="1369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2787825" y="39062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298"/>
                    <a:pt x="1" y="679"/>
                  </a:cubicBezTo>
                  <a:cubicBezTo>
                    <a:pt x="1" y="1060"/>
                    <a:pt x="311" y="1369"/>
                    <a:pt x="692" y="1369"/>
                  </a:cubicBezTo>
                  <a:cubicBezTo>
                    <a:pt x="1073" y="1369"/>
                    <a:pt x="1370" y="1060"/>
                    <a:pt x="1370" y="679"/>
                  </a:cubicBezTo>
                  <a:cubicBezTo>
                    <a:pt x="1370" y="298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497075" y="4143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725975" y="4143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955175" y="4143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1184350" y="41435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0"/>
                  </a:moveTo>
                  <a:cubicBezTo>
                    <a:pt x="299" y="0"/>
                    <a:pt x="1" y="310"/>
                    <a:pt x="1" y="691"/>
                  </a:cubicBezTo>
                  <a:cubicBezTo>
                    <a:pt x="1" y="1072"/>
                    <a:pt x="299" y="1370"/>
                    <a:pt x="680" y="1370"/>
                  </a:cubicBezTo>
                  <a:cubicBezTo>
                    <a:pt x="1061" y="1370"/>
                    <a:pt x="1370" y="1072"/>
                    <a:pt x="1370" y="691"/>
                  </a:cubicBezTo>
                  <a:cubicBezTo>
                    <a:pt x="1370" y="310"/>
                    <a:pt x="1061" y="0"/>
                    <a:pt x="680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1412950" y="4143500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0"/>
                  </a:moveTo>
                  <a:cubicBezTo>
                    <a:pt x="299" y="0"/>
                    <a:pt x="1" y="298"/>
                    <a:pt x="1" y="691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0"/>
                    <a:pt x="1382" y="691"/>
                  </a:cubicBezTo>
                  <a:cubicBezTo>
                    <a:pt x="1382" y="322"/>
                    <a:pt x="1084" y="24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1642450" y="414350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1871650" y="4143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2100850" y="4143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2329750" y="4143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2558650" y="4143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2787825" y="41435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310"/>
                    <a:pt x="1" y="691"/>
                  </a:cubicBezTo>
                  <a:cubicBezTo>
                    <a:pt x="1" y="1072"/>
                    <a:pt x="311" y="1370"/>
                    <a:pt x="692" y="1370"/>
                  </a:cubicBezTo>
                  <a:cubicBezTo>
                    <a:pt x="1073" y="1370"/>
                    <a:pt x="1370" y="1072"/>
                    <a:pt x="1370" y="691"/>
                  </a:cubicBezTo>
                  <a:cubicBezTo>
                    <a:pt x="1370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496775" y="4381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725975" y="4381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955175" y="4381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6"/>
            <p:cNvSpPr/>
            <p:nvPr/>
          </p:nvSpPr>
          <p:spPr>
            <a:xfrm>
              <a:off x="1183775" y="4381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6"/>
            <p:cNvSpPr/>
            <p:nvPr/>
          </p:nvSpPr>
          <p:spPr>
            <a:xfrm>
              <a:off x="1412950" y="4381325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0"/>
                  </a:moveTo>
                  <a:cubicBezTo>
                    <a:pt x="299" y="0"/>
                    <a:pt x="1" y="310"/>
                    <a:pt x="1" y="691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0"/>
                    <a:pt x="1382" y="691"/>
                  </a:cubicBezTo>
                  <a:cubicBezTo>
                    <a:pt x="1382" y="310"/>
                    <a:pt x="1084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6"/>
            <p:cNvSpPr/>
            <p:nvPr/>
          </p:nvSpPr>
          <p:spPr>
            <a:xfrm>
              <a:off x="1642450" y="4381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6"/>
            <p:cNvSpPr/>
            <p:nvPr/>
          </p:nvSpPr>
          <p:spPr>
            <a:xfrm>
              <a:off x="1871350" y="4381325"/>
              <a:ext cx="34550" cy="34250"/>
            </a:xfrm>
            <a:custGeom>
              <a:avLst/>
              <a:gdLst/>
              <a:ahLst/>
              <a:cxnLst/>
              <a:rect l="l" t="t" r="r" b="b"/>
              <a:pathLst>
                <a:path w="1382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70"/>
                    <a:pt x="691" y="1370"/>
                  </a:cubicBezTo>
                  <a:cubicBezTo>
                    <a:pt x="1084" y="1370"/>
                    <a:pt x="1382" y="1060"/>
                    <a:pt x="1382" y="691"/>
                  </a:cubicBezTo>
                  <a:cubicBezTo>
                    <a:pt x="1382" y="310"/>
                    <a:pt x="1084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6"/>
            <p:cNvSpPr/>
            <p:nvPr/>
          </p:nvSpPr>
          <p:spPr>
            <a:xfrm>
              <a:off x="2100250" y="4381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6"/>
            <p:cNvSpPr/>
            <p:nvPr/>
          </p:nvSpPr>
          <p:spPr>
            <a:xfrm>
              <a:off x="2329450" y="4381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6"/>
            <p:cNvSpPr/>
            <p:nvPr/>
          </p:nvSpPr>
          <p:spPr>
            <a:xfrm>
              <a:off x="2558650" y="4381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6"/>
            <p:cNvSpPr/>
            <p:nvPr/>
          </p:nvSpPr>
          <p:spPr>
            <a:xfrm>
              <a:off x="2787825" y="43813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299" y="0"/>
                    <a:pt x="1" y="310"/>
                    <a:pt x="1" y="691"/>
                  </a:cubicBezTo>
                  <a:cubicBezTo>
                    <a:pt x="1" y="1072"/>
                    <a:pt x="299" y="1370"/>
                    <a:pt x="692" y="1370"/>
                  </a:cubicBezTo>
                  <a:cubicBezTo>
                    <a:pt x="1073" y="1370"/>
                    <a:pt x="1370" y="1060"/>
                    <a:pt x="1370" y="691"/>
                  </a:cubicBezTo>
                  <a:cubicBezTo>
                    <a:pt x="1370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6"/>
            <p:cNvSpPr/>
            <p:nvPr/>
          </p:nvSpPr>
          <p:spPr>
            <a:xfrm>
              <a:off x="497075" y="46188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6"/>
            <p:cNvSpPr/>
            <p:nvPr/>
          </p:nvSpPr>
          <p:spPr>
            <a:xfrm>
              <a:off x="725975" y="46188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6"/>
            <p:cNvSpPr/>
            <p:nvPr/>
          </p:nvSpPr>
          <p:spPr>
            <a:xfrm>
              <a:off x="955175" y="46188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6"/>
            <p:cNvSpPr/>
            <p:nvPr/>
          </p:nvSpPr>
          <p:spPr>
            <a:xfrm>
              <a:off x="1184350" y="46188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1"/>
                  </a:moveTo>
                  <a:cubicBezTo>
                    <a:pt x="299" y="1"/>
                    <a:pt x="1" y="298"/>
                    <a:pt x="1" y="679"/>
                  </a:cubicBezTo>
                  <a:cubicBezTo>
                    <a:pt x="1" y="1060"/>
                    <a:pt x="299" y="1370"/>
                    <a:pt x="680" y="1370"/>
                  </a:cubicBezTo>
                  <a:cubicBezTo>
                    <a:pt x="1061" y="1370"/>
                    <a:pt x="1370" y="1060"/>
                    <a:pt x="1370" y="679"/>
                  </a:cubicBezTo>
                  <a:cubicBezTo>
                    <a:pt x="1370" y="298"/>
                    <a:pt x="1061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6"/>
            <p:cNvSpPr/>
            <p:nvPr/>
          </p:nvSpPr>
          <p:spPr>
            <a:xfrm>
              <a:off x="1412950" y="4618850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1"/>
                  </a:moveTo>
                  <a:cubicBezTo>
                    <a:pt x="299" y="1"/>
                    <a:pt x="1" y="298"/>
                    <a:pt x="1" y="679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48"/>
                    <a:pt x="1382" y="679"/>
                  </a:cubicBezTo>
                  <a:cubicBezTo>
                    <a:pt x="1382" y="310"/>
                    <a:pt x="1084" y="12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6"/>
            <p:cNvSpPr/>
            <p:nvPr/>
          </p:nvSpPr>
          <p:spPr>
            <a:xfrm>
              <a:off x="1642450" y="461885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79"/>
                  </a:cubicBezTo>
                  <a:cubicBezTo>
                    <a:pt x="1358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6"/>
            <p:cNvSpPr/>
            <p:nvPr/>
          </p:nvSpPr>
          <p:spPr>
            <a:xfrm>
              <a:off x="1871650" y="46188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6"/>
            <p:cNvSpPr/>
            <p:nvPr/>
          </p:nvSpPr>
          <p:spPr>
            <a:xfrm>
              <a:off x="2100850" y="46188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6"/>
            <p:cNvSpPr/>
            <p:nvPr/>
          </p:nvSpPr>
          <p:spPr>
            <a:xfrm>
              <a:off x="2329750" y="46188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6"/>
            <p:cNvSpPr/>
            <p:nvPr/>
          </p:nvSpPr>
          <p:spPr>
            <a:xfrm>
              <a:off x="2558650" y="46188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6"/>
            <p:cNvSpPr/>
            <p:nvPr/>
          </p:nvSpPr>
          <p:spPr>
            <a:xfrm>
              <a:off x="2787825" y="46188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1"/>
                  </a:moveTo>
                  <a:cubicBezTo>
                    <a:pt x="311" y="1"/>
                    <a:pt x="1" y="298"/>
                    <a:pt x="1" y="679"/>
                  </a:cubicBezTo>
                  <a:cubicBezTo>
                    <a:pt x="1" y="1060"/>
                    <a:pt x="311" y="1370"/>
                    <a:pt x="692" y="1370"/>
                  </a:cubicBezTo>
                  <a:cubicBezTo>
                    <a:pt x="1073" y="1370"/>
                    <a:pt x="1370" y="1060"/>
                    <a:pt x="1370" y="679"/>
                  </a:cubicBezTo>
                  <a:cubicBezTo>
                    <a:pt x="1370" y="298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6"/>
            <p:cNvSpPr/>
            <p:nvPr/>
          </p:nvSpPr>
          <p:spPr>
            <a:xfrm>
              <a:off x="3015850" y="1097875"/>
              <a:ext cx="34550" cy="34275"/>
            </a:xfrm>
            <a:custGeom>
              <a:avLst/>
              <a:gdLst/>
              <a:ahLst/>
              <a:cxnLst/>
              <a:rect l="l" t="t" r="r" b="b"/>
              <a:pathLst>
                <a:path w="1382" h="1371" extrusionOk="0">
                  <a:moveTo>
                    <a:pt x="691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298" y="1370"/>
                    <a:pt x="691" y="1370"/>
                  </a:cubicBezTo>
                  <a:cubicBezTo>
                    <a:pt x="1084" y="1370"/>
                    <a:pt x="1381" y="1049"/>
                    <a:pt x="1381" y="680"/>
                  </a:cubicBezTo>
                  <a:cubicBezTo>
                    <a:pt x="1381" y="310"/>
                    <a:pt x="1084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6"/>
            <p:cNvSpPr/>
            <p:nvPr/>
          </p:nvSpPr>
          <p:spPr>
            <a:xfrm>
              <a:off x="3245325" y="109787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0" y="1"/>
                  </a:moveTo>
                  <a:cubicBezTo>
                    <a:pt x="299" y="1"/>
                    <a:pt x="1" y="310"/>
                    <a:pt x="1" y="680"/>
                  </a:cubicBezTo>
                  <a:cubicBezTo>
                    <a:pt x="1" y="1072"/>
                    <a:pt x="299" y="1370"/>
                    <a:pt x="680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0"/>
                    <a:pt x="1072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6"/>
            <p:cNvSpPr/>
            <p:nvPr/>
          </p:nvSpPr>
          <p:spPr>
            <a:xfrm>
              <a:off x="3474525" y="10978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0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6"/>
            <p:cNvSpPr/>
            <p:nvPr/>
          </p:nvSpPr>
          <p:spPr>
            <a:xfrm>
              <a:off x="3703125" y="10978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6"/>
            <p:cNvSpPr/>
            <p:nvPr/>
          </p:nvSpPr>
          <p:spPr>
            <a:xfrm>
              <a:off x="3932325" y="10978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6"/>
            <p:cNvSpPr/>
            <p:nvPr/>
          </p:nvSpPr>
          <p:spPr>
            <a:xfrm>
              <a:off x="4161525" y="10978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6"/>
            <p:cNvSpPr/>
            <p:nvPr/>
          </p:nvSpPr>
          <p:spPr>
            <a:xfrm>
              <a:off x="4390425" y="10978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49"/>
                    <a:pt x="1369" y="680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6"/>
            <p:cNvSpPr/>
            <p:nvPr/>
          </p:nvSpPr>
          <p:spPr>
            <a:xfrm>
              <a:off x="4619625" y="10978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49"/>
                    <a:pt x="1369" y="680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6"/>
            <p:cNvSpPr/>
            <p:nvPr/>
          </p:nvSpPr>
          <p:spPr>
            <a:xfrm>
              <a:off x="4848800" y="109787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1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6"/>
            <p:cNvSpPr/>
            <p:nvPr/>
          </p:nvSpPr>
          <p:spPr>
            <a:xfrm>
              <a:off x="5078000" y="10978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6"/>
            <p:cNvSpPr/>
            <p:nvPr/>
          </p:nvSpPr>
          <p:spPr>
            <a:xfrm>
              <a:off x="5306900" y="10978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0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6"/>
            <p:cNvSpPr/>
            <p:nvPr/>
          </p:nvSpPr>
          <p:spPr>
            <a:xfrm>
              <a:off x="3016150" y="1335700"/>
              <a:ext cx="34250" cy="33975"/>
            </a:xfrm>
            <a:custGeom>
              <a:avLst/>
              <a:gdLst/>
              <a:ahLst/>
              <a:cxnLst/>
              <a:rect l="l" t="t" r="r" b="b"/>
              <a:pathLst>
                <a:path w="1370" h="1359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58"/>
                    <a:pt x="679" y="1358"/>
                  </a:cubicBezTo>
                  <a:cubicBezTo>
                    <a:pt x="1060" y="1358"/>
                    <a:pt x="1369" y="1061"/>
                    <a:pt x="1369" y="680"/>
                  </a:cubicBezTo>
                  <a:cubicBezTo>
                    <a:pt x="1369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6"/>
            <p:cNvSpPr/>
            <p:nvPr/>
          </p:nvSpPr>
          <p:spPr>
            <a:xfrm>
              <a:off x="3245025" y="1335700"/>
              <a:ext cx="34275" cy="33975"/>
            </a:xfrm>
            <a:custGeom>
              <a:avLst/>
              <a:gdLst/>
              <a:ahLst/>
              <a:cxnLst/>
              <a:rect l="l" t="t" r="r" b="b"/>
              <a:pathLst>
                <a:path w="1371" h="1359" extrusionOk="0">
                  <a:moveTo>
                    <a:pt x="692" y="1"/>
                  </a:moveTo>
                  <a:cubicBezTo>
                    <a:pt x="311" y="1"/>
                    <a:pt x="1" y="299"/>
                    <a:pt x="1" y="680"/>
                  </a:cubicBezTo>
                  <a:cubicBezTo>
                    <a:pt x="1" y="1061"/>
                    <a:pt x="311" y="1358"/>
                    <a:pt x="692" y="1358"/>
                  </a:cubicBezTo>
                  <a:cubicBezTo>
                    <a:pt x="1073" y="1358"/>
                    <a:pt x="1370" y="1061"/>
                    <a:pt x="1370" y="680"/>
                  </a:cubicBezTo>
                  <a:cubicBezTo>
                    <a:pt x="1370" y="299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6"/>
            <p:cNvSpPr/>
            <p:nvPr/>
          </p:nvSpPr>
          <p:spPr>
            <a:xfrm>
              <a:off x="3474525" y="1335700"/>
              <a:ext cx="34250" cy="33975"/>
            </a:xfrm>
            <a:custGeom>
              <a:avLst/>
              <a:gdLst/>
              <a:ahLst/>
              <a:cxnLst/>
              <a:rect l="l" t="t" r="r" b="b"/>
              <a:pathLst>
                <a:path w="1370" h="1359" extrusionOk="0">
                  <a:moveTo>
                    <a:pt x="679" y="1"/>
                  </a:moveTo>
                  <a:cubicBezTo>
                    <a:pt x="298" y="1"/>
                    <a:pt x="1" y="299"/>
                    <a:pt x="1" y="680"/>
                  </a:cubicBezTo>
                  <a:cubicBezTo>
                    <a:pt x="1" y="1061"/>
                    <a:pt x="298" y="1358"/>
                    <a:pt x="679" y="1358"/>
                  </a:cubicBezTo>
                  <a:cubicBezTo>
                    <a:pt x="1060" y="1358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6"/>
            <p:cNvSpPr/>
            <p:nvPr/>
          </p:nvSpPr>
          <p:spPr>
            <a:xfrm>
              <a:off x="3703725" y="1335700"/>
              <a:ext cx="33950" cy="33975"/>
            </a:xfrm>
            <a:custGeom>
              <a:avLst/>
              <a:gdLst/>
              <a:ahLst/>
              <a:cxnLst/>
              <a:rect l="l" t="t" r="r" b="b"/>
              <a:pathLst>
                <a:path w="1358" h="1359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58"/>
                    <a:pt x="679" y="1358"/>
                  </a:cubicBezTo>
                  <a:cubicBezTo>
                    <a:pt x="1060" y="1358"/>
                    <a:pt x="1358" y="1061"/>
                    <a:pt x="1358" y="680"/>
                  </a:cubicBezTo>
                  <a:cubicBezTo>
                    <a:pt x="1358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6"/>
            <p:cNvSpPr/>
            <p:nvPr/>
          </p:nvSpPr>
          <p:spPr>
            <a:xfrm>
              <a:off x="3932325" y="133570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6"/>
            <p:cNvSpPr/>
            <p:nvPr/>
          </p:nvSpPr>
          <p:spPr>
            <a:xfrm>
              <a:off x="4161525" y="1335700"/>
              <a:ext cx="34250" cy="33975"/>
            </a:xfrm>
            <a:custGeom>
              <a:avLst/>
              <a:gdLst/>
              <a:ahLst/>
              <a:cxnLst/>
              <a:rect l="l" t="t" r="r" b="b"/>
              <a:pathLst>
                <a:path w="1370" h="1359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58"/>
                    <a:pt x="691" y="1358"/>
                  </a:cubicBezTo>
                  <a:cubicBezTo>
                    <a:pt x="1072" y="1358"/>
                    <a:pt x="1370" y="1061"/>
                    <a:pt x="1370" y="680"/>
                  </a:cubicBezTo>
                  <a:cubicBezTo>
                    <a:pt x="1370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6"/>
            <p:cNvSpPr/>
            <p:nvPr/>
          </p:nvSpPr>
          <p:spPr>
            <a:xfrm>
              <a:off x="4390725" y="1335700"/>
              <a:ext cx="34250" cy="33975"/>
            </a:xfrm>
            <a:custGeom>
              <a:avLst/>
              <a:gdLst/>
              <a:ahLst/>
              <a:cxnLst/>
              <a:rect l="l" t="t" r="r" b="b"/>
              <a:pathLst>
                <a:path w="1370" h="1359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58"/>
                    <a:pt x="691" y="1358"/>
                  </a:cubicBezTo>
                  <a:cubicBezTo>
                    <a:pt x="1072" y="1358"/>
                    <a:pt x="1369" y="1061"/>
                    <a:pt x="1369" y="680"/>
                  </a:cubicBezTo>
                  <a:cubicBezTo>
                    <a:pt x="1369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6"/>
            <p:cNvSpPr/>
            <p:nvPr/>
          </p:nvSpPr>
          <p:spPr>
            <a:xfrm>
              <a:off x="4619900" y="1335700"/>
              <a:ext cx="34275" cy="33975"/>
            </a:xfrm>
            <a:custGeom>
              <a:avLst/>
              <a:gdLst/>
              <a:ahLst/>
              <a:cxnLst/>
              <a:rect l="l" t="t" r="r" b="b"/>
              <a:pathLst>
                <a:path w="1371" h="1359" extrusionOk="0">
                  <a:moveTo>
                    <a:pt x="691" y="1"/>
                  </a:moveTo>
                  <a:cubicBezTo>
                    <a:pt x="310" y="1"/>
                    <a:pt x="1" y="299"/>
                    <a:pt x="1" y="680"/>
                  </a:cubicBezTo>
                  <a:cubicBezTo>
                    <a:pt x="1" y="1061"/>
                    <a:pt x="310" y="1358"/>
                    <a:pt x="691" y="1358"/>
                  </a:cubicBezTo>
                  <a:cubicBezTo>
                    <a:pt x="1072" y="1358"/>
                    <a:pt x="1370" y="1061"/>
                    <a:pt x="1370" y="680"/>
                  </a:cubicBezTo>
                  <a:cubicBezTo>
                    <a:pt x="1370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6"/>
            <p:cNvSpPr/>
            <p:nvPr/>
          </p:nvSpPr>
          <p:spPr>
            <a:xfrm>
              <a:off x="4848800" y="1335700"/>
              <a:ext cx="34275" cy="33975"/>
            </a:xfrm>
            <a:custGeom>
              <a:avLst/>
              <a:gdLst/>
              <a:ahLst/>
              <a:cxnLst/>
              <a:rect l="l" t="t" r="r" b="b"/>
              <a:pathLst>
                <a:path w="1371" h="1359" extrusionOk="0">
                  <a:moveTo>
                    <a:pt x="691" y="1"/>
                  </a:moveTo>
                  <a:cubicBezTo>
                    <a:pt x="310" y="1"/>
                    <a:pt x="1" y="299"/>
                    <a:pt x="1" y="680"/>
                  </a:cubicBezTo>
                  <a:cubicBezTo>
                    <a:pt x="1" y="1061"/>
                    <a:pt x="310" y="1358"/>
                    <a:pt x="691" y="1358"/>
                  </a:cubicBezTo>
                  <a:cubicBezTo>
                    <a:pt x="1060" y="1358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6"/>
            <p:cNvSpPr/>
            <p:nvPr/>
          </p:nvSpPr>
          <p:spPr>
            <a:xfrm>
              <a:off x="5078000" y="1335700"/>
              <a:ext cx="34250" cy="33975"/>
            </a:xfrm>
            <a:custGeom>
              <a:avLst/>
              <a:gdLst/>
              <a:ahLst/>
              <a:cxnLst/>
              <a:rect l="l" t="t" r="r" b="b"/>
              <a:pathLst>
                <a:path w="1370" h="1359" extrusionOk="0">
                  <a:moveTo>
                    <a:pt x="691" y="1"/>
                  </a:moveTo>
                  <a:cubicBezTo>
                    <a:pt x="310" y="1"/>
                    <a:pt x="1" y="299"/>
                    <a:pt x="1" y="680"/>
                  </a:cubicBezTo>
                  <a:cubicBezTo>
                    <a:pt x="1" y="1061"/>
                    <a:pt x="310" y="1358"/>
                    <a:pt x="691" y="1358"/>
                  </a:cubicBezTo>
                  <a:cubicBezTo>
                    <a:pt x="1060" y="1358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6"/>
            <p:cNvSpPr/>
            <p:nvPr/>
          </p:nvSpPr>
          <p:spPr>
            <a:xfrm>
              <a:off x="5307200" y="1335700"/>
              <a:ext cx="34250" cy="33975"/>
            </a:xfrm>
            <a:custGeom>
              <a:avLst/>
              <a:gdLst/>
              <a:ahLst/>
              <a:cxnLst/>
              <a:rect l="l" t="t" r="r" b="b"/>
              <a:pathLst>
                <a:path w="1370" h="1359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58"/>
                    <a:pt x="691" y="1358"/>
                  </a:cubicBezTo>
                  <a:cubicBezTo>
                    <a:pt x="1060" y="1358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6"/>
            <p:cNvSpPr/>
            <p:nvPr/>
          </p:nvSpPr>
          <p:spPr>
            <a:xfrm>
              <a:off x="3016150" y="1572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69" y="1060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6"/>
            <p:cNvSpPr/>
            <p:nvPr/>
          </p:nvSpPr>
          <p:spPr>
            <a:xfrm>
              <a:off x="3245025" y="15729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310"/>
                    <a:pt x="1" y="691"/>
                  </a:cubicBezTo>
                  <a:cubicBezTo>
                    <a:pt x="1" y="1060"/>
                    <a:pt x="311" y="1369"/>
                    <a:pt x="692" y="1369"/>
                  </a:cubicBezTo>
                  <a:cubicBezTo>
                    <a:pt x="1073" y="1369"/>
                    <a:pt x="1370" y="1060"/>
                    <a:pt x="1370" y="691"/>
                  </a:cubicBezTo>
                  <a:cubicBezTo>
                    <a:pt x="1370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6"/>
            <p:cNvSpPr/>
            <p:nvPr/>
          </p:nvSpPr>
          <p:spPr>
            <a:xfrm>
              <a:off x="3474525" y="1572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60"/>
                    <a:pt x="298" y="1369"/>
                    <a:pt x="679" y="1369"/>
                  </a:cubicBezTo>
                  <a:cubicBezTo>
                    <a:pt x="1060" y="1369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6"/>
            <p:cNvSpPr/>
            <p:nvPr/>
          </p:nvSpPr>
          <p:spPr>
            <a:xfrm>
              <a:off x="3703725" y="157295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58" y="1060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6"/>
            <p:cNvSpPr/>
            <p:nvPr/>
          </p:nvSpPr>
          <p:spPr>
            <a:xfrm>
              <a:off x="3932325" y="1572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298"/>
                    <a:pt x="0" y="691"/>
                  </a:cubicBezTo>
                  <a:cubicBezTo>
                    <a:pt x="0" y="1072"/>
                    <a:pt x="322" y="1369"/>
                    <a:pt x="691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6"/>
            <p:cNvSpPr/>
            <p:nvPr/>
          </p:nvSpPr>
          <p:spPr>
            <a:xfrm>
              <a:off x="4161525" y="1572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6"/>
            <p:cNvSpPr/>
            <p:nvPr/>
          </p:nvSpPr>
          <p:spPr>
            <a:xfrm>
              <a:off x="4390725" y="1572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72" y="1369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6"/>
            <p:cNvSpPr/>
            <p:nvPr/>
          </p:nvSpPr>
          <p:spPr>
            <a:xfrm>
              <a:off x="4619900" y="15729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60"/>
                    <a:pt x="310" y="1369"/>
                    <a:pt x="691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6"/>
            <p:cNvSpPr/>
            <p:nvPr/>
          </p:nvSpPr>
          <p:spPr>
            <a:xfrm>
              <a:off x="4848800" y="15729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60"/>
                    <a:pt x="310" y="1369"/>
                    <a:pt x="691" y="1369"/>
                  </a:cubicBezTo>
                  <a:cubicBezTo>
                    <a:pt x="1060" y="1369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6"/>
            <p:cNvSpPr/>
            <p:nvPr/>
          </p:nvSpPr>
          <p:spPr>
            <a:xfrm>
              <a:off x="5078000" y="1572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60"/>
                    <a:pt x="310" y="1369"/>
                    <a:pt x="691" y="1369"/>
                  </a:cubicBezTo>
                  <a:cubicBezTo>
                    <a:pt x="1060" y="1369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6"/>
            <p:cNvSpPr/>
            <p:nvPr/>
          </p:nvSpPr>
          <p:spPr>
            <a:xfrm>
              <a:off x="5307200" y="1572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60" y="1369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6"/>
            <p:cNvSpPr/>
            <p:nvPr/>
          </p:nvSpPr>
          <p:spPr>
            <a:xfrm>
              <a:off x="3016150" y="18107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69" y="1060"/>
                    <a:pt x="1369" y="679"/>
                  </a:cubicBezTo>
                  <a:cubicBezTo>
                    <a:pt x="1369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6"/>
            <p:cNvSpPr/>
            <p:nvPr/>
          </p:nvSpPr>
          <p:spPr>
            <a:xfrm>
              <a:off x="3245025" y="18107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298"/>
                    <a:pt x="1" y="679"/>
                  </a:cubicBezTo>
                  <a:cubicBezTo>
                    <a:pt x="1" y="1060"/>
                    <a:pt x="311" y="1369"/>
                    <a:pt x="692" y="1369"/>
                  </a:cubicBezTo>
                  <a:cubicBezTo>
                    <a:pt x="1073" y="1369"/>
                    <a:pt x="1370" y="1060"/>
                    <a:pt x="1370" y="679"/>
                  </a:cubicBezTo>
                  <a:cubicBezTo>
                    <a:pt x="1370" y="298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6"/>
            <p:cNvSpPr/>
            <p:nvPr/>
          </p:nvSpPr>
          <p:spPr>
            <a:xfrm>
              <a:off x="3474525" y="18107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79"/>
                  </a:cubicBezTo>
                  <a:cubicBezTo>
                    <a:pt x="1" y="1060"/>
                    <a:pt x="298" y="1369"/>
                    <a:pt x="679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6"/>
            <p:cNvSpPr/>
            <p:nvPr/>
          </p:nvSpPr>
          <p:spPr>
            <a:xfrm>
              <a:off x="3703725" y="181077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58" y="1060"/>
                    <a:pt x="1358" y="679"/>
                  </a:cubicBezTo>
                  <a:cubicBezTo>
                    <a:pt x="1358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6"/>
            <p:cNvSpPr/>
            <p:nvPr/>
          </p:nvSpPr>
          <p:spPr>
            <a:xfrm>
              <a:off x="3932325" y="18107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72"/>
                    <a:pt x="322" y="1369"/>
                    <a:pt x="691" y="1369"/>
                  </a:cubicBezTo>
                  <a:cubicBezTo>
                    <a:pt x="1072" y="1369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6"/>
            <p:cNvSpPr/>
            <p:nvPr/>
          </p:nvSpPr>
          <p:spPr>
            <a:xfrm>
              <a:off x="4161525" y="18107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72" y="1369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6"/>
            <p:cNvSpPr/>
            <p:nvPr/>
          </p:nvSpPr>
          <p:spPr>
            <a:xfrm>
              <a:off x="4390725" y="18107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72" y="1369"/>
                    <a:pt x="1369" y="1060"/>
                    <a:pt x="1369" y="679"/>
                  </a:cubicBezTo>
                  <a:cubicBezTo>
                    <a:pt x="1369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6"/>
            <p:cNvSpPr/>
            <p:nvPr/>
          </p:nvSpPr>
          <p:spPr>
            <a:xfrm>
              <a:off x="4619900" y="18107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69"/>
                    <a:pt x="691" y="1369"/>
                  </a:cubicBezTo>
                  <a:cubicBezTo>
                    <a:pt x="1072" y="1369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6"/>
            <p:cNvSpPr/>
            <p:nvPr/>
          </p:nvSpPr>
          <p:spPr>
            <a:xfrm>
              <a:off x="4848800" y="18107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69"/>
                    <a:pt x="691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6"/>
            <p:cNvSpPr/>
            <p:nvPr/>
          </p:nvSpPr>
          <p:spPr>
            <a:xfrm>
              <a:off x="5078000" y="18107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69"/>
                    <a:pt x="691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6"/>
            <p:cNvSpPr/>
            <p:nvPr/>
          </p:nvSpPr>
          <p:spPr>
            <a:xfrm>
              <a:off x="5307200" y="18107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6"/>
            <p:cNvSpPr/>
            <p:nvPr/>
          </p:nvSpPr>
          <p:spPr>
            <a:xfrm>
              <a:off x="3016150" y="20331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69" y="1072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6"/>
            <p:cNvSpPr/>
            <p:nvPr/>
          </p:nvSpPr>
          <p:spPr>
            <a:xfrm>
              <a:off x="3245025" y="20331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310"/>
                    <a:pt x="1" y="691"/>
                  </a:cubicBezTo>
                  <a:cubicBezTo>
                    <a:pt x="1" y="1072"/>
                    <a:pt x="311" y="1369"/>
                    <a:pt x="692" y="1369"/>
                  </a:cubicBezTo>
                  <a:cubicBezTo>
                    <a:pt x="1073" y="1369"/>
                    <a:pt x="1370" y="1072"/>
                    <a:pt x="1370" y="691"/>
                  </a:cubicBezTo>
                  <a:cubicBezTo>
                    <a:pt x="1370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6"/>
            <p:cNvSpPr/>
            <p:nvPr/>
          </p:nvSpPr>
          <p:spPr>
            <a:xfrm>
              <a:off x="3474525" y="20331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6"/>
            <p:cNvSpPr/>
            <p:nvPr/>
          </p:nvSpPr>
          <p:spPr>
            <a:xfrm>
              <a:off x="3703725" y="203312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58" y="1072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6"/>
            <p:cNvSpPr/>
            <p:nvPr/>
          </p:nvSpPr>
          <p:spPr>
            <a:xfrm>
              <a:off x="3932325" y="20331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298"/>
                    <a:pt x="0" y="691"/>
                  </a:cubicBezTo>
                  <a:cubicBezTo>
                    <a:pt x="0" y="1072"/>
                    <a:pt x="322" y="1369"/>
                    <a:pt x="691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22"/>
                    <a:pt x="1072" y="24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6"/>
            <p:cNvSpPr/>
            <p:nvPr/>
          </p:nvSpPr>
          <p:spPr>
            <a:xfrm>
              <a:off x="4161525" y="20331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72" y="1369"/>
                    <a:pt x="1370" y="1072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6"/>
            <p:cNvSpPr/>
            <p:nvPr/>
          </p:nvSpPr>
          <p:spPr>
            <a:xfrm>
              <a:off x="4390725" y="20331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72" y="1369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6"/>
            <p:cNvSpPr/>
            <p:nvPr/>
          </p:nvSpPr>
          <p:spPr>
            <a:xfrm>
              <a:off x="4619900" y="20331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69"/>
                    <a:pt x="691" y="1369"/>
                  </a:cubicBezTo>
                  <a:cubicBezTo>
                    <a:pt x="1072" y="1369"/>
                    <a:pt x="1370" y="1072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6"/>
            <p:cNvSpPr/>
            <p:nvPr/>
          </p:nvSpPr>
          <p:spPr>
            <a:xfrm>
              <a:off x="4848800" y="20331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69"/>
                    <a:pt x="691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6"/>
            <p:cNvSpPr/>
            <p:nvPr/>
          </p:nvSpPr>
          <p:spPr>
            <a:xfrm>
              <a:off x="5078000" y="20331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69"/>
                    <a:pt x="691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6"/>
            <p:cNvSpPr/>
            <p:nvPr/>
          </p:nvSpPr>
          <p:spPr>
            <a:xfrm>
              <a:off x="5307200" y="20331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6"/>
            <p:cNvSpPr/>
            <p:nvPr/>
          </p:nvSpPr>
          <p:spPr>
            <a:xfrm>
              <a:off x="3015850" y="2270950"/>
              <a:ext cx="34550" cy="34250"/>
            </a:xfrm>
            <a:custGeom>
              <a:avLst/>
              <a:gdLst/>
              <a:ahLst/>
              <a:cxnLst/>
              <a:rect l="l" t="t" r="r" b="b"/>
              <a:pathLst>
                <a:path w="1382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91" y="1370"/>
                  </a:cubicBezTo>
                  <a:cubicBezTo>
                    <a:pt x="1084" y="1370"/>
                    <a:pt x="1381" y="1060"/>
                    <a:pt x="1381" y="691"/>
                  </a:cubicBezTo>
                  <a:cubicBezTo>
                    <a:pt x="1381" y="310"/>
                    <a:pt x="1084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6"/>
            <p:cNvSpPr/>
            <p:nvPr/>
          </p:nvSpPr>
          <p:spPr>
            <a:xfrm>
              <a:off x="3245325" y="22709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0"/>
                  </a:moveTo>
                  <a:cubicBezTo>
                    <a:pt x="299" y="0"/>
                    <a:pt x="1" y="310"/>
                    <a:pt x="1" y="691"/>
                  </a:cubicBezTo>
                  <a:cubicBezTo>
                    <a:pt x="1" y="1072"/>
                    <a:pt x="299" y="1370"/>
                    <a:pt x="680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80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6"/>
            <p:cNvSpPr/>
            <p:nvPr/>
          </p:nvSpPr>
          <p:spPr>
            <a:xfrm>
              <a:off x="3474525" y="2270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6"/>
            <p:cNvSpPr/>
            <p:nvPr/>
          </p:nvSpPr>
          <p:spPr>
            <a:xfrm>
              <a:off x="3703125" y="2270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6"/>
            <p:cNvSpPr/>
            <p:nvPr/>
          </p:nvSpPr>
          <p:spPr>
            <a:xfrm>
              <a:off x="3932325" y="2270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6"/>
            <p:cNvSpPr/>
            <p:nvPr/>
          </p:nvSpPr>
          <p:spPr>
            <a:xfrm>
              <a:off x="4161525" y="2270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6"/>
            <p:cNvSpPr/>
            <p:nvPr/>
          </p:nvSpPr>
          <p:spPr>
            <a:xfrm>
              <a:off x="4390425" y="2270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6"/>
            <p:cNvSpPr/>
            <p:nvPr/>
          </p:nvSpPr>
          <p:spPr>
            <a:xfrm>
              <a:off x="4619625" y="2270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6"/>
            <p:cNvSpPr/>
            <p:nvPr/>
          </p:nvSpPr>
          <p:spPr>
            <a:xfrm>
              <a:off x="4848800" y="22709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6"/>
            <p:cNvSpPr/>
            <p:nvPr/>
          </p:nvSpPr>
          <p:spPr>
            <a:xfrm>
              <a:off x="5078000" y="2270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6"/>
            <p:cNvSpPr/>
            <p:nvPr/>
          </p:nvSpPr>
          <p:spPr>
            <a:xfrm>
              <a:off x="5306900" y="2270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6"/>
            <p:cNvSpPr/>
            <p:nvPr/>
          </p:nvSpPr>
          <p:spPr>
            <a:xfrm>
              <a:off x="3016150" y="2508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6"/>
            <p:cNvSpPr/>
            <p:nvPr/>
          </p:nvSpPr>
          <p:spPr>
            <a:xfrm>
              <a:off x="3245025" y="25084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298"/>
                    <a:pt x="1" y="679"/>
                  </a:cubicBezTo>
                  <a:cubicBezTo>
                    <a:pt x="1" y="1060"/>
                    <a:pt x="311" y="1370"/>
                    <a:pt x="692" y="1370"/>
                  </a:cubicBezTo>
                  <a:cubicBezTo>
                    <a:pt x="1073" y="1370"/>
                    <a:pt x="1370" y="1060"/>
                    <a:pt x="1370" y="679"/>
                  </a:cubicBezTo>
                  <a:cubicBezTo>
                    <a:pt x="1370" y="298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6"/>
            <p:cNvSpPr/>
            <p:nvPr/>
          </p:nvSpPr>
          <p:spPr>
            <a:xfrm>
              <a:off x="3474525" y="2508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6"/>
            <p:cNvSpPr/>
            <p:nvPr/>
          </p:nvSpPr>
          <p:spPr>
            <a:xfrm>
              <a:off x="3703725" y="250847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79"/>
                  </a:cubicBezTo>
                  <a:cubicBezTo>
                    <a:pt x="1358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6"/>
            <p:cNvSpPr/>
            <p:nvPr/>
          </p:nvSpPr>
          <p:spPr>
            <a:xfrm>
              <a:off x="3932325" y="2508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48"/>
                    <a:pt x="1370" y="679"/>
                  </a:cubicBezTo>
                  <a:cubicBezTo>
                    <a:pt x="1370" y="310"/>
                    <a:pt x="1072" y="12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6"/>
            <p:cNvSpPr/>
            <p:nvPr/>
          </p:nvSpPr>
          <p:spPr>
            <a:xfrm>
              <a:off x="4161525" y="2508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6"/>
            <p:cNvSpPr/>
            <p:nvPr/>
          </p:nvSpPr>
          <p:spPr>
            <a:xfrm>
              <a:off x="4390725" y="2508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6"/>
            <p:cNvSpPr/>
            <p:nvPr/>
          </p:nvSpPr>
          <p:spPr>
            <a:xfrm>
              <a:off x="4619900" y="25084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6"/>
            <p:cNvSpPr/>
            <p:nvPr/>
          </p:nvSpPr>
          <p:spPr>
            <a:xfrm>
              <a:off x="4848800" y="25084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6"/>
            <p:cNvSpPr/>
            <p:nvPr/>
          </p:nvSpPr>
          <p:spPr>
            <a:xfrm>
              <a:off x="5078000" y="2508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6"/>
            <p:cNvSpPr/>
            <p:nvPr/>
          </p:nvSpPr>
          <p:spPr>
            <a:xfrm>
              <a:off x="5307200" y="2508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6"/>
            <p:cNvSpPr/>
            <p:nvPr/>
          </p:nvSpPr>
          <p:spPr>
            <a:xfrm>
              <a:off x="3016150" y="2746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6"/>
            <p:cNvSpPr/>
            <p:nvPr/>
          </p:nvSpPr>
          <p:spPr>
            <a:xfrm>
              <a:off x="3245025" y="27460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1"/>
                  </a:moveTo>
                  <a:cubicBezTo>
                    <a:pt x="311" y="1"/>
                    <a:pt x="1" y="310"/>
                    <a:pt x="1" y="691"/>
                  </a:cubicBezTo>
                  <a:cubicBezTo>
                    <a:pt x="1" y="1072"/>
                    <a:pt x="311" y="1370"/>
                    <a:pt x="692" y="1370"/>
                  </a:cubicBezTo>
                  <a:cubicBezTo>
                    <a:pt x="1073" y="1370"/>
                    <a:pt x="1370" y="1072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6"/>
            <p:cNvSpPr/>
            <p:nvPr/>
          </p:nvSpPr>
          <p:spPr>
            <a:xfrm>
              <a:off x="3474525" y="2746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6"/>
            <p:cNvSpPr/>
            <p:nvPr/>
          </p:nvSpPr>
          <p:spPr>
            <a:xfrm>
              <a:off x="3703725" y="274600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6"/>
            <p:cNvSpPr/>
            <p:nvPr/>
          </p:nvSpPr>
          <p:spPr>
            <a:xfrm>
              <a:off x="3932325" y="2746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0" y="298"/>
                    <a:pt x="0" y="691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22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6"/>
            <p:cNvSpPr/>
            <p:nvPr/>
          </p:nvSpPr>
          <p:spPr>
            <a:xfrm>
              <a:off x="4161525" y="2746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6"/>
            <p:cNvSpPr/>
            <p:nvPr/>
          </p:nvSpPr>
          <p:spPr>
            <a:xfrm>
              <a:off x="4390725" y="2746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6"/>
            <p:cNvSpPr/>
            <p:nvPr/>
          </p:nvSpPr>
          <p:spPr>
            <a:xfrm>
              <a:off x="4619900" y="27460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6"/>
            <p:cNvSpPr/>
            <p:nvPr/>
          </p:nvSpPr>
          <p:spPr>
            <a:xfrm>
              <a:off x="4848800" y="27460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6"/>
            <p:cNvSpPr/>
            <p:nvPr/>
          </p:nvSpPr>
          <p:spPr>
            <a:xfrm>
              <a:off x="5078000" y="2746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6"/>
            <p:cNvSpPr/>
            <p:nvPr/>
          </p:nvSpPr>
          <p:spPr>
            <a:xfrm>
              <a:off x="5307200" y="2746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6"/>
            <p:cNvSpPr/>
            <p:nvPr/>
          </p:nvSpPr>
          <p:spPr>
            <a:xfrm>
              <a:off x="3016150" y="2968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6"/>
            <p:cNvSpPr/>
            <p:nvPr/>
          </p:nvSpPr>
          <p:spPr>
            <a:xfrm>
              <a:off x="3245025" y="29689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310"/>
                    <a:pt x="1" y="691"/>
                  </a:cubicBezTo>
                  <a:cubicBezTo>
                    <a:pt x="1" y="1060"/>
                    <a:pt x="311" y="1370"/>
                    <a:pt x="692" y="1370"/>
                  </a:cubicBezTo>
                  <a:cubicBezTo>
                    <a:pt x="1073" y="1370"/>
                    <a:pt x="1370" y="1060"/>
                    <a:pt x="1370" y="691"/>
                  </a:cubicBezTo>
                  <a:cubicBezTo>
                    <a:pt x="1370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6"/>
            <p:cNvSpPr/>
            <p:nvPr/>
          </p:nvSpPr>
          <p:spPr>
            <a:xfrm>
              <a:off x="3474525" y="2968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6"/>
            <p:cNvSpPr/>
            <p:nvPr/>
          </p:nvSpPr>
          <p:spPr>
            <a:xfrm>
              <a:off x="3703725" y="296895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6"/>
            <p:cNvSpPr/>
            <p:nvPr/>
          </p:nvSpPr>
          <p:spPr>
            <a:xfrm>
              <a:off x="3932325" y="2968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298"/>
                    <a:pt x="0" y="691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6"/>
            <p:cNvSpPr/>
            <p:nvPr/>
          </p:nvSpPr>
          <p:spPr>
            <a:xfrm>
              <a:off x="4161525" y="2968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6"/>
            <p:cNvSpPr/>
            <p:nvPr/>
          </p:nvSpPr>
          <p:spPr>
            <a:xfrm>
              <a:off x="4390725" y="2968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6"/>
            <p:cNvSpPr/>
            <p:nvPr/>
          </p:nvSpPr>
          <p:spPr>
            <a:xfrm>
              <a:off x="4619900" y="29689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6"/>
            <p:cNvSpPr/>
            <p:nvPr/>
          </p:nvSpPr>
          <p:spPr>
            <a:xfrm>
              <a:off x="4848800" y="29689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6"/>
            <p:cNvSpPr/>
            <p:nvPr/>
          </p:nvSpPr>
          <p:spPr>
            <a:xfrm>
              <a:off x="5078000" y="2968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6"/>
            <p:cNvSpPr/>
            <p:nvPr/>
          </p:nvSpPr>
          <p:spPr>
            <a:xfrm>
              <a:off x="5307200" y="2968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6"/>
            <p:cNvSpPr/>
            <p:nvPr/>
          </p:nvSpPr>
          <p:spPr>
            <a:xfrm>
              <a:off x="3015850" y="3206175"/>
              <a:ext cx="34550" cy="34550"/>
            </a:xfrm>
            <a:custGeom>
              <a:avLst/>
              <a:gdLst/>
              <a:ahLst/>
              <a:cxnLst/>
              <a:rect l="l" t="t" r="r" b="b"/>
              <a:pathLst>
                <a:path w="1382" h="1382" extrusionOk="0">
                  <a:moveTo>
                    <a:pt x="691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84"/>
                    <a:pt x="298" y="1382"/>
                    <a:pt x="691" y="1382"/>
                  </a:cubicBezTo>
                  <a:cubicBezTo>
                    <a:pt x="1084" y="1382"/>
                    <a:pt x="1381" y="1060"/>
                    <a:pt x="1381" y="691"/>
                  </a:cubicBezTo>
                  <a:cubicBezTo>
                    <a:pt x="1381" y="322"/>
                    <a:pt x="1084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6"/>
            <p:cNvSpPr/>
            <p:nvPr/>
          </p:nvSpPr>
          <p:spPr>
            <a:xfrm>
              <a:off x="3245325" y="3206175"/>
              <a:ext cx="34275" cy="34550"/>
            </a:xfrm>
            <a:custGeom>
              <a:avLst/>
              <a:gdLst/>
              <a:ahLst/>
              <a:cxnLst/>
              <a:rect l="l" t="t" r="r" b="b"/>
              <a:pathLst>
                <a:path w="1371" h="1382" extrusionOk="0">
                  <a:moveTo>
                    <a:pt x="680" y="1"/>
                  </a:moveTo>
                  <a:cubicBezTo>
                    <a:pt x="299" y="1"/>
                    <a:pt x="1" y="322"/>
                    <a:pt x="1" y="691"/>
                  </a:cubicBezTo>
                  <a:cubicBezTo>
                    <a:pt x="1" y="1084"/>
                    <a:pt x="299" y="1382"/>
                    <a:pt x="680" y="1382"/>
                  </a:cubicBezTo>
                  <a:cubicBezTo>
                    <a:pt x="1072" y="1382"/>
                    <a:pt x="1370" y="1060"/>
                    <a:pt x="1370" y="691"/>
                  </a:cubicBezTo>
                  <a:cubicBezTo>
                    <a:pt x="1370" y="322"/>
                    <a:pt x="1072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6"/>
            <p:cNvSpPr/>
            <p:nvPr/>
          </p:nvSpPr>
          <p:spPr>
            <a:xfrm>
              <a:off x="3474525" y="3206175"/>
              <a:ext cx="34250" cy="34550"/>
            </a:xfrm>
            <a:custGeom>
              <a:avLst/>
              <a:gdLst/>
              <a:ahLst/>
              <a:cxnLst/>
              <a:rect l="l" t="t" r="r" b="b"/>
              <a:pathLst>
                <a:path w="1370" h="1382" extrusionOk="0">
                  <a:moveTo>
                    <a:pt x="679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84"/>
                    <a:pt x="298" y="1382"/>
                    <a:pt x="679" y="1382"/>
                  </a:cubicBezTo>
                  <a:cubicBezTo>
                    <a:pt x="1072" y="1382"/>
                    <a:pt x="1370" y="1060"/>
                    <a:pt x="1370" y="691"/>
                  </a:cubicBezTo>
                  <a:cubicBezTo>
                    <a:pt x="1370" y="322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6"/>
            <p:cNvSpPr/>
            <p:nvPr/>
          </p:nvSpPr>
          <p:spPr>
            <a:xfrm>
              <a:off x="3703125" y="3206175"/>
              <a:ext cx="34250" cy="34550"/>
            </a:xfrm>
            <a:custGeom>
              <a:avLst/>
              <a:gdLst/>
              <a:ahLst/>
              <a:cxnLst/>
              <a:rect l="l" t="t" r="r" b="b"/>
              <a:pathLst>
                <a:path w="1370" h="1382" extrusionOk="0">
                  <a:moveTo>
                    <a:pt x="691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84"/>
                    <a:pt x="322" y="1382"/>
                    <a:pt x="691" y="1382"/>
                  </a:cubicBezTo>
                  <a:cubicBezTo>
                    <a:pt x="1072" y="1382"/>
                    <a:pt x="1370" y="1060"/>
                    <a:pt x="1370" y="691"/>
                  </a:cubicBezTo>
                  <a:cubicBezTo>
                    <a:pt x="1370" y="322"/>
                    <a:pt x="1072" y="24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6"/>
            <p:cNvSpPr/>
            <p:nvPr/>
          </p:nvSpPr>
          <p:spPr>
            <a:xfrm>
              <a:off x="3932325" y="3206175"/>
              <a:ext cx="34250" cy="34550"/>
            </a:xfrm>
            <a:custGeom>
              <a:avLst/>
              <a:gdLst/>
              <a:ahLst/>
              <a:cxnLst/>
              <a:rect l="l" t="t" r="r" b="b"/>
              <a:pathLst>
                <a:path w="1370" h="1382" extrusionOk="0">
                  <a:moveTo>
                    <a:pt x="691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84"/>
                    <a:pt x="322" y="1382"/>
                    <a:pt x="691" y="1382"/>
                  </a:cubicBezTo>
                  <a:cubicBezTo>
                    <a:pt x="1072" y="1382"/>
                    <a:pt x="1370" y="1060"/>
                    <a:pt x="1370" y="691"/>
                  </a:cubicBezTo>
                  <a:cubicBezTo>
                    <a:pt x="1370" y="322"/>
                    <a:pt x="1072" y="24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6"/>
            <p:cNvSpPr/>
            <p:nvPr/>
          </p:nvSpPr>
          <p:spPr>
            <a:xfrm>
              <a:off x="4161525" y="3206175"/>
              <a:ext cx="34250" cy="34550"/>
            </a:xfrm>
            <a:custGeom>
              <a:avLst/>
              <a:gdLst/>
              <a:ahLst/>
              <a:cxnLst/>
              <a:rect l="l" t="t" r="r" b="b"/>
              <a:pathLst>
                <a:path w="1370" h="1382" extrusionOk="0">
                  <a:moveTo>
                    <a:pt x="691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84"/>
                    <a:pt x="322" y="1382"/>
                    <a:pt x="691" y="1382"/>
                  </a:cubicBezTo>
                  <a:cubicBezTo>
                    <a:pt x="1072" y="1382"/>
                    <a:pt x="1370" y="1060"/>
                    <a:pt x="1370" y="691"/>
                  </a:cubicBezTo>
                  <a:cubicBezTo>
                    <a:pt x="1370" y="322"/>
                    <a:pt x="1060" y="24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6"/>
            <p:cNvSpPr/>
            <p:nvPr/>
          </p:nvSpPr>
          <p:spPr>
            <a:xfrm>
              <a:off x="4390425" y="3206175"/>
              <a:ext cx="34250" cy="34550"/>
            </a:xfrm>
            <a:custGeom>
              <a:avLst/>
              <a:gdLst/>
              <a:ahLst/>
              <a:cxnLst/>
              <a:rect l="l" t="t" r="r" b="b"/>
              <a:pathLst>
                <a:path w="1370" h="1382" extrusionOk="0">
                  <a:moveTo>
                    <a:pt x="691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84"/>
                    <a:pt x="310" y="1382"/>
                    <a:pt x="691" y="1382"/>
                  </a:cubicBezTo>
                  <a:cubicBezTo>
                    <a:pt x="1072" y="1382"/>
                    <a:pt x="1369" y="1060"/>
                    <a:pt x="1369" y="691"/>
                  </a:cubicBezTo>
                  <a:cubicBezTo>
                    <a:pt x="1369" y="322"/>
                    <a:pt x="1072" y="24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6"/>
            <p:cNvSpPr/>
            <p:nvPr/>
          </p:nvSpPr>
          <p:spPr>
            <a:xfrm>
              <a:off x="4619625" y="3206175"/>
              <a:ext cx="34250" cy="34550"/>
            </a:xfrm>
            <a:custGeom>
              <a:avLst/>
              <a:gdLst/>
              <a:ahLst/>
              <a:cxnLst/>
              <a:rect l="l" t="t" r="r" b="b"/>
              <a:pathLst>
                <a:path w="1370" h="1382" extrusionOk="0">
                  <a:moveTo>
                    <a:pt x="691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84"/>
                    <a:pt x="310" y="1382"/>
                    <a:pt x="691" y="1382"/>
                  </a:cubicBezTo>
                  <a:cubicBezTo>
                    <a:pt x="1072" y="1382"/>
                    <a:pt x="1369" y="1060"/>
                    <a:pt x="1369" y="691"/>
                  </a:cubicBezTo>
                  <a:cubicBezTo>
                    <a:pt x="1369" y="322"/>
                    <a:pt x="1072" y="24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6"/>
            <p:cNvSpPr/>
            <p:nvPr/>
          </p:nvSpPr>
          <p:spPr>
            <a:xfrm>
              <a:off x="4848800" y="3206175"/>
              <a:ext cx="34275" cy="34550"/>
            </a:xfrm>
            <a:custGeom>
              <a:avLst/>
              <a:gdLst/>
              <a:ahLst/>
              <a:cxnLst/>
              <a:rect l="l" t="t" r="r" b="b"/>
              <a:pathLst>
                <a:path w="1371" h="1382" extrusionOk="0">
                  <a:moveTo>
                    <a:pt x="691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84"/>
                    <a:pt x="310" y="1382"/>
                    <a:pt x="691" y="1382"/>
                  </a:cubicBezTo>
                  <a:cubicBezTo>
                    <a:pt x="1072" y="1382"/>
                    <a:pt x="1370" y="1060"/>
                    <a:pt x="1370" y="691"/>
                  </a:cubicBezTo>
                  <a:cubicBezTo>
                    <a:pt x="1370" y="322"/>
                    <a:pt x="1060" y="24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6"/>
            <p:cNvSpPr/>
            <p:nvPr/>
          </p:nvSpPr>
          <p:spPr>
            <a:xfrm>
              <a:off x="5078000" y="3206175"/>
              <a:ext cx="34250" cy="34550"/>
            </a:xfrm>
            <a:custGeom>
              <a:avLst/>
              <a:gdLst/>
              <a:ahLst/>
              <a:cxnLst/>
              <a:rect l="l" t="t" r="r" b="b"/>
              <a:pathLst>
                <a:path w="1370" h="1382" extrusionOk="0">
                  <a:moveTo>
                    <a:pt x="691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84"/>
                    <a:pt x="310" y="1382"/>
                    <a:pt x="691" y="1382"/>
                  </a:cubicBezTo>
                  <a:cubicBezTo>
                    <a:pt x="1072" y="1382"/>
                    <a:pt x="1370" y="1060"/>
                    <a:pt x="1370" y="691"/>
                  </a:cubicBezTo>
                  <a:cubicBezTo>
                    <a:pt x="1370" y="322"/>
                    <a:pt x="1060" y="24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6"/>
            <p:cNvSpPr/>
            <p:nvPr/>
          </p:nvSpPr>
          <p:spPr>
            <a:xfrm>
              <a:off x="5306900" y="3206175"/>
              <a:ext cx="34250" cy="34550"/>
            </a:xfrm>
            <a:custGeom>
              <a:avLst/>
              <a:gdLst/>
              <a:ahLst/>
              <a:cxnLst/>
              <a:rect l="l" t="t" r="r" b="b"/>
              <a:pathLst>
                <a:path w="1370" h="1382" extrusionOk="0">
                  <a:moveTo>
                    <a:pt x="679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84"/>
                    <a:pt x="310" y="1382"/>
                    <a:pt x="679" y="1382"/>
                  </a:cubicBezTo>
                  <a:cubicBezTo>
                    <a:pt x="1072" y="1382"/>
                    <a:pt x="1370" y="1060"/>
                    <a:pt x="1370" y="691"/>
                  </a:cubicBezTo>
                  <a:cubicBezTo>
                    <a:pt x="1370" y="322"/>
                    <a:pt x="1072" y="24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6"/>
            <p:cNvSpPr/>
            <p:nvPr/>
          </p:nvSpPr>
          <p:spPr>
            <a:xfrm>
              <a:off x="3016150" y="3444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6"/>
            <p:cNvSpPr/>
            <p:nvPr/>
          </p:nvSpPr>
          <p:spPr>
            <a:xfrm>
              <a:off x="3245025" y="34440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1"/>
                  </a:moveTo>
                  <a:cubicBezTo>
                    <a:pt x="311" y="1"/>
                    <a:pt x="1" y="310"/>
                    <a:pt x="1" y="691"/>
                  </a:cubicBezTo>
                  <a:cubicBezTo>
                    <a:pt x="1" y="1072"/>
                    <a:pt x="311" y="1370"/>
                    <a:pt x="692" y="1370"/>
                  </a:cubicBezTo>
                  <a:cubicBezTo>
                    <a:pt x="1073" y="1370"/>
                    <a:pt x="1370" y="1072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6"/>
            <p:cNvSpPr/>
            <p:nvPr/>
          </p:nvSpPr>
          <p:spPr>
            <a:xfrm>
              <a:off x="3474525" y="3444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6"/>
            <p:cNvSpPr/>
            <p:nvPr/>
          </p:nvSpPr>
          <p:spPr>
            <a:xfrm>
              <a:off x="3703725" y="344400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6"/>
            <p:cNvSpPr/>
            <p:nvPr/>
          </p:nvSpPr>
          <p:spPr>
            <a:xfrm>
              <a:off x="3932325" y="3444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0" y="298"/>
                    <a:pt x="0" y="691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22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6"/>
            <p:cNvSpPr/>
            <p:nvPr/>
          </p:nvSpPr>
          <p:spPr>
            <a:xfrm>
              <a:off x="4161525" y="3444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6"/>
            <p:cNvSpPr/>
            <p:nvPr/>
          </p:nvSpPr>
          <p:spPr>
            <a:xfrm>
              <a:off x="4390725" y="3444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6"/>
            <p:cNvSpPr/>
            <p:nvPr/>
          </p:nvSpPr>
          <p:spPr>
            <a:xfrm>
              <a:off x="4619900" y="34440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6"/>
            <p:cNvSpPr/>
            <p:nvPr/>
          </p:nvSpPr>
          <p:spPr>
            <a:xfrm>
              <a:off x="4848800" y="34440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6"/>
            <p:cNvSpPr/>
            <p:nvPr/>
          </p:nvSpPr>
          <p:spPr>
            <a:xfrm>
              <a:off x="5078000" y="3444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6"/>
            <p:cNvSpPr/>
            <p:nvPr/>
          </p:nvSpPr>
          <p:spPr>
            <a:xfrm>
              <a:off x="5307200" y="3444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6"/>
            <p:cNvSpPr/>
            <p:nvPr/>
          </p:nvSpPr>
          <p:spPr>
            <a:xfrm>
              <a:off x="3016150" y="3681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69" y="1061"/>
                    <a:pt x="1369" y="680"/>
                  </a:cubicBezTo>
                  <a:cubicBezTo>
                    <a:pt x="1369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6"/>
            <p:cNvSpPr/>
            <p:nvPr/>
          </p:nvSpPr>
          <p:spPr>
            <a:xfrm>
              <a:off x="3245025" y="36815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1"/>
                  </a:moveTo>
                  <a:cubicBezTo>
                    <a:pt x="311" y="1"/>
                    <a:pt x="1" y="299"/>
                    <a:pt x="1" y="680"/>
                  </a:cubicBezTo>
                  <a:cubicBezTo>
                    <a:pt x="1" y="1061"/>
                    <a:pt x="311" y="1370"/>
                    <a:pt x="692" y="1370"/>
                  </a:cubicBezTo>
                  <a:cubicBezTo>
                    <a:pt x="1073" y="1370"/>
                    <a:pt x="1370" y="1061"/>
                    <a:pt x="1370" y="680"/>
                  </a:cubicBezTo>
                  <a:cubicBezTo>
                    <a:pt x="1370" y="299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6"/>
            <p:cNvSpPr/>
            <p:nvPr/>
          </p:nvSpPr>
          <p:spPr>
            <a:xfrm>
              <a:off x="3474525" y="3681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299"/>
                    <a:pt x="1" y="680"/>
                  </a:cubicBezTo>
                  <a:cubicBezTo>
                    <a:pt x="1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6"/>
            <p:cNvSpPr/>
            <p:nvPr/>
          </p:nvSpPr>
          <p:spPr>
            <a:xfrm>
              <a:off x="3703725" y="3681525"/>
              <a:ext cx="33950" cy="34275"/>
            </a:xfrm>
            <a:custGeom>
              <a:avLst/>
              <a:gdLst/>
              <a:ahLst/>
              <a:cxnLst/>
              <a:rect l="l" t="t" r="r" b="b"/>
              <a:pathLst>
                <a:path w="1358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58" y="1061"/>
                    <a:pt x="1358" y="680"/>
                  </a:cubicBezTo>
                  <a:cubicBezTo>
                    <a:pt x="1358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6"/>
            <p:cNvSpPr/>
            <p:nvPr/>
          </p:nvSpPr>
          <p:spPr>
            <a:xfrm>
              <a:off x="3932325" y="3681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0"/>
                    <a:pt x="1072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6"/>
            <p:cNvSpPr/>
            <p:nvPr/>
          </p:nvSpPr>
          <p:spPr>
            <a:xfrm>
              <a:off x="4161525" y="3681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6"/>
            <p:cNvSpPr/>
            <p:nvPr/>
          </p:nvSpPr>
          <p:spPr>
            <a:xfrm>
              <a:off x="4390725" y="3681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72" y="1370"/>
                    <a:pt x="1369" y="1061"/>
                    <a:pt x="1369" y="680"/>
                  </a:cubicBezTo>
                  <a:cubicBezTo>
                    <a:pt x="1369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6"/>
            <p:cNvSpPr/>
            <p:nvPr/>
          </p:nvSpPr>
          <p:spPr>
            <a:xfrm>
              <a:off x="4619900" y="36815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1" y="1"/>
                  </a:moveTo>
                  <a:cubicBezTo>
                    <a:pt x="310" y="1"/>
                    <a:pt x="1" y="299"/>
                    <a:pt x="1" y="680"/>
                  </a:cubicBezTo>
                  <a:cubicBezTo>
                    <a:pt x="1" y="1061"/>
                    <a:pt x="310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6"/>
            <p:cNvSpPr/>
            <p:nvPr/>
          </p:nvSpPr>
          <p:spPr>
            <a:xfrm>
              <a:off x="4848800" y="36815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1" y="1"/>
                  </a:moveTo>
                  <a:cubicBezTo>
                    <a:pt x="310" y="1"/>
                    <a:pt x="1" y="299"/>
                    <a:pt x="1" y="680"/>
                  </a:cubicBezTo>
                  <a:cubicBezTo>
                    <a:pt x="1" y="1061"/>
                    <a:pt x="310" y="1370"/>
                    <a:pt x="691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6"/>
            <p:cNvSpPr/>
            <p:nvPr/>
          </p:nvSpPr>
          <p:spPr>
            <a:xfrm>
              <a:off x="5078000" y="3681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1" y="299"/>
                    <a:pt x="1" y="680"/>
                  </a:cubicBezTo>
                  <a:cubicBezTo>
                    <a:pt x="1" y="1061"/>
                    <a:pt x="310" y="1370"/>
                    <a:pt x="691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6"/>
            <p:cNvSpPr/>
            <p:nvPr/>
          </p:nvSpPr>
          <p:spPr>
            <a:xfrm>
              <a:off x="5307200" y="3681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6"/>
            <p:cNvSpPr/>
            <p:nvPr/>
          </p:nvSpPr>
          <p:spPr>
            <a:xfrm>
              <a:off x="3016150" y="3904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6"/>
            <p:cNvSpPr/>
            <p:nvPr/>
          </p:nvSpPr>
          <p:spPr>
            <a:xfrm>
              <a:off x="3245025" y="39044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1"/>
                  </a:moveTo>
                  <a:cubicBezTo>
                    <a:pt x="311" y="1"/>
                    <a:pt x="1" y="298"/>
                    <a:pt x="1" y="679"/>
                  </a:cubicBezTo>
                  <a:cubicBezTo>
                    <a:pt x="1" y="1060"/>
                    <a:pt x="311" y="1370"/>
                    <a:pt x="692" y="1370"/>
                  </a:cubicBezTo>
                  <a:cubicBezTo>
                    <a:pt x="1073" y="1370"/>
                    <a:pt x="1370" y="1060"/>
                    <a:pt x="1370" y="679"/>
                  </a:cubicBezTo>
                  <a:cubicBezTo>
                    <a:pt x="1370" y="298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6"/>
            <p:cNvSpPr/>
            <p:nvPr/>
          </p:nvSpPr>
          <p:spPr>
            <a:xfrm>
              <a:off x="3474525" y="3904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6"/>
            <p:cNvSpPr/>
            <p:nvPr/>
          </p:nvSpPr>
          <p:spPr>
            <a:xfrm>
              <a:off x="3703725" y="390447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79"/>
                  </a:cubicBezTo>
                  <a:cubicBezTo>
                    <a:pt x="1358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6"/>
            <p:cNvSpPr/>
            <p:nvPr/>
          </p:nvSpPr>
          <p:spPr>
            <a:xfrm>
              <a:off x="3932325" y="3904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48"/>
                    <a:pt x="1370" y="679"/>
                  </a:cubicBezTo>
                  <a:cubicBezTo>
                    <a:pt x="1370" y="310"/>
                    <a:pt x="1072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6"/>
            <p:cNvSpPr/>
            <p:nvPr/>
          </p:nvSpPr>
          <p:spPr>
            <a:xfrm>
              <a:off x="4161525" y="3904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6"/>
            <p:cNvSpPr/>
            <p:nvPr/>
          </p:nvSpPr>
          <p:spPr>
            <a:xfrm>
              <a:off x="4390725" y="3904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6"/>
            <p:cNvSpPr/>
            <p:nvPr/>
          </p:nvSpPr>
          <p:spPr>
            <a:xfrm>
              <a:off x="4619900" y="39044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1"/>
                  </a:moveTo>
                  <a:cubicBezTo>
                    <a:pt x="310" y="1"/>
                    <a:pt x="1" y="298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6"/>
            <p:cNvSpPr/>
            <p:nvPr/>
          </p:nvSpPr>
          <p:spPr>
            <a:xfrm>
              <a:off x="4848800" y="39044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1"/>
                  </a:moveTo>
                  <a:cubicBezTo>
                    <a:pt x="310" y="1"/>
                    <a:pt x="1" y="298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6"/>
            <p:cNvSpPr/>
            <p:nvPr/>
          </p:nvSpPr>
          <p:spPr>
            <a:xfrm>
              <a:off x="5078000" y="3904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1" y="298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6"/>
            <p:cNvSpPr/>
            <p:nvPr/>
          </p:nvSpPr>
          <p:spPr>
            <a:xfrm>
              <a:off x="5307200" y="3904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6"/>
            <p:cNvSpPr/>
            <p:nvPr/>
          </p:nvSpPr>
          <p:spPr>
            <a:xfrm>
              <a:off x="3016150" y="414200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6"/>
            <p:cNvSpPr/>
            <p:nvPr/>
          </p:nvSpPr>
          <p:spPr>
            <a:xfrm>
              <a:off x="3245025" y="414200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1"/>
                  </a:moveTo>
                  <a:cubicBezTo>
                    <a:pt x="311" y="1"/>
                    <a:pt x="1" y="310"/>
                    <a:pt x="1" y="691"/>
                  </a:cubicBezTo>
                  <a:cubicBezTo>
                    <a:pt x="1" y="1072"/>
                    <a:pt x="311" y="1370"/>
                    <a:pt x="692" y="1370"/>
                  </a:cubicBezTo>
                  <a:cubicBezTo>
                    <a:pt x="1073" y="1370"/>
                    <a:pt x="1370" y="1072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6"/>
            <p:cNvSpPr/>
            <p:nvPr/>
          </p:nvSpPr>
          <p:spPr>
            <a:xfrm>
              <a:off x="3474525" y="414200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6"/>
            <p:cNvSpPr/>
            <p:nvPr/>
          </p:nvSpPr>
          <p:spPr>
            <a:xfrm>
              <a:off x="3703725" y="4142000"/>
              <a:ext cx="33950" cy="34275"/>
            </a:xfrm>
            <a:custGeom>
              <a:avLst/>
              <a:gdLst/>
              <a:ahLst/>
              <a:cxnLst/>
              <a:rect l="l" t="t" r="r" b="b"/>
              <a:pathLst>
                <a:path w="1358" h="1371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6"/>
            <p:cNvSpPr/>
            <p:nvPr/>
          </p:nvSpPr>
          <p:spPr>
            <a:xfrm>
              <a:off x="3932325" y="414200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298"/>
                    <a:pt x="0" y="691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22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6"/>
            <p:cNvSpPr/>
            <p:nvPr/>
          </p:nvSpPr>
          <p:spPr>
            <a:xfrm>
              <a:off x="4161525" y="414200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6"/>
            <p:cNvSpPr/>
            <p:nvPr/>
          </p:nvSpPr>
          <p:spPr>
            <a:xfrm>
              <a:off x="4390725" y="414200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6"/>
            <p:cNvSpPr/>
            <p:nvPr/>
          </p:nvSpPr>
          <p:spPr>
            <a:xfrm>
              <a:off x="4619900" y="414200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6"/>
            <p:cNvSpPr/>
            <p:nvPr/>
          </p:nvSpPr>
          <p:spPr>
            <a:xfrm>
              <a:off x="4848800" y="414200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6"/>
            <p:cNvSpPr/>
            <p:nvPr/>
          </p:nvSpPr>
          <p:spPr>
            <a:xfrm>
              <a:off x="5078000" y="414200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6"/>
            <p:cNvSpPr/>
            <p:nvPr/>
          </p:nvSpPr>
          <p:spPr>
            <a:xfrm>
              <a:off x="5307200" y="414200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6"/>
            <p:cNvSpPr/>
            <p:nvPr/>
          </p:nvSpPr>
          <p:spPr>
            <a:xfrm>
              <a:off x="3015850" y="4379525"/>
              <a:ext cx="34550" cy="34275"/>
            </a:xfrm>
            <a:custGeom>
              <a:avLst/>
              <a:gdLst/>
              <a:ahLst/>
              <a:cxnLst/>
              <a:rect l="l" t="t" r="r" b="b"/>
              <a:pathLst>
                <a:path w="1382" h="1371" extrusionOk="0">
                  <a:moveTo>
                    <a:pt x="691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298" y="1370"/>
                    <a:pt x="691" y="1370"/>
                  </a:cubicBezTo>
                  <a:cubicBezTo>
                    <a:pt x="1084" y="1370"/>
                    <a:pt x="1381" y="1061"/>
                    <a:pt x="1381" y="680"/>
                  </a:cubicBezTo>
                  <a:cubicBezTo>
                    <a:pt x="1381" y="311"/>
                    <a:pt x="1084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6"/>
            <p:cNvSpPr/>
            <p:nvPr/>
          </p:nvSpPr>
          <p:spPr>
            <a:xfrm>
              <a:off x="3245325" y="43795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0" y="1"/>
                  </a:moveTo>
                  <a:cubicBezTo>
                    <a:pt x="299" y="1"/>
                    <a:pt x="1" y="311"/>
                    <a:pt x="1" y="680"/>
                  </a:cubicBezTo>
                  <a:cubicBezTo>
                    <a:pt x="1" y="1073"/>
                    <a:pt x="299" y="1370"/>
                    <a:pt x="680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72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6"/>
            <p:cNvSpPr/>
            <p:nvPr/>
          </p:nvSpPr>
          <p:spPr>
            <a:xfrm>
              <a:off x="3474525" y="4379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298" y="1370"/>
                    <a:pt x="679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6"/>
            <p:cNvSpPr/>
            <p:nvPr/>
          </p:nvSpPr>
          <p:spPr>
            <a:xfrm>
              <a:off x="3703125" y="4379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322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72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6"/>
            <p:cNvSpPr/>
            <p:nvPr/>
          </p:nvSpPr>
          <p:spPr>
            <a:xfrm>
              <a:off x="3932325" y="4379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322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72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6"/>
            <p:cNvSpPr/>
            <p:nvPr/>
          </p:nvSpPr>
          <p:spPr>
            <a:xfrm>
              <a:off x="4161525" y="4379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322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60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6"/>
            <p:cNvSpPr/>
            <p:nvPr/>
          </p:nvSpPr>
          <p:spPr>
            <a:xfrm>
              <a:off x="4390425" y="4379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310" y="1370"/>
                    <a:pt x="691" y="1370"/>
                  </a:cubicBezTo>
                  <a:cubicBezTo>
                    <a:pt x="1072" y="1370"/>
                    <a:pt x="1369" y="1061"/>
                    <a:pt x="1369" y="680"/>
                  </a:cubicBezTo>
                  <a:cubicBezTo>
                    <a:pt x="1369" y="311"/>
                    <a:pt x="1072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6"/>
            <p:cNvSpPr/>
            <p:nvPr/>
          </p:nvSpPr>
          <p:spPr>
            <a:xfrm>
              <a:off x="4619625" y="4379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310" y="1370"/>
                    <a:pt x="691" y="1370"/>
                  </a:cubicBezTo>
                  <a:cubicBezTo>
                    <a:pt x="1072" y="1370"/>
                    <a:pt x="1369" y="1061"/>
                    <a:pt x="1369" y="680"/>
                  </a:cubicBezTo>
                  <a:cubicBezTo>
                    <a:pt x="1369" y="311"/>
                    <a:pt x="1072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6"/>
            <p:cNvSpPr/>
            <p:nvPr/>
          </p:nvSpPr>
          <p:spPr>
            <a:xfrm>
              <a:off x="4848800" y="43795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1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310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60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6"/>
            <p:cNvSpPr/>
            <p:nvPr/>
          </p:nvSpPr>
          <p:spPr>
            <a:xfrm>
              <a:off x="5078000" y="4379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310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60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6"/>
            <p:cNvSpPr/>
            <p:nvPr/>
          </p:nvSpPr>
          <p:spPr>
            <a:xfrm>
              <a:off x="5306900" y="4379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310" y="1370"/>
                    <a:pt x="679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72" y="13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6"/>
            <p:cNvSpPr/>
            <p:nvPr/>
          </p:nvSpPr>
          <p:spPr>
            <a:xfrm>
              <a:off x="3016150" y="4617375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57"/>
                    <a:pt x="679" y="1357"/>
                  </a:cubicBezTo>
                  <a:cubicBezTo>
                    <a:pt x="1060" y="1357"/>
                    <a:pt x="1369" y="1060"/>
                    <a:pt x="1369" y="679"/>
                  </a:cubicBezTo>
                  <a:cubicBezTo>
                    <a:pt x="1369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6"/>
            <p:cNvSpPr/>
            <p:nvPr/>
          </p:nvSpPr>
          <p:spPr>
            <a:xfrm>
              <a:off x="3245025" y="4617375"/>
              <a:ext cx="34275" cy="33950"/>
            </a:xfrm>
            <a:custGeom>
              <a:avLst/>
              <a:gdLst/>
              <a:ahLst/>
              <a:cxnLst/>
              <a:rect l="l" t="t" r="r" b="b"/>
              <a:pathLst>
                <a:path w="1371" h="1358" extrusionOk="0">
                  <a:moveTo>
                    <a:pt x="692" y="0"/>
                  </a:moveTo>
                  <a:cubicBezTo>
                    <a:pt x="311" y="0"/>
                    <a:pt x="1" y="298"/>
                    <a:pt x="1" y="679"/>
                  </a:cubicBezTo>
                  <a:cubicBezTo>
                    <a:pt x="1" y="1060"/>
                    <a:pt x="311" y="1357"/>
                    <a:pt x="692" y="1357"/>
                  </a:cubicBezTo>
                  <a:cubicBezTo>
                    <a:pt x="1073" y="1357"/>
                    <a:pt x="1370" y="1060"/>
                    <a:pt x="1370" y="679"/>
                  </a:cubicBezTo>
                  <a:cubicBezTo>
                    <a:pt x="1370" y="298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6"/>
            <p:cNvSpPr/>
            <p:nvPr/>
          </p:nvSpPr>
          <p:spPr>
            <a:xfrm>
              <a:off x="3474525" y="4617375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0"/>
                  </a:moveTo>
                  <a:cubicBezTo>
                    <a:pt x="298" y="0"/>
                    <a:pt x="1" y="298"/>
                    <a:pt x="1" y="679"/>
                  </a:cubicBezTo>
                  <a:cubicBezTo>
                    <a:pt x="1" y="1060"/>
                    <a:pt x="298" y="1357"/>
                    <a:pt x="679" y="1357"/>
                  </a:cubicBezTo>
                  <a:cubicBezTo>
                    <a:pt x="1060" y="1357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6"/>
            <p:cNvSpPr/>
            <p:nvPr/>
          </p:nvSpPr>
          <p:spPr>
            <a:xfrm>
              <a:off x="3703725" y="4617375"/>
              <a:ext cx="33950" cy="33950"/>
            </a:xfrm>
            <a:custGeom>
              <a:avLst/>
              <a:gdLst/>
              <a:ahLst/>
              <a:cxnLst/>
              <a:rect l="l" t="t" r="r" b="b"/>
              <a:pathLst>
                <a:path w="1358" h="1358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57"/>
                    <a:pt x="679" y="1357"/>
                  </a:cubicBezTo>
                  <a:cubicBezTo>
                    <a:pt x="1060" y="1357"/>
                    <a:pt x="1358" y="1060"/>
                    <a:pt x="1358" y="679"/>
                  </a:cubicBezTo>
                  <a:cubicBezTo>
                    <a:pt x="1358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6"/>
            <p:cNvSpPr/>
            <p:nvPr/>
          </p:nvSpPr>
          <p:spPr>
            <a:xfrm>
              <a:off x="3932325" y="46173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72"/>
                    <a:pt x="322" y="1369"/>
                    <a:pt x="691" y="1369"/>
                  </a:cubicBezTo>
                  <a:cubicBezTo>
                    <a:pt x="1072" y="1369"/>
                    <a:pt x="1370" y="1048"/>
                    <a:pt x="1370" y="679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6"/>
            <p:cNvSpPr/>
            <p:nvPr/>
          </p:nvSpPr>
          <p:spPr>
            <a:xfrm>
              <a:off x="4161525" y="4617375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57"/>
                    <a:pt x="691" y="1357"/>
                  </a:cubicBezTo>
                  <a:cubicBezTo>
                    <a:pt x="1072" y="1357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6"/>
            <p:cNvSpPr/>
            <p:nvPr/>
          </p:nvSpPr>
          <p:spPr>
            <a:xfrm>
              <a:off x="4390725" y="4617375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57"/>
                    <a:pt x="691" y="1357"/>
                  </a:cubicBezTo>
                  <a:cubicBezTo>
                    <a:pt x="1072" y="1357"/>
                    <a:pt x="1369" y="1060"/>
                    <a:pt x="1369" y="679"/>
                  </a:cubicBezTo>
                  <a:cubicBezTo>
                    <a:pt x="1369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6"/>
            <p:cNvSpPr/>
            <p:nvPr/>
          </p:nvSpPr>
          <p:spPr>
            <a:xfrm>
              <a:off x="4619900" y="4617375"/>
              <a:ext cx="34275" cy="33950"/>
            </a:xfrm>
            <a:custGeom>
              <a:avLst/>
              <a:gdLst/>
              <a:ahLst/>
              <a:cxnLst/>
              <a:rect l="l" t="t" r="r" b="b"/>
              <a:pathLst>
                <a:path w="1371" h="1358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57"/>
                    <a:pt x="691" y="1357"/>
                  </a:cubicBezTo>
                  <a:cubicBezTo>
                    <a:pt x="1072" y="1357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"/>
            <p:cNvSpPr/>
            <p:nvPr/>
          </p:nvSpPr>
          <p:spPr>
            <a:xfrm>
              <a:off x="4848800" y="4617375"/>
              <a:ext cx="34275" cy="33950"/>
            </a:xfrm>
            <a:custGeom>
              <a:avLst/>
              <a:gdLst/>
              <a:ahLst/>
              <a:cxnLst/>
              <a:rect l="l" t="t" r="r" b="b"/>
              <a:pathLst>
                <a:path w="1371" h="1358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57"/>
                    <a:pt x="691" y="1357"/>
                  </a:cubicBezTo>
                  <a:cubicBezTo>
                    <a:pt x="1060" y="1357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6"/>
            <p:cNvSpPr/>
            <p:nvPr/>
          </p:nvSpPr>
          <p:spPr>
            <a:xfrm>
              <a:off x="5078000" y="4617375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57"/>
                    <a:pt x="691" y="1357"/>
                  </a:cubicBezTo>
                  <a:cubicBezTo>
                    <a:pt x="1060" y="1357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6"/>
            <p:cNvSpPr/>
            <p:nvPr/>
          </p:nvSpPr>
          <p:spPr>
            <a:xfrm>
              <a:off x="5307200" y="4617375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57"/>
                    <a:pt x="691" y="1357"/>
                  </a:cubicBezTo>
                  <a:cubicBezTo>
                    <a:pt x="1060" y="1357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"/>
            <p:cNvSpPr/>
            <p:nvPr/>
          </p:nvSpPr>
          <p:spPr>
            <a:xfrm>
              <a:off x="5513775" y="10961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310" y="1358"/>
                    <a:pt x="679" y="1358"/>
                  </a:cubicBezTo>
                  <a:cubicBezTo>
                    <a:pt x="1072" y="1358"/>
                    <a:pt x="1370" y="1048"/>
                    <a:pt x="1370" y="679"/>
                  </a:cubicBezTo>
                  <a:cubicBezTo>
                    <a:pt x="1370" y="310"/>
                    <a:pt x="1060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6"/>
            <p:cNvSpPr/>
            <p:nvPr/>
          </p:nvSpPr>
          <p:spPr>
            <a:xfrm>
              <a:off x="5742975" y="10961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310" y="1358"/>
                    <a:pt x="679" y="1358"/>
                  </a:cubicBezTo>
                  <a:cubicBezTo>
                    <a:pt x="1072" y="1358"/>
                    <a:pt x="1369" y="1048"/>
                    <a:pt x="1369" y="679"/>
                  </a:cubicBezTo>
                  <a:cubicBezTo>
                    <a:pt x="1369" y="310"/>
                    <a:pt x="1060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"/>
            <p:cNvSpPr/>
            <p:nvPr/>
          </p:nvSpPr>
          <p:spPr>
            <a:xfrm>
              <a:off x="5971875" y="10961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310" y="1358"/>
                    <a:pt x="679" y="1358"/>
                  </a:cubicBezTo>
                  <a:cubicBezTo>
                    <a:pt x="1072" y="1358"/>
                    <a:pt x="1369" y="1048"/>
                    <a:pt x="1369" y="679"/>
                  </a:cubicBezTo>
                  <a:cubicBezTo>
                    <a:pt x="1369" y="310"/>
                    <a:pt x="1072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"/>
            <p:cNvSpPr/>
            <p:nvPr/>
          </p:nvSpPr>
          <p:spPr>
            <a:xfrm>
              <a:off x="6201050" y="1096100"/>
              <a:ext cx="34275" cy="33950"/>
            </a:xfrm>
            <a:custGeom>
              <a:avLst/>
              <a:gdLst/>
              <a:ahLst/>
              <a:cxnLst/>
              <a:rect l="l" t="t" r="r" b="b"/>
              <a:pathLst>
                <a:path w="1371" h="1358" extrusionOk="0">
                  <a:moveTo>
                    <a:pt x="680" y="0"/>
                  </a:moveTo>
                  <a:cubicBezTo>
                    <a:pt x="299" y="0"/>
                    <a:pt x="1" y="310"/>
                    <a:pt x="1" y="679"/>
                  </a:cubicBezTo>
                  <a:cubicBezTo>
                    <a:pt x="1" y="1060"/>
                    <a:pt x="310" y="1358"/>
                    <a:pt x="680" y="1358"/>
                  </a:cubicBezTo>
                  <a:cubicBezTo>
                    <a:pt x="1072" y="1358"/>
                    <a:pt x="1370" y="1048"/>
                    <a:pt x="1370" y="679"/>
                  </a:cubicBezTo>
                  <a:cubicBezTo>
                    <a:pt x="1370" y="310"/>
                    <a:pt x="1072" y="12"/>
                    <a:pt x="680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"/>
            <p:cNvSpPr/>
            <p:nvPr/>
          </p:nvSpPr>
          <p:spPr>
            <a:xfrm>
              <a:off x="6430250" y="10961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60"/>
                    <a:pt x="310" y="1358"/>
                    <a:pt x="679" y="1358"/>
                  </a:cubicBezTo>
                  <a:cubicBezTo>
                    <a:pt x="1072" y="1358"/>
                    <a:pt x="1370" y="1048"/>
                    <a:pt x="1370" y="679"/>
                  </a:cubicBezTo>
                  <a:cubicBezTo>
                    <a:pt x="1370" y="310"/>
                    <a:pt x="1048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"/>
            <p:cNvSpPr/>
            <p:nvPr/>
          </p:nvSpPr>
          <p:spPr>
            <a:xfrm>
              <a:off x="6658850" y="10961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60"/>
                    <a:pt x="322" y="1358"/>
                    <a:pt x="691" y="1358"/>
                  </a:cubicBezTo>
                  <a:cubicBezTo>
                    <a:pt x="1072" y="1358"/>
                    <a:pt x="1370" y="1048"/>
                    <a:pt x="1370" y="679"/>
                  </a:cubicBezTo>
                  <a:cubicBezTo>
                    <a:pt x="1370" y="310"/>
                    <a:pt x="1072" y="12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6"/>
            <p:cNvSpPr/>
            <p:nvPr/>
          </p:nvSpPr>
          <p:spPr>
            <a:xfrm>
              <a:off x="6888050" y="10961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60"/>
                    <a:pt x="322" y="1358"/>
                    <a:pt x="691" y="1358"/>
                  </a:cubicBezTo>
                  <a:cubicBezTo>
                    <a:pt x="1072" y="1358"/>
                    <a:pt x="1370" y="1048"/>
                    <a:pt x="1370" y="679"/>
                  </a:cubicBezTo>
                  <a:cubicBezTo>
                    <a:pt x="1370" y="310"/>
                    <a:pt x="1072" y="12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6"/>
            <p:cNvSpPr/>
            <p:nvPr/>
          </p:nvSpPr>
          <p:spPr>
            <a:xfrm>
              <a:off x="7117250" y="10961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322" y="1358"/>
                    <a:pt x="691" y="1358"/>
                  </a:cubicBezTo>
                  <a:cubicBezTo>
                    <a:pt x="1072" y="1358"/>
                    <a:pt x="1370" y="1048"/>
                    <a:pt x="1370" y="679"/>
                  </a:cubicBezTo>
                  <a:cubicBezTo>
                    <a:pt x="1370" y="310"/>
                    <a:pt x="1060" y="12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6"/>
            <p:cNvSpPr/>
            <p:nvPr/>
          </p:nvSpPr>
          <p:spPr>
            <a:xfrm>
              <a:off x="5513775" y="1333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6"/>
            <p:cNvSpPr/>
            <p:nvPr/>
          </p:nvSpPr>
          <p:spPr>
            <a:xfrm>
              <a:off x="5742975" y="1333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"/>
            <p:cNvSpPr/>
            <p:nvPr/>
          </p:nvSpPr>
          <p:spPr>
            <a:xfrm>
              <a:off x="5972175" y="1333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"/>
            <p:cNvSpPr/>
            <p:nvPr/>
          </p:nvSpPr>
          <p:spPr>
            <a:xfrm>
              <a:off x="6200775" y="1333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"/>
            <p:cNvSpPr/>
            <p:nvPr/>
          </p:nvSpPr>
          <p:spPr>
            <a:xfrm>
              <a:off x="6430250" y="1333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298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298"/>
                    <a:pt x="1048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6"/>
            <p:cNvSpPr/>
            <p:nvPr/>
          </p:nvSpPr>
          <p:spPr>
            <a:xfrm>
              <a:off x="6659450" y="1333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"/>
            <p:cNvSpPr/>
            <p:nvPr/>
          </p:nvSpPr>
          <p:spPr>
            <a:xfrm>
              <a:off x="6888650" y="133362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6"/>
            <p:cNvSpPr/>
            <p:nvPr/>
          </p:nvSpPr>
          <p:spPr>
            <a:xfrm>
              <a:off x="7117250" y="1333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6"/>
            <p:cNvSpPr/>
            <p:nvPr/>
          </p:nvSpPr>
          <p:spPr>
            <a:xfrm>
              <a:off x="5513775" y="15711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6"/>
            <p:cNvSpPr/>
            <p:nvPr/>
          </p:nvSpPr>
          <p:spPr>
            <a:xfrm>
              <a:off x="5742975" y="15711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"/>
            <p:cNvSpPr/>
            <p:nvPr/>
          </p:nvSpPr>
          <p:spPr>
            <a:xfrm>
              <a:off x="5972175" y="15711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6"/>
            <p:cNvSpPr/>
            <p:nvPr/>
          </p:nvSpPr>
          <p:spPr>
            <a:xfrm>
              <a:off x="6200775" y="15711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"/>
            <p:cNvSpPr/>
            <p:nvPr/>
          </p:nvSpPr>
          <p:spPr>
            <a:xfrm>
              <a:off x="6430250" y="15711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310"/>
                    <a:pt x="1048" y="13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"/>
            <p:cNvSpPr/>
            <p:nvPr/>
          </p:nvSpPr>
          <p:spPr>
            <a:xfrm>
              <a:off x="6659450" y="15711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"/>
            <p:cNvSpPr/>
            <p:nvPr/>
          </p:nvSpPr>
          <p:spPr>
            <a:xfrm>
              <a:off x="6888650" y="157115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79"/>
                  </a:cubicBezTo>
                  <a:cubicBezTo>
                    <a:pt x="1358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"/>
            <p:cNvSpPr/>
            <p:nvPr/>
          </p:nvSpPr>
          <p:spPr>
            <a:xfrm>
              <a:off x="7117250" y="15711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"/>
            <p:cNvSpPr/>
            <p:nvPr/>
          </p:nvSpPr>
          <p:spPr>
            <a:xfrm>
              <a:off x="5513775" y="18089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"/>
            <p:cNvSpPr/>
            <p:nvPr/>
          </p:nvSpPr>
          <p:spPr>
            <a:xfrm>
              <a:off x="5742975" y="18089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"/>
            <p:cNvSpPr/>
            <p:nvPr/>
          </p:nvSpPr>
          <p:spPr>
            <a:xfrm>
              <a:off x="5972175" y="18089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"/>
            <p:cNvSpPr/>
            <p:nvPr/>
          </p:nvSpPr>
          <p:spPr>
            <a:xfrm>
              <a:off x="6200775" y="18089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"/>
            <p:cNvSpPr/>
            <p:nvPr/>
          </p:nvSpPr>
          <p:spPr>
            <a:xfrm>
              <a:off x="6430250" y="1808675"/>
              <a:ext cx="34250" cy="34575"/>
            </a:xfrm>
            <a:custGeom>
              <a:avLst/>
              <a:gdLst/>
              <a:ahLst/>
              <a:cxnLst/>
              <a:rect l="l" t="t" r="r" b="b"/>
              <a:pathLst>
                <a:path w="1370" h="1383" extrusionOk="0">
                  <a:moveTo>
                    <a:pt x="679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84"/>
                    <a:pt x="310" y="1382"/>
                    <a:pt x="679" y="1382"/>
                  </a:cubicBezTo>
                  <a:cubicBezTo>
                    <a:pt x="1072" y="1382"/>
                    <a:pt x="1370" y="1061"/>
                    <a:pt x="1370" y="691"/>
                  </a:cubicBezTo>
                  <a:cubicBezTo>
                    <a:pt x="1370" y="322"/>
                    <a:pt x="1048" y="13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"/>
            <p:cNvSpPr/>
            <p:nvPr/>
          </p:nvSpPr>
          <p:spPr>
            <a:xfrm>
              <a:off x="6659450" y="18089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"/>
            <p:cNvSpPr/>
            <p:nvPr/>
          </p:nvSpPr>
          <p:spPr>
            <a:xfrm>
              <a:off x="6888650" y="1808975"/>
              <a:ext cx="33950" cy="34275"/>
            </a:xfrm>
            <a:custGeom>
              <a:avLst/>
              <a:gdLst/>
              <a:ahLst/>
              <a:cxnLst/>
              <a:rect l="l" t="t" r="r" b="b"/>
              <a:pathLst>
                <a:path w="1358" h="1371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79"/>
                  </a:cubicBezTo>
                  <a:cubicBezTo>
                    <a:pt x="1358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"/>
            <p:cNvSpPr/>
            <p:nvPr/>
          </p:nvSpPr>
          <p:spPr>
            <a:xfrm>
              <a:off x="7117250" y="18089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"/>
            <p:cNvSpPr/>
            <p:nvPr/>
          </p:nvSpPr>
          <p:spPr>
            <a:xfrm>
              <a:off x="5513775" y="2031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"/>
            <p:cNvSpPr/>
            <p:nvPr/>
          </p:nvSpPr>
          <p:spPr>
            <a:xfrm>
              <a:off x="5742975" y="2031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6"/>
            <p:cNvSpPr/>
            <p:nvPr/>
          </p:nvSpPr>
          <p:spPr>
            <a:xfrm>
              <a:off x="5972175" y="2031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6"/>
            <p:cNvSpPr/>
            <p:nvPr/>
          </p:nvSpPr>
          <p:spPr>
            <a:xfrm>
              <a:off x="6200775" y="2031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"/>
            <p:cNvSpPr/>
            <p:nvPr/>
          </p:nvSpPr>
          <p:spPr>
            <a:xfrm>
              <a:off x="6430250" y="2031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298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298"/>
                    <a:pt x="1048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"/>
            <p:cNvSpPr/>
            <p:nvPr/>
          </p:nvSpPr>
          <p:spPr>
            <a:xfrm>
              <a:off x="6659450" y="2031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"/>
            <p:cNvSpPr/>
            <p:nvPr/>
          </p:nvSpPr>
          <p:spPr>
            <a:xfrm>
              <a:off x="6888650" y="203162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6"/>
            <p:cNvSpPr/>
            <p:nvPr/>
          </p:nvSpPr>
          <p:spPr>
            <a:xfrm>
              <a:off x="7117250" y="2031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6"/>
            <p:cNvSpPr/>
            <p:nvPr/>
          </p:nvSpPr>
          <p:spPr>
            <a:xfrm>
              <a:off x="5513775" y="2269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6"/>
            <p:cNvSpPr/>
            <p:nvPr/>
          </p:nvSpPr>
          <p:spPr>
            <a:xfrm>
              <a:off x="5742975" y="2269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69" y="1061"/>
                    <a:pt x="1369" y="680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"/>
            <p:cNvSpPr/>
            <p:nvPr/>
          </p:nvSpPr>
          <p:spPr>
            <a:xfrm>
              <a:off x="5971875" y="2269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69" y="1061"/>
                    <a:pt x="1369" y="680"/>
                  </a:cubicBezTo>
                  <a:cubicBezTo>
                    <a:pt x="1369" y="310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6"/>
            <p:cNvSpPr/>
            <p:nvPr/>
          </p:nvSpPr>
          <p:spPr>
            <a:xfrm>
              <a:off x="6201050" y="226915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0" y="1"/>
                  </a:moveTo>
                  <a:cubicBezTo>
                    <a:pt x="299" y="1"/>
                    <a:pt x="1" y="310"/>
                    <a:pt x="1" y="680"/>
                  </a:cubicBezTo>
                  <a:cubicBezTo>
                    <a:pt x="1" y="1072"/>
                    <a:pt x="310" y="1370"/>
                    <a:pt x="680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0"/>
                    <a:pt x="1072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6"/>
            <p:cNvSpPr/>
            <p:nvPr/>
          </p:nvSpPr>
          <p:spPr>
            <a:xfrm>
              <a:off x="6430250" y="2269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0"/>
                    <a:pt x="1048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"/>
            <p:cNvSpPr/>
            <p:nvPr/>
          </p:nvSpPr>
          <p:spPr>
            <a:xfrm>
              <a:off x="6658850" y="2269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"/>
            <p:cNvSpPr/>
            <p:nvPr/>
          </p:nvSpPr>
          <p:spPr>
            <a:xfrm>
              <a:off x="6888050" y="2269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"/>
            <p:cNvSpPr/>
            <p:nvPr/>
          </p:nvSpPr>
          <p:spPr>
            <a:xfrm>
              <a:off x="7117250" y="2269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"/>
            <p:cNvSpPr/>
            <p:nvPr/>
          </p:nvSpPr>
          <p:spPr>
            <a:xfrm>
              <a:off x="5513775" y="25067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"/>
            <p:cNvSpPr/>
            <p:nvPr/>
          </p:nvSpPr>
          <p:spPr>
            <a:xfrm>
              <a:off x="5742975" y="25067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69" y="1072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"/>
            <p:cNvSpPr/>
            <p:nvPr/>
          </p:nvSpPr>
          <p:spPr>
            <a:xfrm>
              <a:off x="5972175" y="25067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69" y="1072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"/>
            <p:cNvSpPr/>
            <p:nvPr/>
          </p:nvSpPr>
          <p:spPr>
            <a:xfrm>
              <a:off x="6200775" y="25067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72" y="1369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"/>
            <p:cNvSpPr/>
            <p:nvPr/>
          </p:nvSpPr>
          <p:spPr>
            <a:xfrm>
              <a:off x="6430250" y="25069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299"/>
                    <a:pt x="1048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"/>
            <p:cNvSpPr/>
            <p:nvPr/>
          </p:nvSpPr>
          <p:spPr>
            <a:xfrm>
              <a:off x="6659450" y="25067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"/>
            <p:cNvSpPr/>
            <p:nvPr/>
          </p:nvSpPr>
          <p:spPr>
            <a:xfrm>
              <a:off x="6888650" y="250670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58" y="1072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6"/>
            <p:cNvSpPr/>
            <p:nvPr/>
          </p:nvSpPr>
          <p:spPr>
            <a:xfrm>
              <a:off x="7117250" y="25067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72" y="1369"/>
                    <a:pt x="1370" y="1072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6"/>
            <p:cNvSpPr/>
            <p:nvPr/>
          </p:nvSpPr>
          <p:spPr>
            <a:xfrm>
              <a:off x="5513775" y="2744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"/>
            <p:cNvSpPr/>
            <p:nvPr/>
          </p:nvSpPr>
          <p:spPr>
            <a:xfrm>
              <a:off x="5742975" y="2744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69" y="1060"/>
                    <a:pt x="1369" y="679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"/>
            <p:cNvSpPr/>
            <p:nvPr/>
          </p:nvSpPr>
          <p:spPr>
            <a:xfrm>
              <a:off x="5972175" y="2744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69" y="1060"/>
                    <a:pt x="1369" y="679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"/>
            <p:cNvSpPr/>
            <p:nvPr/>
          </p:nvSpPr>
          <p:spPr>
            <a:xfrm>
              <a:off x="6200775" y="2744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79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72" y="1369"/>
                    <a:pt x="1369" y="1060"/>
                    <a:pt x="1369" y="679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"/>
            <p:cNvSpPr/>
            <p:nvPr/>
          </p:nvSpPr>
          <p:spPr>
            <a:xfrm>
              <a:off x="6430250" y="2744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91"/>
                  </a:cubicBezTo>
                  <a:cubicBezTo>
                    <a:pt x="1" y="1072"/>
                    <a:pt x="310" y="1369"/>
                    <a:pt x="679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48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6"/>
            <p:cNvSpPr/>
            <p:nvPr/>
          </p:nvSpPr>
          <p:spPr>
            <a:xfrm>
              <a:off x="6659450" y="2744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60"/>
                    <a:pt x="298" y="1369"/>
                    <a:pt x="679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6"/>
            <p:cNvSpPr/>
            <p:nvPr/>
          </p:nvSpPr>
          <p:spPr>
            <a:xfrm>
              <a:off x="6888650" y="274422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58" y="1060"/>
                    <a:pt x="1358" y="679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6"/>
            <p:cNvSpPr/>
            <p:nvPr/>
          </p:nvSpPr>
          <p:spPr>
            <a:xfrm>
              <a:off x="7117250" y="2744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79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72" y="1369"/>
                    <a:pt x="1370" y="1060"/>
                    <a:pt x="1370" y="679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6"/>
            <p:cNvSpPr/>
            <p:nvPr/>
          </p:nvSpPr>
          <p:spPr>
            <a:xfrm>
              <a:off x="5513775" y="2967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6"/>
            <p:cNvSpPr/>
            <p:nvPr/>
          </p:nvSpPr>
          <p:spPr>
            <a:xfrm>
              <a:off x="5742975" y="2967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69" y="1061"/>
                    <a:pt x="1369" y="680"/>
                  </a:cubicBezTo>
                  <a:cubicBezTo>
                    <a:pt x="1369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6"/>
            <p:cNvSpPr/>
            <p:nvPr/>
          </p:nvSpPr>
          <p:spPr>
            <a:xfrm>
              <a:off x="5972175" y="2967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69" y="1061"/>
                    <a:pt x="1369" y="680"/>
                  </a:cubicBezTo>
                  <a:cubicBezTo>
                    <a:pt x="1369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6"/>
            <p:cNvSpPr/>
            <p:nvPr/>
          </p:nvSpPr>
          <p:spPr>
            <a:xfrm>
              <a:off x="6200775" y="2967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72" y="1370"/>
                    <a:pt x="1369" y="1061"/>
                    <a:pt x="1369" y="680"/>
                  </a:cubicBezTo>
                  <a:cubicBezTo>
                    <a:pt x="1369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6"/>
            <p:cNvSpPr/>
            <p:nvPr/>
          </p:nvSpPr>
          <p:spPr>
            <a:xfrm>
              <a:off x="6430250" y="2967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299"/>
                    <a:pt x="1" y="680"/>
                  </a:cubicBezTo>
                  <a:cubicBezTo>
                    <a:pt x="1" y="1073"/>
                    <a:pt x="310" y="1370"/>
                    <a:pt x="679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48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6"/>
            <p:cNvSpPr/>
            <p:nvPr/>
          </p:nvSpPr>
          <p:spPr>
            <a:xfrm>
              <a:off x="6659450" y="2967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299"/>
                    <a:pt x="1" y="680"/>
                  </a:cubicBezTo>
                  <a:cubicBezTo>
                    <a:pt x="1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6"/>
            <p:cNvSpPr/>
            <p:nvPr/>
          </p:nvSpPr>
          <p:spPr>
            <a:xfrm>
              <a:off x="6888650" y="2967150"/>
              <a:ext cx="33950" cy="34275"/>
            </a:xfrm>
            <a:custGeom>
              <a:avLst/>
              <a:gdLst/>
              <a:ahLst/>
              <a:cxnLst/>
              <a:rect l="l" t="t" r="r" b="b"/>
              <a:pathLst>
                <a:path w="1358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58" y="1061"/>
                    <a:pt x="1358" y="680"/>
                  </a:cubicBezTo>
                  <a:cubicBezTo>
                    <a:pt x="1358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6"/>
            <p:cNvSpPr/>
            <p:nvPr/>
          </p:nvSpPr>
          <p:spPr>
            <a:xfrm>
              <a:off x="7117250" y="2967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6"/>
            <p:cNvSpPr/>
            <p:nvPr/>
          </p:nvSpPr>
          <p:spPr>
            <a:xfrm>
              <a:off x="5513775" y="3204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10" y="1369"/>
                    <a:pt x="679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60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6"/>
            <p:cNvSpPr/>
            <p:nvPr/>
          </p:nvSpPr>
          <p:spPr>
            <a:xfrm>
              <a:off x="5742975" y="3204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10" y="1369"/>
                    <a:pt x="679" y="1369"/>
                  </a:cubicBezTo>
                  <a:cubicBezTo>
                    <a:pt x="1072" y="1369"/>
                    <a:pt x="1369" y="1060"/>
                    <a:pt x="1369" y="691"/>
                  </a:cubicBezTo>
                  <a:cubicBezTo>
                    <a:pt x="1369" y="310"/>
                    <a:pt x="1060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6"/>
            <p:cNvSpPr/>
            <p:nvPr/>
          </p:nvSpPr>
          <p:spPr>
            <a:xfrm>
              <a:off x="5971875" y="3204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10" y="1369"/>
                    <a:pt x="679" y="1369"/>
                  </a:cubicBezTo>
                  <a:cubicBezTo>
                    <a:pt x="1072" y="1369"/>
                    <a:pt x="1369" y="1060"/>
                    <a:pt x="1369" y="691"/>
                  </a:cubicBezTo>
                  <a:cubicBezTo>
                    <a:pt x="1369" y="310"/>
                    <a:pt x="1072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6"/>
            <p:cNvSpPr/>
            <p:nvPr/>
          </p:nvSpPr>
          <p:spPr>
            <a:xfrm>
              <a:off x="6201050" y="32044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0"/>
                  </a:moveTo>
                  <a:cubicBezTo>
                    <a:pt x="299" y="0"/>
                    <a:pt x="1" y="310"/>
                    <a:pt x="1" y="691"/>
                  </a:cubicBezTo>
                  <a:cubicBezTo>
                    <a:pt x="1" y="1072"/>
                    <a:pt x="310" y="1369"/>
                    <a:pt x="680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72" y="12"/>
                    <a:pt x="680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6"/>
            <p:cNvSpPr/>
            <p:nvPr/>
          </p:nvSpPr>
          <p:spPr>
            <a:xfrm>
              <a:off x="6430250" y="3204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10" y="1369"/>
                    <a:pt x="679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48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6"/>
            <p:cNvSpPr/>
            <p:nvPr/>
          </p:nvSpPr>
          <p:spPr>
            <a:xfrm>
              <a:off x="6658850" y="3204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22" y="1369"/>
                    <a:pt x="691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72" y="12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6"/>
            <p:cNvSpPr/>
            <p:nvPr/>
          </p:nvSpPr>
          <p:spPr>
            <a:xfrm>
              <a:off x="6888050" y="3204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22" y="1369"/>
                    <a:pt x="691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72" y="12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"/>
            <p:cNvSpPr/>
            <p:nvPr/>
          </p:nvSpPr>
          <p:spPr>
            <a:xfrm>
              <a:off x="7117250" y="3204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22" y="1369"/>
                    <a:pt x="691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60" y="12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"/>
            <p:cNvSpPr/>
            <p:nvPr/>
          </p:nvSpPr>
          <p:spPr>
            <a:xfrm>
              <a:off x="5513775" y="3442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6"/>
            <p:cNvSpPr/>
            <p:nvPr/>
          </p:nvSpPr>
          <p:spPr>
            <a:xfrm>
              <a:off x="5742975" y="3442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6"/>
            <p:cNvSpPr/>
            <p:nvPr/>
          </p:nvSpPr>
          <p:spPr>
            <a:xfrm>
              <a:off x="5972175" y="3442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6"/>
            <p:cNvSpPr/>
            <p:nvPr/>
          </p:nvSpPr>
          <p:spPr>
            <a:xfrm>
              <a:off x="6200775" y="3442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6"/>
            <p:cNvSpPr/>
            <p:nvPr/>
          </p:nvSpPr>
          <p:spPr>
            <a:xfrm>
              <a:off x="6430250" y="3442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48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"/>
            <p:cNvSpPr/>
            <p:nvPr/>
          </p:nvSpPr>
          <p:spPr>
            <a:xfrm>
              <a:off x="6659450" y="3442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"/>
            <p:cNvSpPr/>
            <p:nvPr/>
          </p:nvSpPr>
          <p:spPr>
            <a:xfrm>
              <a:off x="6888650" y="344222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"/>
            <p:cNvSpPr/>
            <p:nvPr/>
          </p:nvSpPr>
          <p:spPr>
            <a:xfrm>
              <a:off x="7117250" y="3442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"/>
            <p:cNvSpPr/>
            <p:nvPr/>
          </p:nvSpPr>
          <p:spPr>
            <a:xfrm>
              <a:off x="5513775" y="36800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"/>
            <p:cNvSpPr/>
            <p:nvPr/>
          </p:nvSpPr>
          <p:spPr>
            <a:xfrm>
              <a:off x="5742975" y="36800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"/>
            <p:cNvSpPr/>
            <p:nvPr/>
          </p:nvSpPr>
          <p:spPr>
            <a:xfrm>
              <a:off x="5972175" y="36800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"/>
            <p:cNvSpPr/>
            <p:nvPr/>
          </p:nvSpPr>
          <p:spPr>
            <a:xfrm>
              <a:off x="6200775" y="36800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"/>
            <p:cNvSpPr/>
            <p:nvPr/>
          </p:nvSpPr>
          <p:spPr>
            <a:xfrm>
              <a:off x="6430250" y="36800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48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"/>
            <p:cNvSpPr/>
            <p:nvPr/>
          </p:nvSpPr>
          <p:spPr>
            <a:xfrm>
              <a:off x="6659450" y="36800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"/>
            <p:cNvSpPr/>
            <p:nvPr/>
          </p:nvSpPr>
          <p:spPr>
            <a:xfrm>
              <a:off x="6888650" y="368005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79"/>
                  </a:cubicBezTo>
                  <a:cubicBezTo>
                    <a:pt x="1358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"/>
            <p:cNvSpPr/>
            <p:nvPr/>
          </p:nvSpPr>
          <p:spPr>
            <a:xfrm>
              <a:off x="7117250" y="36800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"/>
            <p:cNvSpPr/>
            <p:nvPr/>
          </p:nvSpPr>
          <p:spPr>
            <a:xfrm>
              <a:off x="5513775" y="3902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"/>
            <p:cNvSpPr/>
            <p:nvPr/>
          </p:nvSpPr>
          <p:spPr>
            <a:xfrm>
              <a:off x="5742975" y="3902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"/>
            <p:cNvSpPr/>
            <p:nvPr/>
          </p:nvSpPr>
          <p:spPr>
            <a:xfrm>
              <a:off x="5972175" y="3902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"/>
            <p:cNvSpPr/>
            <p:nvPr/>
          </p:nvSpPr>
          <p:spPr>
            <a:xfrm>
              <a:off x="6200775" y="3902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"/>
            <p:cNvSpPr/>
            <p:nvPr/>
          </p:nvSpPr>
          <p:spPr>
            <a:xfrm>
              <a:off x="6430250" y="3902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22"/>
                    <a:pt x="1048" y="24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"/>
            <p:cNvSpPr/>
            <p:nvPr/>
          </p:nvSpPr>
          <p:spPr>
            <a:xfrm>
              <a:off x="6659450" y="3902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"/>
            <p:cNvSpPr/>
            <p:nvPr/>
          </p:nvSpPr>
          <p:spPr>
            <a:xfrm>
              <a:off x="6888650" y="390240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"/>
            <p:cNvSpPr/>
            <p:nvPr/>
          </p:nvSpPr>
          <p:spPr>
            <a:xfrm>
              <a:off x="7117250" y="3902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6"/>
            <p:cNvSpPr/>
            <p:nvPr/>
          </p:nvSpPr>
          <p:spPr>
            <a:xfrm>
              <a:off x="5513775" y="4140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6"/>
            <p:cNvSpPr/>
            <p:nvPr/>
          </p:nvSpPr>
          <p:spPr>
            <a:xfrm>
              <a:off x="5742975" y="4140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6"/>
            <p:cNvSpPr/>
            <p:nvPr/>
          </p:nvSpPr>
          <p:spPr>
            <a:xfrm>
              <a:off x="5972175" y="4140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6"/>
            <p:cNvSpPr/>
            <p:nvPr/>
          </p:nvSpPr>
          <p:spPr>
            <a:xfrm>
              <a:off x="6200775" y="4140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6"/>
            <p:cNvSpPr/>
            <p:nvPr/>
          </p:nvSpPr>
          <p:spPr>
            <a:xfrm>
              <a:off x="6430250" y="4140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48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6"/>
            <p:cNvSpPr/>
            <p:nvPr/>
          </p:nvSpPr>
          <p:spPr>
            <a:xfrm>
              <a:off x="6659450" y="4140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"/>
            <p:cNvSpPr/>
            <p:nvPr/>
          </p:nvSpPr>
          <p:spPr>
            <a:xfrm>
              <a:off x="6888650" y="414022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79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"/>
            <p:cNvSpPr/>
            <p:nvPr/>
          </p:nvSpPr>
          <p:spPr>
            <a:xfrm>
              <a:off x="7117250" y="4140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"/>
            <p:cNvSpPr/>
            <p:nvPr/>
          </p:nvSpPr>
          <p:spPr>
            <a:xfrm>
              <a:off x="5513775" y="43777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79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70" y="1048"/>
                    <a:pt x="1370" y="679"/>
                  </a:cubicBezTo>
                  <a:cubicBezTo>
                    <a:pt x="1370" y="310"/>
                    <a:pt x="1060" y="12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"/>
            <p:cNvSpPr/>
            <p:nvPr/>
          </p:nvSpPr>
          <p:spPr>
            <a:xfrm>
              <a:off x="5742975" y="43777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79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69" y="1048"/>
                    <a:pt x="1369" y="679"/>
                  </a:cubicBezTo>
                  <a:cubicBezTo>
                    <a:pt x="1369" y="310"/>
                    <a:pt x="1060" y="12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"/>
            <p:cNvSpPr/>
            <p:nvPr/>
          </p:nvSpPr>
          <p:spPr>
            <a:xfrm>
              <a:off x="5971875" y="43777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79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69" y="1048"/>
                    <a:pt x="1369" y="679"/>
                  </a:cubicBezTo>
                  <a:cubicBezTo>
                    <a:pt x="1369" y="310"/>
                    <a:pt x="1072" y="12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"/>
            <p:cNvSpPr/>
            <p:nvPr/>
          </p:nvSpPr>
          <p:spPr>
            <a:xfrm>
              <a:off x="6201050" y="43777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1"/>
                  </a:moveTo>
                  <a:cubicBezTo>
                    <a:pt x="299" y="1"/>
                    <a:pt x="1" y="310"/>
                    <a:pt x="1" y="679"/>
                  </a:cubicBezTo>
                  <a:cubicBezTo>
                    <a:pt x="1" y="1072"/>
                    <a:pt x="310" y="1370"/>
                    <a:pt x="680" y="1370"/>
                  </a:cubicBezTo>
                  <a:cubicBezTo>
                    <a:pt x="1072" y="1370"/>
                    <a:pt x="1370" y="1048"/>
                    <a:pt x="1370" y="679"/>
                  </a:cubicBezTo>
                  <a:cubicBezTo>
                    <a:pt x="1370" y="310"/>
                    <a:pt x="1072" y="12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"/>
            <p:cNvSpPr/>
            <p:nvPr/>
          </p:nvSpPr>
          <p:spPr>
            <a:xfrm>
              <a:off x="6430250" y="43777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48"/>
                    <a:pt x="1370" y="679"/>
                  </a:cubicBezTo>
                  <a:cubicBezTo>
                    <a:pt x="1370" y="310"/>
                    <a:pt x="1048" y="12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"/>
            <p:cNvSpPr/>
            <p:nvPr/>
          </p:nvSpPr>
          <p:spPr>
            <a:xfrm>
              <a:off x="6658850" y="43777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1" y="310"/>
                    <a:pt x="1" y="679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48"/>
                    <a:pt x="1370" y="679"/>
                  </a:cubicBezTo>
                  <a:cubicBezTo>
                    <a:pt x="1370" y="310"/>
                    <a:pt x="1072" y="12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"/>
            <p:cNvSpPr/>
            <p:nvPr/>
          </p:nvSpPr>
          <p:spPr>
            <a:xfrm>
              <a:off x="6888050" y="43777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1" y="310"/>
                    <a:pt x="1" y="679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48"/>
                    <a:pt x="1370" y="679"/>
                  </a:cubicBezTo>
                  <a:cubicBezTo>
                    <a:pt x="1370" y="310"/>
                    <a:pt x="1072" y="12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"/>
            <p:cNvSpPr/>
            <p:nvPr/>
          </p:nvSpPr>
          <p:spPr>
            <a:xfrm>
              <a:off x="7117250" y="43777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0" y="310"/>
                    <a:pt x="0" y="679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48"/>
                    <a:pt x="1370" y="679"/>
                  </a:cubicBezTo>
                  <a:cubicBezTo>
                    <a:pt x="1370" y="310"/>
                    <a:pt x="1060" y="12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"/>
            <p:cNvSpPr/>
            <p:nvPr/>
          </p:nvSpPr>
          <p:spPr>
            <a:xfrm>
              <a:off x="5513775" y="4615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"/>
            <p:cNvSpPr/>
            <p:nvPr/>
          </p:nvSpPr>
          <p:spPr>
            <a:xfrm>
              <a:off x="5742975" y="4615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"/>
            <p:cNvSpPr/>
            <p:nvPr/>
          </p:nvSpPr>
          <p:spPr>
            <a:xfrm>
              <a:off x="5972175" y="4615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"/>
            <p:cNvSpPr/>
            <p:nvPr/>
          </p:nvSpPr>
          <p:spPr>
            <a:xfrm>
              <a:off x="6200775" y="4615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"/>
            <p:cNvSpPr/>
            <p:nvPr/>
          </p:nvSpPr>
          <p:spPr>
            <a:xfrm>
              <a:off x="6430250" y="4615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298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22"/>
                    <a:pt x="1048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"/>
            <p:cNvSpPr/>
            <p:nvPr/>
          </p:nvSpPr>
          <p:spPr>
            <a:xfrm>
              <a:off x="6659450" y="4615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"/>
            <p:cNvSpPr/>
            <p:nvPr/>
          </p:nvSpPr>
          <p:spPr>
            <a:xfrm>
              <a:off x="6888650" y="461527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"/>
            <p:cNvSpPr/>
            <p:nvPr/>
          </p:nvSpPr>
          <p:spPr>
            <a:xfrm>
              <a:off x="7117250" y="4615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3" name="Google Shape;2443;p6"/>
          <p:cNvSpPr txBox="1">
            <a:spLocks noGrp="1"/>
          </p:cNvSpPr>
          <p:nvPr>
            <p:ph type="title"/>
          </p:nvPr>
        </p:nvSpPr>
        <p:spPr>
          <a:xfrm>
            <a:off x="713225" y="406125"/>
            <a:ext cx="77178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44" name="Google Shape;2444;p6"/>
          <p:cNvSpPr/>
          <p:nvPr/>
        </p:nvSpPr>
        <p:spPr>
          <a:xfrm rot="-6937940">
            <a:off x="-492976" y="4035577"/>
            <a:ext cx="1915369" cy="539864"/>
          </a:xfrm>
          <a:custGeom>
            <a:avLst/>
            <a:gdLst/>
            <a:ahLst/>
            <a:cxnLst/>
            <a:rect l="l" t="t" r="r" b="b"/>
            <a:pathLst>
              <a:path w="30312" h="8544" extrusionOk="0">
                <a:moveTo>
                  <a:pt x="3264" y="1"/>
                </a:moveTo>
                <a:cubicBezTo>
                  <a:pt x="2923" y="309"/>
                  <a:pt x="2583" y="623"/>
                  <a:pt x="2249" y="943"/>
                </a:cubicBezTo>
                <a:cubicBezTo>
                  <a:pt x="1828" y="1344"/>
                  <a:pt x="1408" y="1761"/>
                  <a:pt x="1131" y="2273"/>
                </a:cubicBezTo>
                <a:cubicBezTo>
                  <a:pt x="678" y="3110"/>
                  <a:pt x="432" y="4824"/>
                  <a:pt x="876" y="5717"/>
                </a:cubicBezTo>
                <a:cubicBezTo>
                  <a:pt x="887" y="5740"/>
                  <a:pt x="899" y="5761"/>
                  <a:pt x="912" y="5781"/>
                </a:cubicBezTo>
                <a:cubicBezTo>
                  <a:pt x="667" y="5881"/>
                  <a:pt x="422" y="5983"/>
                  <a:pt x="178" y="6091"/>
                </a:cubicBezTo>
                <a:cubicBezTo>
                  <a:pt x="56" y="6142"/>
                  <a:pt x="0" y="6284"/>
                  <a:pt x="53" y="6406"/>
                </a:cubicBezTo>
                <a:cubicBezTo>
                  <a:pt x="93" y="6495"/>
                  <a:pt x="181" y="6550"/>
                  <a:pt x="274" y="6550"/>
                </a:cubicBezTo>
                <a:cubicBezTo>
                  <a:pt x="307" y="6550"/>
                  <a:pt x="338" y="6542"/>
                  <a:pt x="369" y="6529"/>
                </a:cubicBezTo>
                <a:cubicBezTo>
                  <a:pt x="704" y="6383"/>
                  <a:pt x="1042" y="6243"/>
                  <a:pt x="1382" y="6108"/>
                </a:cubicBezTo>
                <a:cubicBezTo>
                  <a:pt x="1494" y="6104"/>
                  <a:pt x="1613" y="6054"/>
                  <a:pt x="1730" y="5972"/>
                </a:cubicBezTo>
                <a:cubicBezTo>
                  <a:pt x="1871" y="5919"/>
                  <a:pt x="2010" y="5867"/>
                  <a:pt x="2152" y="5814"/>
                </a:cubicBezTo>
                <a:cubicBezTo>
                  <a:pt x="3520" y="6721"/>
                  <a:pt x="5158" y="7213"/>
                  <a:pt x="6798" y="7213"/>
                </a:cubicBezTo>
                <a:cubicBezTo>
                  <a:pt x="7021" y="7213"/>
                  <a:pt x="7243" y="7204"/>
                  <a:pt x="7465" y="7186"/>
                </a:cubicBezTo>
                <a:cubicBezTo>
                  <a:pt x="7585" y="7176"/>
                  <a:pt x="7736" y="7133"/>
                  <a:pt x="7747" y="7014"/>
                </a:cubicBezTo>
                <a:cubicBezTo>
                  <a:pt x="7750" y="6965"/>
                  <a:pt x="7729" y="6918"/>
                  <a:pt x="7706" y="6875"/>
                </a:cubicBezTo>
                <a:cubicBezTo>
                  <a:pt x="7134" y="5810"/>
                  <a:pt x="5929" y="5183"/>
                  <a:pt x="4725" y="5080"/>
                </a:cubicBezTo>
                <a:cubicBezTo>
                  <a:pt x="4626" y="5072"/>
                  <a:pt x="4530" y="5067"/>
                  <a:pt x="4431" y="5064"/>
                </a:cubicBezTo>
                <a:cubicBezTo>
                  <a:pt x="5426" y="4775"/>
                  <a:pt x="6434" y="4535"/>
                  <a:pt x="7448" y="4340"/>
                </a:cubicBezTo>
                <a:lnTo>
                  <a:pt x="7448" y="4340"/>
                </a:lnTo>
                <a:cubicBezTo>
                  <a:pt x="7319" y="4517"/>
                  <a:pt x="7429" y="4825"/>
                  <a:pt x="7965" y="5304"/>
                </a:cubicBezTo>
                <a:cubicBezTo>
                  <a:pt x="8444" y="5731"/>
                  <a:pt x="8990" y="6079"/>
                  <a:pt x="9578" y="6333"/>
                </a:cubicBezTo>
                <a:cubicBezTo>
                  <a:pt x="9726" y="6396"/>
                  <a:pt x="11288" y="6781"/>
                  <a:pt x="11355" y="6781"/>
                </a:cubicBezTo>
                <a:cubicBezTo>
                  <a:pt x="11356" y="6781"/>
                  <a:pt x="11357" y="6781"/>
                  <a:pt x="11357" y="6780"/>
                </a:cubicBezTo>
                <a:cubicBezTo>
                  <a:pt x="11178" y="5847"/>
                  <a:pt x="10567" y="5004"/>
                  <a:pt x="9736" y="4544"/>
                </a:cubicBezTo>
                <a:cubicBezTo>
                  <a:pt x="9397" y="4356"/>
                  <a:pt x="8903" y="4214"/>
                  <a:pt x="8454" y="4163"/>
                </a:cubicBezTo>
                <a:cubicBezTo>
                  <a:pt x="9255" y="4034"/>
                  <a:pt x="10059" y="3933"/>
                  <a:pt x="10868" y="3862"/>
                </a:cubicBezTo>
                <a:lnTo>
                  <a:pt x="10868" y="3862"/>
                </a:lnTo>
                <a:cubicBezTo>
                  <a:pt x="10819" y="4051"/>
                  <a:pt x="10834" y="4306"/>
                  <a:pt x="10925" y="4634"/>
                </a:cubicBezTo>
                <a:cubicBezTo>
                  <a:pt x="10973" y="4802"/>
                  <a:pt x="12931" y="6488"/>
                  <a:pt x="14436" y="6875"/>
                </a:cubicBezTo>
                <a:cubicBezTo>
                  <a:pt x="14436" y="6875"/>
                  <a:pt x="14396" y="5705"/>
                  <a:pt x="14052" y="5238"/>
                </a:cubicBezTo>
                <a:cubicBezTo>
                  <a:pt x="13708" y="4770"/>
                  <a:pt x="13332" y="4254"/>
                  <a:pt x="12841" y="3946"/>
                </a:cubicBezTo>
                <a:cubicBezTo>
                  <a:pt x="12729" y="3876"/>
                  <a:pt x="12618" y="3811"/>
                  <a:pt x="12509" y="3754"/>
                </a:cubicBezTo>
                <a:cubicBezTo>
                  <a:pt x="12959" y="3735"/>
                  <a:pt x="13410" y="3726"/>
                  <a:pt x="13861" y="3726"/>
                </a:cubicBezTo>
                <a:cubicBezTo>
                  <a:pt x="14058" y="3726"/>
                  <a:pt x="14255" y="3728"/>
                  <a:pt x="14452" y="3731"/>
                </a:cubicBezTo>
                <a:cubicBezTo>
                  <a:pt x="14463" y="3863"/>
                  <a:pt x="14511" y="4041"/>
                  <a:pt x="14607" y="4276"/>
                </a:cubicBezTo>
                <a:cubicBezTo>
                  <a:pt x="14829" y="4821"/>
                  <a:pt x="15513" y="5976"/>
                  <a:pt x="15959" y="6362"/>
                </a:cubicBezTo>
                <a:cubicBezTo>
                  <a:pt x="16060" y="6449"/>
                  <a:pt x="17278" y="7145"/>
                  <a:pt x="17432" y="7145"/>
                </a:cubicBezTo>
                <a:cubicBezTo>
                  <a:pt x="17442" y="7145"/>
                  <a:pt x="17448" y="7142"/>
                  <a:pt x="17448" y="7136"/>
                </a:cubicBezTo>
                <a:cubicBezTo>
                  <a:pt x="17516" y="6320"/>
                  <a:pt x="17252" y="5483"/>
                  <a:pt x="16730" y="4854"/>
                </a:cubicBezTo>
                <a:cubicBezTo>
                  <a:pt x="16458" y="4524"/>
                  <a:pt x="15946" y="4071"/>
                  <a:pt x="15476" y="3763"/>
                </a:cubicBezTo>
                <a:lnTo>
                  <a:pt x="15476" y="3763"/>
                </a:lnTo>
                <a:cubicBezTo>
                  <a:pt x="16403" y="3806"/>
                  <a:pt x="17328" y="3885"/>
                  <a:pt x="18251" y="4004"/>
                </a:cubicBezTo>
                <a:cubicBezTo>
                  <a:pt x="17593" y="4401"/>
                  <a:pt x="18628" y="6228"/>
                  <a:pt x="19048" y="6684"/>
                </a:cubicBezTo>
                <a:cubicBezTo>
                  <a:pt x="19525" y="7198"/>
                  <a:pt x="20165" y="7599"/>
                  <a:pt x="20866" y="7646"/>
                </a:cubicBezTo>
                <a:cubicBezTo>
                  <a:pt x="20867" y="7646"/>
                  <a:pt x="20868" y="7646"/>
                  <a:pt x="20869" y="7646"/>
                </a:cubicBezTo>
                <a:cubicBezTo>
                  <a:pt x="21106" y="7646"/>
                  <a:pt x="20516" y="5696"/>
                  <a:pt x="20453" y="5573"/>
                </a:cubicBezTo>
                <a:cubicBezTo>
                  <a:pt x="20251" y="5169"/>
                  <a:pt x="19841" y="4492"/>
                  <a:pt x="19382" y="4168"/>
                </a:cubicBezTo>
                <a:lnTo>
                  <a:pt x="19382" y="4168"/>
                </a:lnTo>
                <a:cubicBezTo>
                  <a:pt x="20277" y="4312"/>
                  <a:pt x="21165" y="4492"/>
                  <a:pt x="22047" y="4707"/>
                </a:cubicBezTo>
                <a:lnTo>
                  <a:pt x="22028" y="4766"/>
                </a:lnTo>
                <a:cubicBezTo>
                  <a:pt x="21864" y="5662"/>
                  <a:pt x="22106" y="6623"/>
                  <a:pt x="22671" y="7337"/>
                </a:cubicBezTo>
                <a:cubicBezTo>
                  <a:pt x="23237" y="8049"/>
                  <a:pt x="24119" y="8501"/>
                  <a:pt x="25026" y="8544"/>
                </a:cubicBezTo>
                <a:cubicBezTo>
                  <a:pt x="24732" y="7683"/>
                  <a:pt x="24550" y="6780"/>
                  <a:pt x="24150" y="5963"/>
                </a:cubicBezTo>
                <a:cubicBezTo>
                  <a:pt x="24007" y="5669"/>
                  <a:pt x="23830" y="5387"/>
                  <a:pt x="23620" y="5132"/>
                </a:cubicBezTo>
                <a:lnTo>
                  <a:pt x="23620" y="5132"/>
                </a:lnTo>
                <a:cubicBezTo>
                  <a:pt x="24190" y="5301"/>
                  <a:pt x="24754" y="5483"/>
                  <a:pt x="25317" y="5681"/>
                </a:cubicBezTo>
                <a:cubicBezTo>
                  <a:pt x="25503" y="6270"/>
                  <a:pt x="26566" y="6981"/>
                  <a:pt x="26871" y="7180"/>
                </a:cubicBezTo>
                <a:cubicBezTo>
                  <a:pt x="27254" y="7433"/>
                  <a:pt x="28054" y="7678"/>
                  <a:pt x="28501" y="7778"/>
                </a:cubicBezTo>
                <a:cubicBezTo>
                  <a:pt x="28728" y="7829"/>
                  <a:pt x="29112" y="7887"/>
                  <a:pt x="29475" y="7887"/>
                </a:cubicBezTo>
                <a:cubicBezTo>
                  <a:pt x="29830" y="7887"/>
                  <a:pt x="30164" y="7831"/>
                  <a:pt x="30312" y="7659"/>
                </a:cubicBezTo>
                <a:cubicBezTo>
                  <a:pt x="30171" y="6957"/>
                  <a:pt x="29057" y="6204"/>
                  <a:pt x="28441" y="5849"/>
                </a:cubicBezTo>
                <a:cubicBezTo>
                  <a:pt x="28065" y="5633"/>
                  <a:pt x="26751" y="5047"/>
                  <a:pt x="25946" y="5047"/>
                </a:cubicBezTo>
                <a:cubicBezTo>
                  <a:pt x="25723" y="5047"/>
                  <a:pt x="25539" y="5092"/>
                  <a:pt x="25425" y="5202"/>
                </a:cubicBezTo>
                <a:cubicBezTo>
                  <a:pt x="24841" y="4997"/>
                  <a:pt x="24250" y="4808"/>
                  <a:pt x="23658" y="4636"/>
                </a:cubicBezTo>
                <a:cubicBezTo>
                  <a:pt x="24253" y="4588"/>
                  <a:pt x="24848" y="4521"/>
                  <a:pt x="25409" y="4328"/>
                </a:cubicBezTo>
                <a:cubicBezTo>
                  <a:pt x="26071" y="4098"/>
                  <a:pt x="26698" y="3668"/>
                  <a:pt x="27009" y="3039"/>
                </a:cubicBezTo>
                <a:cubicBezTo>
                  <a:pt x="26641" y="2823"/>
                  <a:pt x="26215" y="2748"/>
                  <a:pt x="25784" y="2748"/>
                </a:cubicBezTo>
                <a:cubicBezTo>
                  <a:pt x="25594" y="2748"/>
                  <a:pt x="25403" y="2763"/>
                  <a:pt x="25215" y="2786"/>
                </a:cubicBezTo>
                <a:cubicBezTo>
                  <a:pt x="24349" y="2894"/>
                  <a:pt x="23465" y="3175"/>
                  <a:pt x="22721" y="3635"/>
                </a:cubicBezTo>
                <a:cubicBezTo>
                  <a:pt x="22342" y="3869"/>
                  <a:pt x="22163" y="4069"/>
                  <a:pt x="22133" y="4229"/>
                </a:cubicBezTo>
                <a:cubicBezTo>
                  <a:pt x="21028" y="3961"/>
                  <a:pt x="19911" y="3747"/>
                  <a:pt x="18789" y="3589"/>
                </a:cubicBezTo>
                <a:cubicBezTo>
                  <a:pt x="19161" y="3588"/>
                  <a:pt x="19538" y="3539"/>
                  <a:pt x="19824" y="3490"/>
                </a:cubicBezTo>
                <a:cubicBezTo>
                  <a:pt x="20178" y="3430"/>
                  <a:pt x="20535" y="3331"/>
                  <a:pt x="20831" y="3129"/>
                </a:cubicBezTo>
                <a:cubicBezTo>
                  <a:pt x="21479" y="2689"/>
                  <a:pt x="21730" y="1872"/>
                  <a:pt x="21938" y="1118"/>
                </a:cubicBezTo>
                <a:lnTo>
                  <a:pt x="21938" y="1118"/>
                </a:lnTo>
                <a:cubicBezTo>
                  <a:pt x="20476" y="1162"/>
                  <a:pt x="18301" y="1903"/>
                  <a:pt x="17589" y="3295"/>
                </a:cubicBezTo>
                <a:cubicBezTo>
                  <a:pt x="17690" y="3376"/>
                  <a:pt x="17814" y="3437"/>
                  <a:pt x="17953" y="3482"/>
                </a:cubicBezTo>
                <a:cubicBezTo>
                  <a:pt x="17140" y="3387"/>
                  <a:pt x="16327" y="3320"/>
                  <a:pt x="15511" y="3282"/>
                </a:cubicBezTo>
                <a:cubicBezTo>
                  <a:pt x="16599" y="2822"/>
                  <a:pt x="17540" y="1997"/>
                  <a:pt x="18100" y="953"/>
                </a:cubicBezTo>
                <a:cubicBezTo>
                  <a:pt x="18123" y="910"/>
                  <a:pt x="18148" y="861"/>
                  <a:pt x="18136" y="815"/>
                </a:cubicBezTo>
                <a:cubicBezTo>
                  <a:pt x="18116" y="729"/>
                  <a:pt x="18007" y="706"/>
                  <a:pt x="17918" y="706"/>
                </a:cubicBezTo>
                <a:cubicBezTo>
                  <a:pt x="17902" y="706"/>
                  <a:pt x="17886" y="706"/>
                  <a:pt x="17869" y="706"/>
                </a:cubicBezTo>
                <a:cubicBezTo>
                  <a:pt x="17049" y="706"/>
                  <a:pt x="16254" y="1056"/>
                  <a:pt x="15610" y="1564"/>
                </a:cubicBezTo>
                <a:cubicBezTo>
                  <a:pt x="15126" y="1946"/>
                  <a:pt x="14372" y="2795"/>
                  <a:pt x="14286" y="3248"/>
                </a:cubicBezTo>
                <a:cubicBezTo>
                  <a:pt x="14162" y="3247"/>
                  <a:pt x="14039" y="3246"/>
                  <a:pt x="13916" y="3246"/>
                </a:cubicBezTo>
                <a:cubicBezTo>
                  <a:pt x="12923" y="3246"/>
                  <a:pt x="11932" y="3287"/>
                  <a:pt x="10941" y="3374"/>
                </a:cubicBezTo>
                <a:cubicBezTo>
                  <a:pt x="11406" y="3138"/>
                  <a:pt x="11829" y="2865"/>
                  <a:pt x="11980" y="2751"/>
                </a:cubicBezTo>
                <a:cubicBezTo>
                  <a:pt x="12208" y="2579"/>
                  <a:pt x="13692" y="592"/>
                  <a:pt x="13616" y="589"/>
                </a:cubicBezTo>
                <a:cubicBezTo>
                  <a:pt x="13577" y="588"/>
                  <a:pt x="13537" y="587"/>
                  <a:pt x="13498" y="587"/>
                </a:cubicBezTo>
                <a:cubicBezTo>
                  <a:pt x="12532" y="587"/>
                  <a:pt x="11584" y="938"/>
                  <a:pt x="10818" y="1518"/>
                </a:cubicBezTo>
                <a:cubicBezTo>
                  <a:pt x="10501" y="1757"/>
                  <a:pt x="9169" y="2974"/>
                  <a:pt x="9354" y="3548"/>
                </a:cubicBezTo>
                <a:cubicBezTo>
                  <a:pt x="8358" y="3678"/>
                  <a:pt x="7364" y="3854"/>
                  <a:pt x="6382" y="4072"/>
                </a:cubicBezTo>
                <a:cubicBezTo>
                  <a:pt x="6596" y="3900"/>
                  <a:pt x="6790" y="3714"/>
                  <a:pt x="6933" y="3588"/>
                </a:cubicBezTo>
                <a:cubicBezTo>
                  <a:pt x="7139" y="3404"/>
                  <a:pt x="7337" y="3209"/>
                  <a:pt x="7489" y="2979"/>
                </a:cubicBezTo>
                <a:cubicBezTo>
                  <a:pt x="7677" y="2692"/>
                  <a:pt x="7784" y="2359"/>
                  <a:pt x="7878" y="2028"/>
                </a:cubicBezTo>
                <a:cubicBezTo>
                  <a:pt x="8063" y="1376"/>
                  <a:pt x="8193" y="708"/>
                  <a:pt x="8272" y="34"/>
                </a:cubicBezTo>
                <a:lnTo>
                  <a:pt x="8272" y="34"/>
                </a:lnTo>
                <a:cubicBezTo>
                  <a:pt x="7260" y="170"/>
                  <a:pt x="6371" y="845"/>
                  <a:pt x="5813" y="1700"/>
                </a:cubicBezTo>
                <a:cubicBezTo>
                  <a:pt x="5489" y="2199"/>
                  <a:pt x="4694" y="3612"/>
                  <a:pt x="5056" y="4226"/>
                </a:cubicBezTo>
                <a:cubicBezTo>
                  <a:pt x="5091" y="4280"/>
                  <a:pt x="5127" y="4328"/>
                  <a:pt x="5164" y="4366"/>
                </a:cubicBezTo>
                <a:cubicBezTo>
                  <a:pt x="4236" y="4608"/>
                  <a:pt x="3319" y="4889"/>
                  <a:pt x="2410" y="5211"/>
                </a:cubicBezTo>
                <a:cubicBezTo>
                  <a:pt x="2582" y="4953"/>
                  <a:pt x="2724" y="4689"/>
                  <a:pt x="2816" y="4495"/>
                </a:cubicBezTo>
                <a:cubicBezTo>
                  <a:pt x="3465" y="3118"/>
                  <a:pt x="3372" y="1521"/>
                  <a:pt x="32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5" name="Google Shape;2445;p6"/>
          <p:cNvSpPr/>
          <p:nvPr/>
        </p:nvSpPr>
        <p:spPr>
          <a:xfrm>
            <a:off x="8169827" y="-172226"/>
            <a:ext cx="854571" cy="748296"/>
          </a:xfrm>
          <a:custGeom>
            <a:avLst/>
            <a:gdLst/>
            <a:ahLst/>
            <a:cxnLst/>
            <a:rect l="l" t="t" r="r" b="b"/>
            <a:pathLst>
              <a:path w="26486" h="23194" extrusionOk="0">
                <a:moveTo>
                  <a:pt x="18245" y="1"/>
                </a:moveTo>
                <a:cubicBezTo>
                  <a:pt x="17901" y="1"/>
                  <a:pt x="17551" y="104"/>
                  <a:pt x="17232" y="316"/>
                </a:cubicBezTo>
                <a:cubicBezTo>
                  <a:pt x="16802" y="603"/>
                  <a:pt x="16500" y="1010"/>
                  <a:pt x="16221" y="1436"/>
                </a:cubicBezTo>
                <a:cubicBezTo>
                  <a:pt x="16038" y="1716"/>
                  <a:pt x="15859" y="1997"/>
                  <a:pt x="15671" y="2289"/>
                </a:cubicBezTo>
                <a:cubicBezTo>
                  <a:pt x="15385" y="2029"/>
                  <a:pt x="15091" y="1875"/>
                  <a:pt x="14760" y="1875"/>
                </a:cubicBezTo>
                <a:cubicBezTo>
                  <a:pt x="14642" y="1875"/>
                  <a:pt x="14520" y="1894"/>
                  <a:pt x="14392" y="1935"/>
                </a:cubicBezTo>
                <a:cubicBezTo>
                  <a:pt x="13909" y="2088"/>
                  <a:pt x="13704" y="2518"/>
                  <a:pt x="13413" y="2947"/>
                </a:cubicBezTo>
                <a:cubicBezTo>
                  <a:pt x="13386" y="2802"/>
                  <a:pt x="13369" y="2723"/>
                  <a:pt x="13356" y="2646"/>
                </a:cubicBezTo>
                <a:cubicBezTo>
                  <a:pt x="13195" y="1600"/>
                  <a:pt x="12425" y="929"/>
                  <a:pt x="11385" y="929"/>
                </a:cubicBezTo>
                <a:cubicBezTo>
                  <a:pt x="11351" y="929"/>
                  <a:pt x="11316" y="930"/>
                  <a:pt x="11281" y="932"/>
                </a:cubicBezTo>
                <a:cubicBezTo>
                  <a:pt x="10595" y="960"/>
                  <a:pt x="10044" y="1294"/>
                  <a:pt x="9548" y="1737"/>
                </a:cubicBezTo>
                <a:cubicBezTo>
                  <a:pt x="9218" y="2031"/>
                  <a:pt x="8955" y="2387"/>
                  <a:pt x="8634" y="2774"/>
                </a:cubicBezTo>
                <a:cubicBezTo>
                  <a:pt x="8634" y="2599"/>
                  <a:pt x="8632" y="2490"/>
                  <a:pt x="8634" y="2381"/>
                </a:cubicBezTo>
                <a:cubicBezTo>
                  <a:pt x="8641" y="2060"/>
                  <a:pt x="8545" y="1779"/>
                  <a:pt x="8256" y="1617"/>
                </a:cubicBezTo>
                <a:cubicBezTo>
                  <a:pt x="8145" y="1556"/>
                  <a:pt x="8035" y="1530"/>
                  <a:pt x="7925" y="1530"/>
                </a:cubicBezTo>
                <a:cubicBezTo>
                  <a:pt x="7747" y="1530"/>
                  <a:pt x="7572" y="1600"/>
                  <a:pt x="7406" y="1703"/>
                </a:cubicBezTo>
                <a:cubicBezTo>
                  <a:pt x="7114" y="1888"/>
                  <a:pt x="6880" y="2137"/>
                  <a:pt x="6672" y="2410"/>
                </a:cubicBezTo>
                <a:cubicBezTo>
                  <a:pt x="6013" y="3271"/>
                  <a:pt x="5435" y="4193"/>
                  <a:pt x="4931" y="5150"/>
                </a:cubicBezTo>
                <a:cubicBezTo>
                  <a:pt x="3520" y="7821"/>
                  <a:pt x="2250" y="10559"/>
                  <a:pt x="983" y="13299"/>
                </a:cubicBezTo>
                <a:cubicBezTo>
                  <a:pt x="667" y="13980"/>
                  <a:pt x="366" y="14669"/>
                  <a:pt x="161" y="15396"/>
                </a:cubicBezTo>
                <a:cubicBezTo>
                  <a:pt x="1" y="15965"/>
                  <a:pt x="231" y="16426"/>
                  <a:pt x="727" y="16557"/>
                </a:cubicBezTo>
                <a:cubicBezTo>
                  <a:pt x="798" y="16576"/>
                  <a:pt x="866" y="16584"/>
                  <a:pt x="931" y="16584"/>
                </a:cubicBezTo>
                <a:cubicBezTo>
                  <a:pt x="1202" y="16584"/>
                  <a:pt x="1419" y="16432"/>
                  <a:pt x="1599" y="16216"/>
                </a:cubicBezTo>
                <a:cubicBezTo>
                  <a:pt x="2038" y="15683"/>
                  <a:pt x="2465" y="15138"/>
                  <a:pt x="2898" y="14595"/>
                </a:cubicBezTo>
                <a:cubicBezTo>
                  <a:pt x="3005" y="14636"/>
                  <a:pt x="3103" y="14691"/>
                  <a:pt x="3182" y="14796"/>
                </a:cubicBezTo>
                <a:cubicBezTo>
                  <a:pt x="2918" y="15547"/>
                  <a:pt x="2666" y="16307"/>
                  <a:pt x="2459" y="17082"/>
                </a:cubicBezTo>
                <a:cubicBezTo>
                  <a:pt x="2290" y="17713"/>
                  <a:pt x="2418" y="18222"/>
                  <a:pt x="2978" y="18615"/>
                </a:cubicBezTo>
                <a:cubicBezTo>
                  <a:pt x="2856" y="19126"/>
                  <a:pt x="2730" y="19614"/>
                  <a:pt x="2627" y="20107"/>
                </a:cubicBezTo>
                <a:cubicBezTo>
                  <a:pt x="2407" y="21163"/>
                  <a:pt x="3004" y="22037"/>
                  <a:pt x="4017" y="22166"/>
                </a:cubicBezTo>
                <a:cubicBezTo>
                  <a:pt x="4053" y="22170"/>
                  <a:pt x="4088" y="22172"/>
                  <a:pt x="4123" y="22172"/>
                </a:cubicBezTo>
                <a:cubicBezTo>
                  <a:pt x="4355" y="22172"/>
                  <a:pt x="4574" y="22084"/>
                  <a:pt x="4799" y="22065"/>
                </a:cubicBezTo>
                <a:cubicBezTo>
                  <a:pt x="5163" y="22817"/>
                  <a:pt x="5687" y="23194"/>
                  <a:pt x="6373" y="23194"/>
                </a:cubicBezTo>
                <a:cubicBezTo>
                  <a:pt x="6465" y="23194"/>
                  <a:pt x="6560" y="23187"/>
                  <a:pt x="6658" y="23173"/>
                </a:cubicBezTo>
                <a:cubicBezTo>
                  <a:pt x="7112" y="23110"/>
                  <a:pt x="7492" y="22884"/>
                  <a:pt x="7836" y="22590"/>
                </a:cubicBezTo>
                <a:cubicBezTo>
                  <a:pt x="7914" y="22524"/>
                  <a:pt x="7976" y="22466"/>
                  <a:pt x="8074" y="22466"/>
                </a:cubicBezTo>
                <a:cubicBezTo>
                  <a:pt x="8107" y="22466"/>
                  <a:pt x="8144" y="22473"/>
                  <a:pt x="8186" y="22488"/>
                </a:cubicBezTo>
                <a:cubicBezTo>
                  <a:pt x="8456" y="22585"/>
                  <a:pt x="8715" y="22633"/>
                  <a:pt x="8961" y="22633"/>
                </a:cubicBezTo>
                <a:cubicBezTo>
                  <a:pt x="9552" y="22633"/>
                  <a:pt x="10070" y="22354"/>
                  <a:pt x="10500" y="21809"/>
                </a:cubicBezTo>
                <a:cubicBezTo>
                  <a:pt x="10867" y="21346"/>
                  <a:pt x="11207" y="20862"/>
                  <a:pt x="11525" y="20343"/>
                </a:cubicBezTo>
                <a:cubicBezTo>
                  <a:pt x="11713" y="20736"/>
                  <a:pt x="11836" y="20865"/>
                  <a:pt x="12133" y="20963"/>
                </a:cubicBezTo>
                <a:cubicBezTo>
                  <a:pt x="12239" y="20999"/>
                  <a:pt x="12340" y="21014"/>
                  <a:pt x="12437" y="21014"/>
                </a:cubicBezTo>
                <a:cubicBezTo>
                  <a:pt x="12777" y="21014"/>
                  <a:pt x="13073" y="20825"/>
                  <a:pt x="13369" y="20650"/>
                </a:cubicBezTo>
                <a:cubicBezTo>
                  <a:pt x="13725" y="21345"/>
                  <a:pt x="14283" y="21670"/>
                  <a:pt x="14871" y="21670"/>
                </a:cubicBezTo>
                <a:cubicBezTo>
                  <a:pt x="15230" y="21670"/>
                  <a:pt x="15600" y="21548"/>
                  <a:pt x="15942" y="21317"/>
                </a:cubicBezTo>
                <a:cubicBezTo>
                  <a:pt x="16135" y="21463"/>
                  <a:pt x="16342" y="21549"/>
                  <a:pt x="16564" y="21549"/>
                </a:cubicBezTo>
                <a:cubicBezTo>
                  <a:pt x="16671" y="21549"/>
                  <a:pt x="16782" y="21528"/>
                  <a:pt x="16897" y="21485"/>
                </a:cubicBezTo>
                <a:cubicBezTo>
                  <a:pt x="17245" y="21354"/>
                  <a:pt x="17589" y="21214"/>
                  <a:pt x="17887" y="20987"/>
                </a:cubicBezTo>
                <a:cubicBezTo>
                  <a:pt x="18615" y="20435"/>
                  <a:pt x="19162" y="19720"/>
                  <a:pt x="19669" y="18976"/>
                </a:cubicBezTo>
                <a:cubicBezTo>
                  <a:pt x="21477" y="16328"/>
                  <a:pt x="22976" y="13504"/>
                  <a:pt x="24358" y="10615"/>
                </a:cubicBezTo>
                <a:cubicBezTo>
                  <a:pt x="25039" y="9192"/>
                  <a:pt x="25693" y="7755"/>
                  <a:pt x="26123" y="6233"/>
                </a:cubicBezTo>
                <a:cubicBezTo>
                  <a:pt x="26485" y="4933"/>
                  <a:pt x="25638" y="3814"/>
                  <a:pt x="24455" y="3814"/>
                </a:cubicBezTo>
                <a:cubicBezTo>
                  <a:pt x="24318" y="3814"/>
                  <a:pt x="24176" y="3829"/>
                  <a:pt x="24032" y="3860"/>
                </a:cubicBezTo>
                <a:cubicBezTo>
                  <a:pt x="23720" y="3929"/>
                  <a:pt x="23474" y="4114"/>
                  <a:pt x="23204" y="4283"/>
                </a:cubicBezTo>
                <a:cubicBezTo>
                  <a:pt x="23022" y="3462"/>
                  <a:pt x="22523" y="2961"/>
                  <a:pt x="21754" y="2735"/>
                </a:cubicBezTo>
                <a:cubicBezTo>
                  <a:pt x="21676" y="1680"/>
                  <a:pt x="21286" y="1194"/>
                  <a:pt x="20334" y="957"/>
                </a:cubicBezTo>
                <a:cubicBezTo>
                  <a:pt x="20225" y="932"/>
                  <a:pt x="20112" y="900"/>
                  <a:pt x="19999" y="897"/>
                </a:cubicBezTo>
                <a:cubicBezTo>
                  <a:pt x="19828" y="891"/>
                  <a:pt x="19724" y="813"/>
                  <a:pt x="19619" y="682"/>
                </a:cubicBezTo>
                <a:cubicBezTo>
                  <a:pt x="19261" y="234"/>
                  <a:pt x="18760" y="1"/>
                  <a:pt x="1824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6" name="Google Shape;2446;p6"/>
          <p:cNvSpPr/>
          <p:nvPr/>
        </p:nvSpPr>
        <p:spPr>
          <a:xfrm rot="956130">
            <a:off x="8054110" y="127572"/>
            <a:ext cx="390741" cy="329189"/>
          </a:xfrm>
          <a:custGeom>
            <a:avLst/>
            <a:gdLst/>
            <a:ahLst/>
            <a:cxnLst/>
            <a:rect l="l" t="t" r="r" b="b"/>
            <a:pathLst>
              <a:path w="8940" h="7532" extrusionOk="0">
                <a:moveTo>
                  <a:pt x="6393" y="1"/>
                </a:moveTo>
                <a:cubicBezTo>
                  <a:pt x="6293" y="1"/>
                  <a:pt x="6192" y="11"/>
                  <a:pt x="6092" y="33"/>
                </a:cubicBezTo>
                <a:cubicBezTo>
                  <a:pt x="5355" y="190"/>
                  <a:pt x="4829" y="1122"/>
                  <a:pt x="5233" y="1757"/>
                </a:cubicBezTo>
                <a:lnTo>
                  <a:pt x="4902" y="1777"/>
                </a:lnTo>
                <a:cubicBezTo>
                  <a:pt x="4296" y="1194"/>
                  <a:pt x="3614" y="653"/>
                  <a:pt x="2802" y="440"/>
                </a:cubicBezTo>
                <a:cubicBezTo>
                  <a:pt x="2590" y="384"/>
                  <a:pt x="2368" y="355"/>
                  <a:pt x="2146" y="355"/>
                </a:cubicBezTo>
                <a:cubicBezTo>
                  <a:pt x="1518" y="355"/>
                  <a:pt x="892" y="584"/>
                  <a:pt x="511" y="1075"/>
                </a:cubicBezTo>
                <a:cubicBezTo>
                  <a:pt x="1" y="1733"/>
                  <a:pt x="55" y="2698"/>
                  <a:pt x="422" y="3447"/>
                </a:cubicBezTo>
                <a:cubicBezTo>
                  <a:pt x="791" y="4196"/>
                  <a:pt x="1420" y="4776"/>
                  <a:pt x="2037" y="5340"/>
                </a:cubicBezTo>
                <a:cubicBezTo>
                  <a:pt x="2874" y="6104"/>
                  <a:pt x="3737" y="6885"/>
                  <a:pt x="4798" y="7289"/>
                </a:cubicBezTo>
                <a:cubicBezTo>
                  <a:pt x="5211" y="7446"/>
                  <a:pt x="5665" y="7532"/>
                  <a:pt x="6112" y="7532"/>
                </a:cubicBezTo>
                <a:cubicBezTo>
                  <a:pt x="6809" y="7532"/>
                  <a:pt x="7492" y="7322"/>
                  <a:pt x="7987" y="6841"/>
                </a:cubicBezTo>
                <a:cubicBezTo>
                  <a:pt x="8939" y="5917"/>
                  <a:pt x="8896" y="4395"/>
                  <a:pt x="8700" y="3085"/>
                </a:cubicBezTo>
                <a:cubicBezTo>
                  <a:pt x="8587" y="2339"/>
                  <a:pt x="8436" y="1574"/>
                  <a:pt x="8013" y="950"/>
                </a:cubicBezTo>
                <a:cubicBezTo>
                  <a:pt x="7648" y="411"/>
                  <a:pt x="7030" y="1"/>
                  <a:pt x="63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7" name="Google Shape;2447;p6"/>
          <p:cNvSpPr/>
          <p:nvPr/>
        </p:nvSpPr>
        <p:spPr>
          <a:xfrm rot="2145444">
            <a:off x="7635571" y="152896"/>
            <a:ext cx="330610" cy="278552"/>
          </a:xfrm>
          <a:custGeom>
            <a:avLst/>
            <a:gdLst/>
            <a:ahLst/>
            <a:cxnLst/>
            <a:rect l="l" t="t" r="r" b="b"/>
            <a:pathLst>
              <a:path w="8940" h="7532" extrusionOk="0">
                <a:moveTo>
                  <a:pt x="6393" y="1"/>
                </a:moveTo>
                <a:cubicBezTo>
                  <a:pt x="6293" y="1"/>
                  <a:pt x="6192" y="11"/>
                  <a:pt x="6092" y="33"/>
                </a:cubicBezTo>
                <a:cubicBezTo>
                  <a:pt x="5355" y="190"/>
                  <a:pt x="4829" y="1122"/>
                  <a:pt x="5233" y="1757"/>
                </a:cubicBezTo>
                <a:lnTo>
                  <a:pt x="4902" y="1777"/>
                </a:lnTo>
                <a:cubicBezTo>
                  <a:pt x="4296" y="1194"/>
                  <a:pt x="3614" y="653"/>
                  <a:pt x="2802" y="440"/>
                </a:cubicBezTo>
                <a:cubicBezTo>
                  <a:pt x="2590" y="384"/>
                  <a:pt x="2368" y="355"/>
                  <a:pt x="2146" y="355"/>
                </a:cubicBezTo>
                <a:cubicBezTo>
                  <a:pt x="1518" y="355"/>
                  <a:pt x="892" y="584"/>
                  <a:pt x="511" y="1075"/>
                </a:cubicBezTo>
                <a:cubicBezTo>
                  <a:pt x="1" y="1733"/>
                  <a:pt x="55" y="2698"/>
                  <a:pt x="422" y="3447"/>
                </a:cubicBezTo>
                <a:cubicBezTo>
                  <a:pt x="791" y="4196"/>
                  <a:pt x="1420" y="4776"/>
                  <a:pt x="2037" y="5340"/>
                </a:cubicBezTo>
                <a:cubicBezTo>
                  <a:pt x="2874" y="6104"/>
                  <a:pt x="3737" y="6885"/>
                  <a:pt x="4798" y="7289"/>
                </a:cubicBezTo>
                <a:cubicBezTo>
                  <a:pt x="5211" y="7446"/>
                  <a:pt x="5665" y="7532"/>
                  <a:pt x="6112" y="7532"/>
                </a:cubicBezTo>
                <a:cubicBezTo>
                  <a:pt x="6809" y="7532"/>
                  <a:pt x="7492" y="7322"/>
                  <a:pt x="7987" y="6841"/>
                </a:cubicBezTo>
                <a:cubicBezTo>
                  <a:pt x="8939" y="5917"/>
                  <a:pt x="8896" y="4395"/>
                  <a:pt x="8700" y="3085"/>
                </a:cubicBezTo>
                <a:cubicBezTo>
                  <a:pt x="8587" y="2339"/>
                  <a:pt x="8436" y="1574"/>
                  <a:pt x="8013" y="950"/>
                </a:cubicBezTo>
                <a:cubicBezTo>
                  <a:pt x="7648" y="411"/>
                  <a:pt x="7030" y="1"/>
                  <a:pt x="639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9" name="Google Shape;2449;p7"/>
          <p:cNvGrpSpPr/>
          <p:nvPr/>
        </p:nvGrpSpPr>
        <p:grpSpPr>
          <a:xfrm>
            <a:off x="404139" y="344005"/>
            <a:ext cx="8335709" cy="4455498"/>
            <a:chOff x="496775" y="1096100"/>
            <a:chExt cx="6654725" cy="3557000"/>
          </a:xfrm>
        </p:grpSpPr>
        <p:sp>
          <p:nvSpPr>
            <p:cNvPr id="2450" name="Google Shape;2450;p7"/>
            <p:cNvSpPr/>
            <p:nvPr/>
          </p:nvSpPr>
          <p:spPr>
            <a:xfrm>
              <a:off x="496775" y="10996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7"/>
            <p:cNvSpPr/>
            <p:nvPr/>
          </p:nvSpPr>
          <p:spPr>
            <a:xfrm>
              <a:off x="725975" y="10996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7"/>
            <p:cNvSpPr/>
            <p:nvPr/>
          </p:nvSpPr>
          <p:spPr>
            <a:xfrm>
              <a:off x="955175" y="10996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7"/>
            <p:cNvSpPr/>
            <p:nvPr/>
          </p:nvSpPr>
          <p:spPr>
            <a:xfrm>
              <a:off x="1183775" y="10996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7"/>
            <p:cNvSpPr/>
            <p:nvPr/>
          </p:nvSpPr>
          <p:spPr>
            <a:xfrm>
              <a:off x="1412950" y="1099675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0"/>
                  </a:moveTo>
                  <a:cubicBezTo>
                    <a:pt x="299" y="0"/>
                    <a:pt x="1" y="310"/>
                    <a:pt x="1" y="679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0"/>
                    <a:pt x="1382" y="679"/>
                  </a:cubicBezTo>
                  <a:cubicBezTo>
                    <a:pt x="1382" y="298"/>
                    <a:pt x="1084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7"/>
            <p:cNvSpPr/>
            <p:nvPr/>
          </p:nvSpPr>
          <p:spPr>
            <a:xfrm>
              <a:off x="1642450" y="10996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7"/>
            <p:cNvSpPr/>
            <p:nvPr/>
          </p:nvSpPr>
          <p:spPr>
            <a:xfrm>
              <a:off x="1871350" y="1099675"/>
              <a:ext cx="34550" cy="34250"/>
            </a:xfrm>
            <a:custGeom>
              <a:avLst/>
              <a:gdLst/>
              <a:ahLst/>
              <a:cxnLst/>
              <a:rect l="l" t="t" r="r" b="b"/>
              <a:pathLst>
                <a:path w="1382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72"/>
                    <a:pt x="298" y="1370"/>
                    <a:pt x="691" y="1370"/>
                  </a:cubicBezTo>
                  <a:cubicBezTo>
                    <a:pt x="1084" y="1370"/>
                    <a:pt x="1382" y="1060"/>
                    <a:pt x="1382" y="679"/>
                  </a:cubicBezTo>
                  <a:cubicBezTo>
                    <a:pt x="1382" y="298"/>
                    <a:pt x="1084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7"/>
            <p:cNvSpPr/>
            <p:nvPr/>
          </p:nvSpPr>
          <p:spPr>
            <a:xfrm>
              <a:off x="2100250" y="10996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7"/>
            <p:cNvSpPr/>
            <p:nvPr/>
          </p:nvSpPr>
          <p:spPr>
            <a:xfrm>
              <a:off x="2329450" y="10996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7"/>
            <p:cNvSpPr/>
            <p:nvPr/>
          </p:nvSpPr>
          <p:spPr>
            <a:xfrm>
              <a:off x="2558650" y="10996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72"/>
                    <a:pt x="298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7"/>
            <p:cNvSpPr/>
            <p:nvPr/>
          </p:nvSpPr>
          <p:spPr>
            <a:xfrm>
              <a:off x="2787825" y="10996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299" y="0"/>
                    <a:pt x="1" y="310"/>
                    <a:pt x="1" y="679"/>
                  </a:cubicBezTo>
                  <a:cubicBezTo>
                    <a:pt x="1" y="1072"/>
                    <a:pt x="299" y="1370"/>
                    <a:pt x="692" y="1370"/>
                  </a:cubicBezTo>
                  <a:cubicBezTo>
                    <a:pt x="1073" y="1370"/>
                    <a:pt x="1370" y="1060"/>
                    <a:pt x="1370" y="679"/>
                  </a:cubicBezTo>
                  <a:cubicBezTo>
                    <a:pt x="1370" y="298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7"/>
            <p:cNvSpPr/>
            <p:nvPr/>
          </p:nvSpPr>
          <p:spPr>
            <a:xfrm>
              <a:off x="497075" y="13369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7"/>
            <p:cNvSpPr/>
            <p:nvPr/>
          </p:nvSpPr>
          <p:spPr>
            <a:xfrm>
              <a:off x="725975" y="13369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7"/>
            <p:cNvSpPr/>
            <p:nvPr/>
          </p:nvSpPr>
          <p:spPr>
            <a:xfrm>
              <a:off x="955175" y="13369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7"/>
            <p:cNvSpPr/>
            <p:nvPr/>
          </p:nvSpPr>
          <p:spPr>
            <a:xfrm>
              <a:off x="1184350" y="13369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1"/>
                  </a:moveTo>
                  <a:cubicBezTo>
                    <a:pt x="299" y="1"/>
                    <a:pt x="1" y="310"/>
                    <a:pt x="1" y="691"/>
                  </a:cubicBezTo>
                  <a:cubicBezTo>
                    <a:pt x="1" y="1072"/>
                    <a:pt x="299" y="1370"/>
                    <a:pt x="680" y="1370"/>
                  </a:cubicBezTo>
                  <a:cubicBezTo>
                    <a:pt x="1061" y="1370"/>
                    <a:pt x="1370" y="1072"/>
                    <a:pt x="1370" y="691"/>
                  </a:cubicBezTo>
                  <a:cubicBezTo>
                    <a:pt x="1370" y="310"/>
                    <a:pt x="1061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7"/>
            <p:cNvSpPr/>
            <p:nvPr/>
          </p:nvSpPr>
          <p:spPr>
            <a:xfrm>
              <a:off x="1412950" y="1337200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0"/>
                  </a:moveTo>
                  <a:cubicBezTo>
                    <a:pt x="299" y="0"/>
                    <a:pt x="1" y="298"/>
                    <a:pt x="1" y="679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48"/>
                    <a:pt x="1382" y="679"/>
                  </a:cubicBezTo>
                  <a:cubicBezTo>
                    <a:pt x="1382" y="310"/>
                    <a:pt x="1084" y="12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7"/>
            <p:cNvSpPr/>
            <p:nvPr/>
          </p:nvSpPr>
          <p:spPr>
            <a:xfrm>
              <a:off x="1642450" y="133690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7"/>
            <p:cNvSpPr/>
            <p:nvPr/>
          </p:nvSpPr>
          <p:spPr>
            <a:xfrm>
              <a:off x="1871650" y="13369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7"/>
            <p:cNvSpPr/>
            <p:nvPr/>
          </p:nvSpPr>
          <p:spPr>
            <a:xfrm>
              <a:off x="2100850" y="13369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7"/>
            <p:cNvSpPr/>
            <p:nvPr/>
          </p:nvSpPr>
          <p:spPr>
            <a:xfrm>
              <a:off x="2329750" y="13369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7"/>
            <p:cNvSpPr/>
            <p:nvPr/>
          </p:nvSpPr>
          <p:spPr>
            <a:xfrm>
              <a:off x="2558650" y="13369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7"/>
            <p:cNvSpPr/>
            <p:nvPr/>
          </p:nvSpPr>
          <p:spPr>
            <a:xfrm>
              <a:off x="2787825" y="13369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1"/>
                  </a:moveTo>
                  <a:cubicBezTo>
                    <a:pt x="311" y="1"/>
                    <a:pt x="1" y="310"/>
                    <a:pt x="1" y="691"/>
                  </a:cubicBezTo>
                  <a:cubicBezTo>
                    <a:pt x="1" y="1072"/>
                    <a:pt x="311" y="1370"/>
                    <a:pt x="692" y="1370"/>
                  </a:cubicBezTo>
                  <a:cubicBezTo>
                    <a:pt x="1073" y="1370"/>
                    <a:pt x="1370" y="1072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7"/>
            <p:cNvSpPr/>
            <p:nvPr/>
          </p:nvSpPr>
          <p:spPr>
            <a:xfrm>
              <a:off x="497075" y="1574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7"/>
            <p:cNvSpPr/>
            <p:nvPr/>
          </p:nvSpPr>
          <p:spPr>
            <a:xfrm>
              <a:off x="725975" y="1574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7"/>
            <p:cNvSpPr/>
            <p:nvPr/>
          </p:nvSpPr>
          <p:spPr>
            <a:xfrm>
              <a:off x="955175" y="1574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7"/>
            <p:cNvSpPr/>
            <p:nvPr/>
          </p:nvSpPr>
          <p:spPr>
            <a:xfrm>
              <a:off x="1184350" y="15747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1"/>
                  </a:moveTo>
                  <a:cubicBezTo>
                    <a:pt x="299" y="1"/>
                    <a:pt x="1" y="310"/>
                    <a:pt x="1" y="691"/>
                  </a:cubicBezTo>
                  <a:cubicBezTo>
                    <a:pt x="1" y="1072"/>
                    <a:pt x="299" y="1370"/>
                    <a:pt x="680" y="1370"/>
                  </a:cubicBezTo>
                  <a:cubicBezTo>
                    <a:pt x="1061" y="1370"/>
                    <a:pt x="1370" y="1072"/>
                    <a:pt x="1370" y="691"/>
                  </a:cubicBezTo>
                  <a:cubicBezTo>
                    <a:pt x="1370" y="310"/>
                    <a:pt x="1061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7"/>
            <p:cNvSpPr/>
            <p:nvPr/>
          </p:nvSpPr>
          <p:spPr>
            <a:xfrm>
              <a:off x="1412950" y="1574725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1"/>
                  </a:moveTo>
                  <a:cubicBezTo>
                    <a:pt x="299" y="1"/>
                    <a:pt x="1" y="298"/>
                    <a:pt x="1" y="691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0"/>
                    <a:pt x="1382" y="691"/>
                  </a:cubicBezTo>
                  <a:cubicBezTo>
                    <a:pt x="1382" y="298"/>
                    <a:pt x="1084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7"/>
            <p:cNvSpPr/>
            <p:nvPr/>
          </p:nvSpPr>
          <p:spPr>
            <a:xfrm>
              <a:off x="1642450" y="157472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7"/>
            <p:cNvSpPr/>
            <p:nvPr/>
          </p:nvSpPr>
          <p:spPr>
            <a:xfrm>
              <a:off x="1871650" y="1574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7"/>
            <p:cNvSpPr/>
            <p:nvPr/>
          </p:nvSpPr>
          <p:spPr>
            <a:xfrm>
              <a:off x="2100850" y="1574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7"/>
            <p:cNvSpPr/>
            <p:nvPr/>
          </p:nvSpPr>
          <p:spPr>
            <a:xfrm>
              <a:off x="2329750" y="1574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7"/>
            <p:cNvSpPr/>
            <p:nvPr/>
          </p:nvSpPr>
          <p:spPr>
            <a:xfrm>
              <a:off x="2558650" y="1574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7"/>
            <p:cNvSpPr/>
            <p:nvPr/>
          </p:nvSpPr>
          <p:spPr>
            <a:xfrm>
              <a:off x="2787825" y="15747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1"/>
                  </a:moveTo>
                  <a:cubicBezTo>
                    <a:pt x="311" y="1"/>
                    <a:pt x="1" y="310"/>
                    <a:pt x="1" y="691"/>
                  </a:cubicBezTo>
                  <a:cubicBezTo>
                    <a:pt x="1" y="1072"/>
                    <a:pt x="311" y="1370"/>
                    <a:pt x="692" y="1370"/>
                  </a:cubicBezTo>
                  <a:cubicBezTo>
                    <a:pt x="1073" y="1370"/>
                    <a:pt x="1370" y="1072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7"/>
            <p:cNvSpPr/>
            <p:nvPr/>
          </p:nvSpPr>
          <p:spPr>
            <a:xfrm>
              <a:off x="497075" y="1812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7"/>
            <p:cNvSpPr/>
            <p:nvPr/>
          </p:nvSpPr>
          <p:spPr>
            <a:xfrm>
              <a:off x="725975" y="1812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7"/>
            <p:cNvSpPr/>
            <p:nvPr/>
          </p:nvSpPr>
          <p:spPr>
            <a:xfrm>
              <a:off x="955175" y="1812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7"/>
            <p:cNvSpPr/>
            <p:nvPr/>
          </p:nvSpPr>
          <p:spPr>
            <a:xfrm>
              <a:off x="1184350" y="181225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0" y="1"/>
                  </a:moveTo>
                  <a:cubicBezTo>
                    <a:pt x="299" y="1"/>
                    <a:pt x="1" y="298"/>
                    <a:pt x="1" y="679"/>
                  </a:cubicBezTo>
                  <a:cubicBezTo>
                    <a:pt x="1" y="1060"/>
                    <a:pt x="299" y="1370"/>
                    <a:pt x="680" y="1370"/>
                  </a:cubicBezTo>
                  <a:cubicBezTo>
                    <a:pt x="1061" y="1370"/>
                    <a:pt x="1370" y="1060"/>
                    <a:pt x="1370" y="679"/>
                  </a:cubicBezTo>
                  <a:cubicBezTo>
                    <a:pt x="1370" y="298"/>
                    <a:pt x="1061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7"/>
            <p:cNvSpPr/>
            <p:nvPr/>
          </p:nvSpPr>
          <p:spPr>
            <a:xfrm>
              <a:off x="1412950" y="1812250"/>
              <a:ext cx="34575" cy="34275"/>
            </a:xfrm>
            <a:custGeom>
              <a:avLst/>
              <a:gdLst/>
              <a:ahLst/>
              <a:cxnLst/>
              <a:rect l="l" t="t" r="r" b="b"/>
              <a:pathLst>
                <a:path w="1383" h="1371" extrusionOk="0">
                  <a:moveTo>
                    <a:pt x="692" y="1"/>
                  </a:moveTo>
                  <a:cubicBezTo>
                    <a:pt x="299" y="1"/>
                    <a:pt x="1" y="310"/>
                    <a:pt x="1" y="679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0"/>
                    <a:pt x="1382" y="679"/>
                  </a:cubicBezTo>
                  <a:cubicBezTo>
                    <a:pt x="1382" y="310"/>
                    <a:pt x="1084" y="13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7"/>
            <p:cNvSpPr/>
            <p:nvPr/>
          </p:nvSpPr>
          <p:spPr>
            <a:xfrm>
              <a:off x="1642450" y="1812250"/>
              <a:ext cx="33950" cy="34275"/>
            </a:xfrm>
            <a:custGeom>
              <a:avLst/>
              <a:gdLst/>
              <a:ahLst/>
              <a:cxnLst/>
              <a:rect l="l" t="t" r="r" b="b"/>
              <a:pathLst>
                <a:path w="1358" h="1371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79"/>
                  </a:cubicBezTo>
                  <a:cubicBezTo>
                    <a:pt x="1358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7"/>
            <p:cNvSpPr/>
            <p:nvPr/>
          </p:nvSpPr>
          <p:spPr>
            <a:xfrm>
              <a:off x="1871650" y="1812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7"/>
            <p:cNvSpPr/>
            <p:nvPr/>
          </p:nvSpPr>
          <p:spPr>
            <a:xfrm>
              <a:off x="2100850" y="1812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7"/>
            <p:cNvSpPr/>
            <p:nvPr/>
          </p:nvSpPr>
          <p:spPr>
            <a:xfrm>
              <a:off x="2329750" y="1812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7"/>
            <p:cNvSpPr/>
            <p:nvPr/>
          </p:nvSpPr>
          <p:spPr>
            <a:xfrm>
              <a:off x="2558650" y="1812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7"/>
            <p:cNvSpPr/>
            <p:nvPr/>
          </p:nvSpPr>
          <p:spPr>
            <a:xfrm>
              <a:off x="2787825" y="181225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1"/>
                  </a:moveTo>
                  <a:cubicBezTo>
                    <a:pt x="311" y="1"/>
                    <a:pt x="1" y="298"/>
                    <a:pt x="1" y="679"/>
                  </a:cubicBezTo>
                  <a:cubicBezTo>
                    <a:pt x="1" y="1060"/>
                    <a:pt x="311" y="1370"/>
                    <a:pt x="692" y="1370"/>
                  </a:cubicBezTo>
                  <a:cubicBezTo>
                    <a:pt x="1073" y="1370"/>
                    <a:pt x="1370" y="1060"/>
                    <a:pt x="1370" y="679"/>
                  </a:cubicBezTo>
                  <a:cubicBezTo>
                    <a:pt x="1370" y="298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7"/>
            <p:cNvSpPr/>
            <p:nvPr/>
          </p:nvSpPr>
          <p:spPr>
            <a:xfrm>
              <a:off x="497075" y="20352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58"/>
                    <a:pt x="679" y="1358"/>
                  </a:cubicBezTo>
                  <a:cubicBezTo>
                    <a:pt x="1060" y="1358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7"/>
            <p:cNvSpPr/>
            <p:nvPr/>
          </p:nvSpPr>
          <p:spPr>
            <a:xfrm>
              <a:off x="725975" y="20352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58"/>
                    <a:pt x="679" y="1358"/>
                  </a:cubicBezTo>
                  <a:cubicBezTo>
                    <a:pt x="1060" y="1358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7"/>
            <p:cNvSpPr/>
            <p:nvPr/>
          </p:nvSpPr>
          <p:spPr>
            <a:xfrm>
              <a:off x="955175" y="20352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58"/>
                    <a:pt x="679" y="1358"/>
                  </a:cubicBezTo>
                  <a:cubicBezTo>
                    <a:pt x="1060" y="1358"/>
                    <a:pt x="1369" y="1060"/>
                    <a:pt x="1369" y="679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7"/>
            <p:cNvSpPr/>
            <p:nvPr/>
          </p:nvSpPr>
          <p:spPr>
            <a:xfrm>
              <a:off x="1184350" y="2035200"/>
              <a:ext cx="34275" cy="33950"/>
            </a:xfrm>
            <a:custGeom>
              <a:avLst/>
              <a:gdLst/>
              <a:ahLst/>
              <a:cxnLst/>
              <a:rect l="l" t="t" r="r" b="b"/>
              <a:pathLst>
                <a:path w="1371" h="1358" extrusionOk="0">
                  <a:moveTo>
                    <a:pt x="680" y="1"/>
                  </a:moveTo>
                  <a:cubicBezTo>
                    <a:pt x="299" y="1"/>
                    <a:pt x="1" y="298"/>
                    <a:pt x="1" y="679"/>
                  </a:cubicBezTo>
                  <a:cubicBezTo>
                    <a:pt x="1" y="1060"/>
                    <a:pt x="299" y="1358"/>
                    <a:pt x="680" y="1358"/>
                  </a:cubicBezTo>
                  <a:cubicBezTo>
                    <a:pt x="1061" y="1358"/>
                    <a:pt x="1370" y="1060"/>
                    <a:pt x="1370" y="679"/>
                  </a:cubicBezTo>
                  <a:cubicBezTo>
                    <a:pt x="1370" y="298"/>
                    <a:pt x="1061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7"/>
            <p:cNvSpPr/>
            <p:nvPr/>
          </p:nvSpPr>
          <p:spPr>
            <a:xfrm>
              <a:off x="1412950" y="2034900"/>
              <a:ext cx="34575" cy="34550"/>
            </a:xfrm>
            <a:custGeom>
              <a:avLst/>
              <a:gdLst/>
              <a:ahLst/>
              <a:cxnLst/>
              <a:rect l="l" t="t" r="r" b="b"/>
              <a:pathLst>
                <a:path w="1383" h="1382" extrusionOk="0">
                  <a:moveTo>
                    <a:pt x="692" y="1"/>
                  </a:moveTo>
                  <a:cubicBezTo>
                    <a:pt x="299" y="1"/>
                    <a:pt x="1" y="298"/>
                    <a:pt x="1" y="691"/>
                  </a:cubicBezTo>
                  <a:cubicBezTo>
                    <a:pt x="1" y="1084"/>
                    <a:pt x="322" y="1382"/>
                    <a:pt x="692" y="1382"/>
                  </a:cubicBezTo>
                  <a:cubicBezTo>
                    <a:pt x="1084" y="1382"/>
                    <a:pt x="1382" y="1060"/>
                    <a:pt x="1382" y="691"/>
                  </a:cubicBezTo>
                  <a:cubicBezTo>
                    <a:pt x="1382" y="322"/>
                    <a:pt x="1084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7"/>
            <p:cNvSpPr/>
            <p:nvPr/>
          </p:nvSpPr>
          <p:spPr>
            <a:xfrm>
              <a:off x="1642450" y="2035200"/>
              <a:ext cx="33950" cy="33950"/>
            </a:xfrm>
            <a:custGeom>
              <a:avLst/>
              <a:gdLst/>
              <a:ahLst/>
              <a:cxnLst/>
              <a:rect l="l" t="t" r="r" b="b"/>
              <a:pathLst>
                <a:path w="1358" h="1358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58"/>
                    <a:pt x="679" y="1358"/>
                  </a:cubicBezTo>
                  <a:cubicBezTo>
                    <a:pt x="1060" y="1358"/>
                    <a:pt x="1358" y="1060"/>
                    <a:pt x="1358" y="679"/>
                  </a:cubicBezTo>
                  <a:cubicBezTo>
                    <a:pt x="1358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7"/>
            <p:cNvSpPr/>
            <p:nvPr/>
          </p:nvSpPr>
          <p:spPr>
            <a:xfrm>
              <a:off x="1871650" y="20352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58"/>
                    <a:pt x="679" y="1358"/>
                  </a:cubicBezTo>
                  <a:cubicBezTo>
                    <a:pt x="1060" y="1358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7"/>
            <p:cNvSpPr/>
            <p:nvPr/>
          </p:nvSpPr>
          <p:spPr>
            <a:xfrm>
              <a:off x="2100850" y="20352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58"/>
                    <a:pt x="679" y="1358"/>
                  </a:cubicBezTo>
                  <a:cubicBezTo>
                    <a:pt x="1060" y="1358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7"/>
            <p:cNvSpPr/>
            <p:nvPr/>
          </p:nvSpPr>
          <p:spPr>
            <a:xfrm>
              <a:off x="2329750" y="20352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58"/>
                    <a:pt x="691" y="1358"/>
                  </a:cubicBezTo>
                  <a:cubicBezTo>
                    <a:pt x="1072" y="1358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7"/>
            <p:cNvSpPr/>
            <p:nvPr/>
          </p:nvSpPr>
          <p:spPr>
            <a:xfrm>
              <a:off x="2558650" y="20352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58"/>
                    <a:pt x="691" y="1358"/>
                  </a:cubicBezTo>
                  <a:cubicBezTo>
                    <a:pt x="1072" y="1358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7"/>
            <p:cNvSpPr/>
            <p:nvPr/>
          </p:nvSpPr>
          <p:spPr>
            <a:xfrm>
              <a:off x="2787825" y="2035200"/>
              <a:ext cx="34275" cy="33950"/>
            </a:xfrm>
            <a:custGeom>
              <a:avLst/>
              <a:gdLst/>
              <a:ahLst/>
              <a:cxnLst/>
              <a:rect l="l" t="t" r="r" b="b"/>
              <a:pathLst>
                <a:path w="1371" h="1358" extrusionOk="0">
                  <a:moveTo>
                    <a:pt x="692" y="1"/>
                  </a:moveTo>
                  <a:cubicBezTo>
                    <a:pt x="311" y="1"/>
                    <a:pt x="1" y="298"/>
                    <a:pt x="1" y="679"/>
                  </a:cubicBezTo>
                  <a:cubicBezTo>
                    <a:pt x="1" y="1060"/>
                    <a:pt x="311" y="1358"/>
                    <a:pt x="692" y="1358"/>
                  </a:cubicBezTo>
                  <a:cubicBezTo>
                    <a:pt x="1073" y="1358"/>
                    <a:pt x="1370" y="1060"/>
                    <a:pt x="1370" y="679"/>
                  </a:cubicBezTo>
                  <a:cubicBezTo>
                    <a:pt x="1370" y="298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7"/>
            <p:cNvSpPr/>
            <p:nvPr/>
          </p:nvSpPr>
          <p:spPr>
            <a:xfrm>
              <a:off x="496775" y="2272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298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7"/>
            <p:cNvSpPr/>
            <p:nvPr/>
          </p:nvSpPr>
          <p:spPr>
            <a:xfrm>
              <a:off x="725975" y="2272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298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7"/>
            <p:cNvSpPr/>
            <p:nvPr/>
          </p:nvSpPr>
          <p:spPr>
            <a:xfrm>
              <a:off x="955175" y="2272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7"/>
            <p:cNvSpPr/>
            <p:nvPr/>
          </p:nvSpPr>
          <p:spPr>
            <a:xfrm>
              <a:off x="1183775" y="2272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7"/>
            <p:cNvSpPr/>
            <p:nvPr/>
          </p:nvSpPr>
          <p:spPr>
            <a:xfrm>
              <a:off x="1412950" y="2272725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1"/>
                  </a:moveTo>
                  <a:cubicBezTo>
                    <a:pt x="299" y="1"/>
                    <a:pt x="1" y="322"/>
                    <a:pt x="1" y="691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0"/>
                    <a:pt x="1382" y="691"/>
                  </a:cubicBezTo>
                  <a:cubicBezTo>
                    <a:pt x="1382" y="298"/>
                    <a:pt x="1084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7"/>
            <p:cNvSpPr/>
            <p:nvPr/>
          </p:nvSpPr>
          <p:spPr>
            <a:xfrm>
              <a:off x="1642450" y="2272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298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7"/>
            <p:cNvSpPr/>
            <p:nvPr/>
          </p:nvSpPr>
          <p:spPr>
            <a:xfrm>
              <a:off x="1871350" y="2272725"/>
              <a:ext cx="34550" cy="34250"/>
            </a:xfrm>
            <a:custGeom>
              <a:avLst/>
              <a:gdLst/>
              <a:ahLst/>
              <a:cxnLst/>
              <a:rect l="l" t="t" r="r" b="b"/>
              <a:pathLst>
                <a:path w="1382" h="1370" extrusionOk="0">
                  <a:moveTo>
                    <a:pt x="691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72"/>
                    <a:pt x="298" y="1370"/>
                    <a:pt x="691" y="1370"/>
                  </a:cubicBezTo>
                  <a:cubicBezTo>
                    <a:pt x="1084" y="1370"/>
                    <a:pt x="1382" y="1060"/>
                    <a:pt x="1382" y="691"/>
                  </a:cubicBezTo>
                  <a:cubicBezTo>
                    <a:pt x="1382" y="298"/>
                    <a:pt x="1084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7"/>
            <p:cNvSpPr/>
            <p:nvPr/>
          </p:nvSpPr>
          <p:spPr>
            <a:xfrm>
              <a:off x="2100250" y="2272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7"/>
            <p:cNvSpPr/>
            <p:nvPr/>
          </p:nvSpPr>
          <p:spPr>
            <a:xfrm>
              <a:off x="2329450" y="2272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7"/>
            <p:cNvSpPr/>
            <p:nvPr/>
          </p:nvSpPr>
          <p:spPr>
            <a:xfrm>
              <a:off x="2558650" y="2272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72"/>
                    <a:pt x="298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7"/>
            <p:cNvSpPr/>
            <p:nvPr/>
          </p:nvSpPr>
          <p:spPr>
            <a:xfrm>
              <a:off x="2787825" y="22727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1"/>
                  </a:moveTo>
                  <a:cubicBezTo>
                    <a:pt x="299" y="1"/>
                    <a:pt x="1" y="322"/>
                    <a:pt x="1" y="691"/>
                  </a:cubicBezTo>
                  <a:cubicBezTo>
                    <a:pt x="1" y="1072"/>
                    <a:pt x="299" y="1370"/>
                    <a:pt x="692" y="1370"/>
                  </a:cubicBezTo>
                  <a:cubicBezTo>
                    <a:pt x="1073" y="1370"/>
                    <a:pt x="1370" y="1060"/>
                    <a:pt x="1370" y="691"/>
                  </a:cubicBezTo>
                  <a:cubicBezTo>
                    <a:pt x="1370" y="298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7"/>
            <p:cNvSpPr/>
            <p:nvPr/>
          </p:nvSpPr>
          <p:spPr>
            <a:xfrm>
              <a:off x="497075" y="2510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70"/>
                    <a:pt x="679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7"/>
            <p:cNvSpPr/>
            <p:nvPr/>
          </p:nvSpPr>
          <p:spPr>
            <a:xfrm>
              <a:off x="725975" y="2510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7"/>
            <p:cNvSpPr/>
            <p:nvPr/>
          </p:nvSpPr>
          <p:spPr>
            <a:xfrm>
              <a:off x="955175" y="2510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69" y="1061"/>
                    <a:pt x="1369" y="680"/>
                  </a:cubicBezTo>
                  <a:cubicBezTo>
                    <a:pt x="1369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7"/>
            <p:cNvSpPr/>
            <p:nvPr/>
          </p:nvSpPr>
          <p:spPr>
            <a:xfrm>
              <a:off x="1184350" y="251025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0" y="1"/>
                  </a:moveTo>
                  <a:cubicBezTo>
                    <a:pt x="299" y="1"/>
                    <a:pt x="1" y="299"/>
                    <a:pt x="1" y="680"/>
                  </a:cubicBezTo>
                  <a:cubicBezTo>
                    <a:pt x="1" y="1061"/>
                    <a:pt x="299" y="1370"/>
                    <a:pt x="680" y="1370"/>
                  </a:cubicBezTo>
                  <a:cubicBezTo>
                    <a:pt x="1061" y="1370"/>
                    <a:pt x="1370" y="1061"/>
                    <a:pt x="1370" y="680"/>
                  </a:cubicBezTo>
                  <a:cubicBezTo>
                    <a:pt x="1370" y="299"/>
                    <a:pt x="1061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7"/>
            <p:cNvSpPr/>
            <p:nvPr/>
          </p:nvSpPr>
          <p:spPr>
            <a:xfrm>
              <a:off x="1412950" y="2510250"/>
              <a:ext cx="34575" cy="34275"/>
            </a:xfrm>
            <a:custGeom>
              <a:avLst/>
              <a:gdLst/>
              <a:ahLst/>
              <a:cxnLst/>
              <a:rect l="l" t="t" r="r" b="b"/>
              <a:pathLst>
                <a:path w="1383" h="1371" extrusionOk="0">
                  <a:moveTo>
                    <a:pt x="692" y="1"/>
                  </a:moveTo>
                  <a:cubicBezTo>
                    <a:pt x="299" y="1"/>
                    <a:pt x="1" y="310"/>
                    <a:pt x="1" y="680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1"/>
                    <a:pt x="1382" y="680"/>
                  </a:cubicBezTo>
                  <a:cubicBezTo>
                    <a:pt x="1382" y="310"/>
                    <a:pt x="1084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7"/>
            <p:cNvSpPr/>
            <p:nvPr/>
          </p:nvSpPr>
          <p:spPr>
            <a:xfrm>
              <a:off x="1642450" y="2510250"/>
              <a:ext cx="33950" cy="34275"/>
            </a:xfrm>
            <a:custGeom>
              <a:avLst/>
              <a:gdLst/>
              <a:ahLst/>
              <a:cxnLst/>
              <a:rect l="l" t="t" r="r" b="b"/>
              <a:pathLst>
                <a:path w="1358" h="1371" extrusionOk="0">
                  <a:moveTo>
                    <a:pt x="679" y="1"/>
                  </a:moveTo>
                  <a:cubicBezTo>
                    <a:pt x="298" y="1"/>
                    <a:pt x="1" y="299"/>
                    <a:pt x="1" y="680"/>
                  </a:cubicBezTo>
                  <a:cubicBezTo>
                    <a:pt x="1" y="1061"/>
                    <a:pt x="298" y="1370"/>
                    <a:pt x="679" y="1370"/>
                  </a:cubicBezTo>
                  <a:cubicBezTo>
                    <a:pt x="1060" y="1370"/>
                    <a:pt x="1358" y="1061"/>
                    <a:pt x="1358" y="680"/>
                  </a:cubicBezTo>
                  <a:cubicBezTo>
                    <a:pt x="1358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7"/>
            <p:cNvSpPr/>
            <p:nvPr/>
          </p:nvSpPr>
          <p:spPr>
            <a:xfrm>
              <a:off x="1871650" y="2510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299"/>
                    <a:pt x="1" y="680"/>
                  </a:cubicBezTo>
                  <a:cubicBezTo>
                    <a:pt x="1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7"/>
            <p:cNvSpPr/>
            <p:nvPr/>
          </p:nvSpPr>
          <p:spPr>
            <a:xfrm>
              <a:off x="2100850" y="2510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7"/>
            <p:cNvSpPr/>
            <p:nvPr/>
          </p:nvSpPr>
          <p:spPr>
            <a:xfrm>
              <a:off x="2329750" y="2510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72" y="1370"/>
                    <a:pt x="1369" y="1061"/>
                    <a:pt x="1369" y="680"/>
                  </a:cubicBezTo>
                  <a:cubicBezTo>
                    <a:pt x="1369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7"/>
            <p:cNvSpPr/>
            <p:nvPr/>
          </p:nvSpPr>
          <p:spPr>
            <a:xfrm>
              <a:off x="2558650" y="2510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72" y="1370"/>
                    <a:pt x="1369" y="1061"/>
                    <a:pt x="1369" y="680"/>
                  </a:cubicBezTo>
                  <a:cubicBezTo>
                    <a:pt x="1369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7"/>
            <p:cNvSpPr/>
            <p:nvPr/>
          </p:nvSpPr>
          <p:spPr>
            <a:xfrm>
              <a:off x="2787825" y="251025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1"/>
                  </a:moveTo>
                  <a:cubicBezTo>
                    <a:pt x="311" y="1"/>
                    <a:pt x="1" y="299"/>
                    <a:pt x="1" y="680"/>
                  </a:cubicBezTo>
                  <a:cubicBezTo>
                    <a:pt x="1" y="1061"/>
                    <a:pt x="311" y="1370"/>
                    <a:pt x="692" y="1370"/>
                  </a:cubicBezTo>
                  <a:cubicBezTo>
                    <a:pt x="1073" y="1370"/>
                    <a:pt x="1370" y="1061"/>
                    <a:pt x="1370" y="680"/>
                  </a:cubicBezTo>
                  <a:cubicBezTo>
                    <a:pt x="1370" y="299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7"/>
            <p:cNvSpPr/>
            <p:nvPr/>
          </p:nvSpPr>
          <p:spPr>
            <a:xfrm>
              <a:off x="497075" y="27478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7"/>
            <p:cNvSpPr/>
            <p:nvPr/>
          </p:nvSpPr>
          <p:spPr>
            <a:xfrm>
              <a:off x="725975" y="27478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7"/>
            <p:cNvSpPr/>
            <p:nvPr/>
          </p:nvSpPr>
          <p:spPr>
            <a:xfrm>
              <a:off x="955175" y="27478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69" y="1072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7"/>
            <p:cNvSpPr/>
            <p:nvPr/>
          </p:nvSpPr>
          <p:spPr>
            <a:xfrm>
              <a:off x="1184350" y="27478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0"/>
                  </a:moveTo>
                  <a:cubicBezTo>
                    <a:pt x="299" y="0"/>
                    <a:pt x="1" y="310"/>
                    <a:pt x="1" y="691"/>
                  </a:cubicBezTo>
                  <a:cubicBezTo>
                    <a:pt x="1" y="1072"/>
                    <a:pt x="299" y="1369"/>
                    <a:pt x="680" y="1369"/>
                  </a:cubicBezTo>
                  <a:cubicBezTo>
                    <a:pt x="1061" y="1369"/>
                    <a:pt x="1370" y="1072"/>
                    <a:pt x="1370" y="691"/>
                  </a:cubicBezTo>
                  <a:cubicBezTo>
                    <a:pt x="1370" y="310"/>
                    <a:pt x="1061" y="0"/>
                    <a:pt x="680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7"/>
            <p:cNvSpPr/>
            <p:nvPr/>
          </p:nvSpPr>
          <p:spPr>
            <a:xfrm>
              <a:off x="1412950" y="2748075"/>
              <a:ext cx="34575" cy="34275"/>
            </a:xfrm>
            <a:custGeom>
              <a:avLst/>
              <a:gdLst/>
              <a:ahLst/>
              <a:cxnLst/>
              <a:rect l="l" t="t" r="r" b="b"/>
              <a:pathLst>
                <a:path w="1383" h="1371" extrusionOk="0">
                  <a:moveTo>
                    <a:pt x="692" y="1"/>
                  </a:moveTo>
                  <a:cubicBezTo>
                    <a:pt x="299" y="1"/>
                    <a:pt x="1" y="299"/>
                    <a:pt x="1" y="680"/>
                  </a:cubicBezTo>
                  <a:cubicBezTo>
                    <a:pt x="1" y="1073"/>
                    <a:pt x="322" y="1370"/>
                    <a:pt x="692" y="1370"/>
                  </a:cubicBezTo>
                  <a:cubicBezTo>
                    <a:pt x="1084" y="1370"/>
                    <a:pt x="1382" y="1049"/>
                    <a:pt x="1382" y="680"/>
                  </a:cubicBezTo>
                  <a:cubicBezTo>
                    <a:pt x="1382" y="299"/>
                    <a:pt x="1084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7"/>
            <p:cNvSpPr/>
            <p:nvPr/>
          </p:nvSpPr>
          <p:spPr>
            <a:xfrm>
              <a:off x="1642450" y="274780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69"/>
                    <a:pt x="679" y="1369"/>
                  </a:cubicBezTo>
                  <a:cubicBezTo>
                    <a:pt x="1060" y="1369"/>
                    <a:pt x="1358" y="1072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7"/>
            <p:cNvSpPr/>
            <p:nvPr/>
          </p:nvSpPr>
          <p:spPr>
            <a:xfrm>
              <a:off x="1871650" y="27478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7"/>
            <p:cNvSpPr/>
            <p:nvPr/>
          </p:nvSpPr>
          <p:spPr>
            <a:xfrm>
              <a:off x="2100850" y="27478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7"/>
            <p:cNvSpPr/>
            <p:nvPr/>
          </p:nvSpPr>
          <p:spPr>
            <a:xfrm>
              <a:off x="2329750" y="27478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72" y="1369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7"/>
            <p:cNvSpPr/>
            <p:nvPr/>
          </p:nvSpPr>
          <p:spPr>
            <a:xfrm>
              <a:off x="2558650" y="27478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72" y="1369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7"/>
            <p:cNvSpPr/>
            <p:nvPr/>
          </p:nvSpPr>
          <p:spPr>
            <a:xfrm>
              <a:off x="2787825" y="27478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310"/>
                    <a:pt x="1" y="691"/>
                  </a:cubicBezTo>
                  <a:cubicBezTo>
                    <a:pt x="1" y="1072"/>
                    <a:pt x="311" y="1369"/>
                    <a:pt x="692" y="1369"/>
                  </a:cubicBezTo>
                  <a:cubicBezTo>
                    <a:pt x="1073" y="1369"/>
                    <a:pt x="1370" y="1072"/>
                    <a:pt x="1370" y="691"/>
                  </a:cubicBezTo>
                  <a:cubicBezTo>
                    <a:pt x="1370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7"/>
            <p:cNvSpPr/>
            <p:nvPr/>
          </p:nvSpPr>
          <p:spPr>
            <a:xfrm>
              <a:off x="497075" y="29704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61"/>
                    <a:pt x="310" y="1370"/>
                    <a:pt x="679" y="1370"/>
                  </a:cubicBezTo>
                  <a:cubicBezTo>
                    <a:pt x="1060" y="1370"/>
                    <a:pt x="1370" y="1061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7"/>
            <p:cNvSpPr/>
            <p:nvPr/>
          </p:nvSpPr>
          <p:spPr>
            <a:xfrm>
              <a:off x="725975" y="29704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7"/>
            <p:cNvSpPr/>
            <p:nvPr/>
          </p:nvSpPr>
          <p:spPr>
            <a:xfrm>
              <a:off x="955175" y="29704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69" y="1061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7"/>
            <p:cNvSpPr/>
            <p:nvPr/>
          </p:nvSpPr>
          <p:spPr>
            <a:xfrm>
              <a:off x="1184350" y="29704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0" y="1"/>
                  </a:moveTo>
                  <a:cubicBezTo>
                    <a:pt x="299" y="1"/>
                    <a:pt x="1" y="310"/>
                    <a:pt x="1" y="691"/>
                  </a:cubicBezTo>
                  <a:cubicBezTo>
                    <a:pt x="1" y="1061"/>
                    <a:pt x="299" y="1370"/>
                    <a:pt x="680" y="1370"/>
                  </a:cubicBezTo>
                  <a:cubicBezTo>
                    <a:pt x="1061" y="1370"/>
                    <a:pt x="1370" y="1061"/>
                    <a:pt x="1370" y="691"/>
                  </a:cubicBezTo>
                  <a:cubicBezTo>
                    <a:pt x="1370" y="310"/>
                    <a:pt x="1061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7"/>
            <p:cNvSpPr/>
            <p:nvPr/>
          </p:nvSpPr>
          <p:spPr>
            <a:xfrm>
              <a:off x="1412950" y="2970425"/>
              <a:ext cx="34575" cy="34275"/>
            </a:xfrm>
            <a:custGeom>
              <a:avLst/>
              <a:gdLst/>
              <a:ahLst/>
              <a:cxnLst/>
              <a:rect l="l" t="t" r="r" b="b"/>
              <a:pathLst>
                <a:path w="1383" h="1371" extrusionOk="0">
                  <a:moveTo>
                    <a:pt x="692" y="1"/>
                  </a:moveTo>
                  <a:cubicBezTo>
                    <a:pt x="299" y="1"/>
                    <a:pt x="1" y="299"/>
                    <a:pt x="1" y="691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1"/>
                    <a:pt x="1382" y="691"/>
                  </a:cubicBezTo>
                  <a:cubicBezTo>
                    <a:pt x="1382" y="310"/>
                    <a:pt x="1084" y="13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7"/>
            <p:cNvSpPr/>
            <p:nvPr/>
          </p:nvSpPr>
          <p:spPr>
            <a:xfrm>
              <a:off x="1642450" y="2970425"/>
              <a:ext cx="33950" cy="34275"/>
            </a:xfrm>
            <a:custGeom>
              <a:avLst/>
              <a:gdLst/>
              <a:ahLst/>
              <a:cxnLst/>
              <a:rect l="l" t="t" r="r" b="b"/>
              <a:pathLst>
                <a:path w="1358" h="1371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61"/>
                    <a:pt x="298" y="1370"/>
                    <a:pt x="679" y="1370"/>
                  </a:cubicBezTo>
                  <a:cubicBezTo>
                    <a:pt x="1060" y="1370"/>
                    <a:pt x="1358" y="1061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7"/>
            <p:cNvSpPr/>
            <p:nvPr/>
          </p:nvSpPr>
          <p:spPr>
            <a:xfrm>
              <a:off x="1871650" y="29704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7"/>
            <p:cNvSpPr/>
            <p:nvPr/>
          </p:nvSpPr>
          <p:spPr>
            <a:xfrm>
              <a:off x="2100850" y="29704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7"/>
            <p:cNvSpPr/>
            <p:nvPr/>
          </p:nvSpPr>
          <p:spPr>
            <a:xfrm>
              <a:off x="2329750" y="29704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72" y="1370"/>
                    <a:pt x="1369" y="1061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7"/>
            <p:cNvSpPr/>
            <p:nvPr/>
          </p:nvSpPr>
          <p:spPr>
            <a:xfrm>
              <a:off x="2558650" y="29704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72" y="1370"/>
                    <a:pt x="1369" y="1061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7"/>
            <p:cNvSpPr/>
            <p:nvPr/>
          </p:nvSpPr>
          <p:spPr>
            <a:xfrm>
              <a:off x="2787825" y="29704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1"/>
                  </a:moveTo>
                  <a:cubicBezTo>
                    <a:pt x="311" y="1"/>
                    <a:pt x="1" y="310"/>
                    <a:pt x="1" y="691"/>
                  </a:cubicBezTo>
                  <a:cubicBezTo>
                    <a:pt x="1" y="1061"/>
                    <a:pt x="311" y="1370"/>
                    <a:pt x="692" y="1370"/>
                  </a:cubicBezTo>
                  <a:cubicBezTo>
                    <a:pt x="1073" y="1370"/>
                    <a:pt x="1370" y="1061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7"/>
            <p:cNvSpPr/>
            <p:nvPr/>
          </p:nvSpPr>
          <p:spPr>
            <a:xfrm>
              <a:off x="496775" y="3208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298" y="1370"/>
                    <a:pt x="679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1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7"/>
            <p:cNvSpPr/>
            <p:nvPr/>
          </p:nvSpPr>
          <p:spPr>
            <a:xfrm>
              <a:off x="725975" y="3208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310" y="1370"/>
                    <a:pt x="679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1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7"/>
            <p:cNvSpPr/>
            <p:nvPr/>
          </p:nvSpPr>
          <p:spPr>
            <a:xfrm>
              <a:off x="955175" y="3208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310" y="1370"/>
                    <a:pt x="679" y="1370"/>
                  </a:cubicBezTo>
                  <a:cubicBezTo>
                    <a:pt x="1072" y="1370"/>
                    <a:pt x="1369" y="1049"/>
                    <a:pt x="1369" y="680"/>
                  </a:cubicBezTo>
                  <a:cubicBezTo>
                    <a:pt x="1369" y="311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7"/>
            <p:cNvSpPr/>
            <p:nvPr/>
          </p:nvSpPr>
          <p:spPr>
            <a:xfrm>
              <a:off x="1183775" y="3208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322" y="1370"/>
                    <a:pt x="691" y="1370"/>
                  </a:cubicBezTo>
                  <a:cubicBezTo>
                    <a:pt x="1072" y="1370"/>
                    <a:pt x="1369" y="1049"/>
                    <a:pt x="1369" y="680"/>
                  </a:cubicBezTo>
                  <a:cubicBezTo>
                    <a:pt x="1369" y="311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7"/>
            <p:cNvSpPr/>
            <p:nvPr/>
          </p:nvSpPr>
          <p:spPr>
            <a:xfrm>
              <a:off x="1412950" y="3208250"/>
              <a:ext cx="34575" cy="34275"/>
            </a:xfrm>
            <a:custGeom>
              <a:avLst/>
              <a:gdLst/>
              <a:ahLst/>
              <a:cxnLst/>
              <a:rect l="l" t="t" r="r" b="b"/>
              <a:pathLst>
                <a:path w="1383" h="1371" extrusionOk="0">
                  <a:moveTo>
                    <a:pt x="692" y="1"/>
                  </a:moveTo>
                  <a:cubicBezTo>
                    <a:pt x="299" y="1"/>
                    <a:pt x="1" y="311"/>
                    <a:pt x="1" y="680"/>
                  </a:cubicBezTo>
                  <a:cubicBezTo>
                    <a:pt x="1" y="1073"/>
                    <a:pt x="322" y="1370"/>
                    <a:pt x="692" y="1370"/>
                  </a:cubicBezTo>
                  <a:cubicBezTo>
                    <a:pt x="1084" y="1370"/>
                    <a:pt x="1382" y="1049"/>
                    <a:pt x="1382" y="680"/>
                  </a:cubicBezTo>
                  <a:cubicBezTo>
                    <a:pt x="1382" y="311"/>
                    <a:pt x="1084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7"/>
            <p:cNvSpPr/>
            <p:nvPr/>
          </p:nvSpPr>
          <p:spPr>
            <a:xfrm>
              <a:off x="1642450" y="3208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310" y="1370"/>
                    <a:pt x="679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1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7"/>
            <p:cNvSpPr/>
            <p:nvPr/>
          </p:nvSpPr>
          <p:spPr>
            <a:xfrm>
              <a:off x="1871350" y="3208250"/>
              <a:ext cx="34550" cy="34275"/>
            </a:xfrm>
            <a:custGeom>
              <a:avLst/>
              <a:gdLst/>
              <a:ahLst/>
              <a:cxnLst/>
              <a:rect l="l" t="t" r="r" b="b"/>
              <a:pathLst>
                <a:path w="1382" h="1371" extrusionOk="0">
                  <a:moveTo>
                    <a:pt x="691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298" y="1370"/>
                    <a:pt x="691" y="1370"/>
                  </a:cubicBezTo>
                  <a:cubicBezTo>
                    <a:pt x="1084" y="1370"/>
                    <a:pt x="1382" y="1049"/>
                    <a:pt x="1382" y="680"/>
                  </a:cubicBezTo>
                  <a:cubicBezTo>
                    <a:pt x="1382" y="311"/>
                    <a:pt x="1084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7"/>
            <p:cNvSpPr/>
            <p:nvPr/>
          </p:nvSpPr>
          <p:spPr>
            <a:xfrm>
              <a:off x="2100250" y="3208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322" y="1370"/>
                    <a:pt x="691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1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7"/>
            <p:cNvSpPr/>
            <p:nvPr/>
          </p:nvSpPr>
          <p:spPr>
            <a:xfrm>
              <a:off x="2329450" y="3208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310" y="1370"/>
                    <a:pt x="691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1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7"/>
            <p:cNvSpPr/>
            <p:nvPr/>
          </p:nvSpPr>
          <p:spPr>
            <a:xfrm>
              <a:off x="2558650" y="3208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298" y="1370"/>
                    <a:pt x="691" y="1370"/>
                  </a:cubicBezTo>
                  <a:cubicBezTo>
                    <a:pt x="1072" y="1370"/>
                    <a:pt x="1369" y="1049"/>
                    <a:pt x="1369" y="680"/>
                  </a:cubicBezTo>
                  <a:cubicBezTo>
                    <a:pt x="1369" y="311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7"/>
            <p:cNvSpPr/>
            <p:nvPr/>
          </p:nvSpPr>
          <p:spPr>
            <a:xfrm>
              <a:off x="2787825" y="320825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1"/>
                  </a:moveTo>
                  <a:cubicBezTo>
                    <a:pt x="299" y="1"/>
                    <a:pt x="1" y="311"/>
                    <a:pt x="1" y="680"/>
                  </a:cubicBezTo>
                  <a:cubicBezTo>
                    <a:pt x="1" y="1073"/>
                    <a:pt x="299" y="1370"/>
                    <a:pt x="692" y="1370"/>
                  </a:cubicBezTo>
                  <a:cubicBezTo>
                    <a:pt x="1073" y="1370"/>
                    <a:pt x="1370" y="1049"/>
                    <a:pt x="1370" y="680"/>
                  </a:cubicBezTo>
                  <a:cubicBezTo>
                    <a:pt x="1370" y="311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7"/>
            <p:cNvSpPr/>
            <p:nvPr/>
          </p:nvSpPr>
          <p:spPr>
            <a:xfrm>
              <a:off x="497075" y="3445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7"/>
            <p:cNvSpPr/>
            <p:nvPr/>
          </p:nvSpPr>
          <p:spPr>
            <a:xfrm>
              <a:off x="725975" y="3445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7"/>
            <p:cNvSpPr/>
            <p:nvPr/>
          </p:nvSpPr>
          <p:spPr>
            <a:xfrm>
              <a:off x="955175" y="3445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69" y="1072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7"/>
            <p:cNvSpPr/>
            <p:nvPr/>
          </p:nvSpPr>
          <p:spPr>
            <a:xfrm>
              <a:off x="1184350" y="34455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0"/>
                  </a:moveTo>
                  <a:cubicBezTo>
                    <a:pt x="299" y="0"/>
                    <a:pt x="1" y="310"/>
                    <a:pt x="1" y="691"/>
                  </a:cubicBezTo>
                  <a:cubicBezTo>
                    <a:pt x="1" y="1072"/>
                    <a:pt x="299" y="1369"/>
                    <a:pt x="680" y="1369"/>
                  </a:cubicBezTo>
                  <a:cubicBezTo>
                    <a:pt x="1061" y="1369"/>
                    <a:pt x="1370" y="1072"/>
                    <a:pt x="1370" y="691"/>
                  </a:cubicBezTo>
                  <a:cubicBezTo>
                    <a:pt x="1370" y="310"/>
                    <a:pt x="1061" y="0"/>
                    <a:pt x="680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7"/>
            <p:cNvSpPr/>
            <p:nvPr/>
          </p:nvSpPr>
          <p:spPr>
            <a:xfrm>
              <a:off x="1412950" y="3445500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0"/>
                  </a:moveTo>
                  <a:cubicBezTo>
                    <a:pt x="299" y="0"/>
                    <a:pt x="1" y="298"/>
                    <a:pt x="1" y="691"/>
                  </a:cubicBezTo>
                  <a:cubicBezTo>
                    <a:pt x="1" y="1072"/>
                    <a:pt x="322" y="1369"/>
                    <a:pt x="692" y="1369"/>
                  </a:cubicBezTo>
                  <a:cubicBezTo>
                    <a:pt x="1084" y="1369"/>
                    <a:pt x="1382" y="1060"/>
                    <a:pt x="1382" y="691"/>
                  </a:cubicBezTo>
                  <a:cubicBezTo>
                    <a:pt x="1382" y="322"/>
                    <a:pt x="1084" y="24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7"/>
            <p:cNvSpPr/>
            <p:nvPr/>
          </p:nvSpPr>
          <p:spPr>
            <a:xfrm>
              <a:off x="1642450" y="344550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69"/>
                    <a:pt x="679" y="1369"/>
                  </a:cubicBezTo>
                  <a:cubicBezTo>
                    <a:pt x="1060" y="1369"/>
                    <a:pt x="1358" y="1072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7"/>
            <p:cNvSpPr/>
            <p:nvPr/>
          </p:nvSpPr>
          <p:spPr>
            <a:xfrm>
              <a:off x="1871650" y="3445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7"/>
            <p:cNvSpPr/>
            <p:nvPr/>
          </p:nvSpPr>
          <p:spPr>
            <a:xfrm>
              <a:off x="2100850" y="3445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7"/>
            <p:cNvSpPr/>
            <p:nvPr/>
          </p:nvSpPr>
          <p:spPr>
            <a:xfrm>
              <a:off x="2329750" y="3445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72" y="1369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7"/>
            <p:cNvSpPr/>
            <p:nvPr/>
          </p:nvSpPr>
          <p:spPr>
            <a:xfrm>
              <a:off x="2558650" y="3445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72" y="1369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7"/>
            <p:cNvSpPr/>
            <p:nvPr/>
          </p:nvSpPr>
          <p:spPr>
            <a:xfrm>
              <a:off x="2787825" y="34455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310"/>
                    <a:pt x="1" y="691"/>
                  </a:cubicBezTo>
                  <a:cubicBezTo>
                    <a:pt x="1" y="1072"/>
                    <a:pt x="311" y="1369"/>
                    <a:pt x="692" y="1369"/>
                  </a:cubicBezTo>
                  <a:cubicBezTo>
                    <a:pt x="1073" y="1369"/>
                    <a:pt x="1370" y="1072"/>
                    <a:pt x="1370" y="691"/>
                  </a:cubicBezTo>
                  <a:cubicBezTo>
                    <a:pt x="1370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7"/>
            <p:cNvSpPr/>
            <p:nvPr/>
          </p:nvSpPr>
          <p:spPr>
            <a:xfrm>
              <a:off x="497075" y="3683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7"/>
            <p:cNvSpPr/>
            <p:nvPr/>
          </p:nvSpPr>
          <p:spPr>
            <a:xfrm>
              <a:off x="725975" y="3683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7"/>
            <p:cNvSpPr/>
            <p:nvPr/>
          </p:nvSpPr>
          <p:spPr>
            <a:xfrm>
              <a:off x="955175" y="3683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7"/>
            <p:cNvSpPr/>
            <p:nvPr/>
          </p:nvSpPr>
          <p:spPr>
            <a:xfrm>
              <a:off x="1184350" y="36833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0"/>
                  </a:moveTo>
                  <a:cubicBezTo>
                    <a:pt x="299" y="0"/>
                    <a:pt x="1" y="310"/>
                    <a:pt x="1" y="691"/>
                  </a:cubicBezTo>
                  <a:cubicBezTo>
                    <a:pt x="1" y="1060"/>
                    <a:pt x="299" y="1370"/>
                    <a:pt x="680" y="1370"/>
                  </a:cubicBezTo>
                  <a:cubicBezTo>
                    <a:pt x="1061" y="1370"/>
                    <a:pt x="1370" y="1060"/>
                    <a:pt x="1370" y="691"/>
                  </a:cubicBezTo>
                  <a:cubicBezTo>
                    <a:pt x="1370" y="310"/>
                    <a:pt x="1061" y="0"/>
                    <a:pt x="680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7"/>
            <p:cNvSpPr/>
            <p:nvPr/>
          </p:nvSpPr>
          <p:spPr>
            <a:xfrm>
              <a:off x="1412950" y="3683325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0"/>
                  </a:moveTo>
                  <a:cubicBezTo>
                    <a:pt x="299" y="0"/>
                    <a:pt x="1" y="298"/>
                    <a:pt x="1" y="691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0"/>
                    <a:pt x="1382" y="691"/>
                  </a:cubicBezTo>
                  <a:cubicBezTo>
                    <a:pt x="1382" y="310"/>
                    <a:pt x="1084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7"/>
            <p:cNvSpPr/>
            <p:nvPr/>
          </p:nvSpPr>
          <p:spPr>
            <a:xfrm>
              <a:off x="1642450" y="368332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7"/>
            <p:cNvSpPr/>
            <p:nvPr/>
          </p:nvSpPr>
          <p:spPr>
            <a:xfrm>
              <a:off x="1871650" y="3683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7"/>
            <p:cNvSpPr/>
            <p:nvPr/>
          </p:nvSpPr>
          <p:spPr>
            <a:xfrm>
              <a:off x="2100850" y="3683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7"/>
            <p:cNvSpPr/>
            <p:nvPr/>
          </p:nvSpPr>
          <p:spPr>
            <a:xfrm>
              <a:off x="2329750" y="3683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7"/>
            <p:cNvSpPr/>
            <p:nvPr/>
          </p:nvSpPr>
          <p:spPr>
            <a:xfrm>
              <a:off x="2558650" y="3683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7"/>
            <p:cNvSpPr/>
            <p:nvPr/>
          </p:nvSpPr>
          <p:spPr>
            <a:xfrm>
              <a:off x="2787825" y="36833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310"/>
                    <a:pt x="1" y="691"/>
                  </a:cubicBezTo>
                  <a:cubicBezTo>
                    <a:pt x="1" y="1060"/>
                    <a:pt x="311" y="1370"/>
                    <a:pt x="692" y="1370"/>
                  </a:cubicBezTo>
                  <a:cubicBezTo>
                    <a:pt x="1073" y="1370"/>
                    <a:pt x="1370" y="1060"/>
                    <a:pt x="1370" y="691"/>
                  </a:cubicBezTo>
                  <a:cubicBezTo>
                    <a:pt x="1370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7"/>
            <p:cNvSpPr/>
            <p:nvPr/>
          </p:nvSpPr>
          <p:spPr>
            <a:xfrm>
              <a:off x="497075" y="3906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69"/>
                    <a:pt x="679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7"/>
            <p:cNvSpPr/>
            <p:nvPr/>
          </p:nvSpPr>
          <p:spPr>
            <a:xfrm>
              <a:off x="725975" y="3906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7"/>
            <p:cNvSpPr/>
            <p:nvPr/>
          </p:nvSpPr>
          <p:spPr>
            <a:xfrm>
              <a:off x="955175" y="3906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69" y="1060"/>
                    <a:pt x="1369" y="679"/>
                  </a:cubicBezTo>
                  <a:cubicBezTo>
                    <a:pt x="1369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7"/>
            <p:cNvSpPr/>
            <p:nvPr/>
          </p:nvSpPr>
          <p:spPr>
            <a:xfrm>
              <a:off x="1184350" y="39062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0"/>
                  </a:moveTo>
                  <a:cubicBezTo>
                    <a:pt x="299" y="0"/>
                    <a:pt x="1" y="298"/>
                    <a:pt x="1" y="679"/>
                  </a:cubicBezTo>
                  <a:cubicBezTo>
                    <a:pt x="1" y="1060"/>
                    <a:pt x="299" y="1369"/>
                    <a:pt x="680" y="1369"/>
                  </a:cubicBezTo>
                  <a:cubicBezTo>
                    <a:pt x="1061" y="1369"/>
                    <a:pt x="1370" y="1060"/>
                    <a:pt x="1370" y="679"/>
                  </a:cubicBezTo>
                  <a:cubicBezTo>
                    <a:pt x="1370" y="298"/>
                    <a:pt x="1061" y="0"/>
                    <a:pt x="680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7"/>
            <p:cNvSpPr/>
            <p:nvPr/>
          </p:nvSpPr>
          <p:spPr>
            <a:xfrm>
              <a:off x="1412950" y="3906275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0"/>
                  </a:moveTo>
                  <a:cubicBezTo>
                    <a:pt x="299" y="0"/>
                    <a:pt x="1" y="298"/>
                    <a:pt x="1" y="679"/>
                  </a:cubicBezTo>
                  <a:cubicBezTo>
                    <a:pt x="1" y="1072"/>
                    <a:pt x="322" y="1369"/>
                    <a:pt x="692" y="1369"/>
                  </a:cubicBezTo>
                  <a:cubicBezTo>
                    <a:pt x="1084" y="1369"/>
                    <a:pt x="1382" y="1060"/>
                    <a:pt x="1382" y="679"/>
                  </a:cubicBezTo>
                  <a:cubicBezTo>
                    <a:pt x="1382" y="310"/>
                    <a:pt x="1084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7"/>
            <p:cNvSpPr/>
            <p:nvPr/>
          </p:nvSpPr>
          <p:spPr>
            <a:xfrm>
              <a:off x="1642450" y="390627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79"/>
                  </a:cubicBezTo>
                  <a:cubicBezTo>
                    <a:pt x="1" y="1060"/>
                    <a:pt x="298" y="1369"/>
                    <a:pt x="679" y="1369"/>
                  </a:cubicBezTo>
                  <a:cubicBezTo>
                    <a:pt x="1060" y="1369"/>
                    <a:pt x="1358" y="1060"/>
                    <a:pt x="1358" y="679"/>
                  </a:cubicBezTo>
                  <a:cubicBezTo>
                    <a:pt x="1358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7"/>
            <p:cNvSpPr/>
            <p:nvPr/>
          </p:nvSpPr>
          <p:spPr>
            <a:xfrm>
              <a:off x="1871650" y="3906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79"/>
                  </a:cubicBezTo>
                  <a:cubicBezTo>
                    <a:pt x="1" y="1060"/>
                    <a:pt x="298" y="1369"/>
                    <a:pt x="679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7"/>
            <p:cNvSpPr/>
            <p:nvPr/>
          </p:nvSpPr>
          <p:spPr>
            <a:xfrm>
              <a:off x="2100850" y="3906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7"/>
            <p:cNvSpPr/>
            <p:nvPr/>
          </p:nvSpPr>
          <p:spPr>
            <a:xfrm>
              <a:off x="2329750" y="3906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72" y="1369"/>
                    <a:pt x="1369" y="1060"/>
                    <a:pt x="1369" y="679"/>
                  </a:cubicBezTo>
                  <a:cubicBezTo>
                    <a:pt x="1369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7"/>
            <p:cNvSpPr/>
            <p:nvPr/>
          </p:nvSpPr>
          <p:spPr>
            <a:xfrm>
              <a:off x="2558650" y="3906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72" y="1369"/>
                    <a:pt x="1369" y="1060"/>
                    <a:pt x="1369" y="679"/>
                  </a:cubicBezTo>
                  <a:cubicBezTo>
                    <a:pt x="1369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7"/>
            <p:cNvSpPr/>
            <p:nvPr/>
          </p:nvSpPr>
          <p:spPr>
            <a:xfrm>
              <a:off x="2787825" y="39062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298"/>
                    <a:pt x="1" y="679"/>
                  </a:cubicBezTo>
                  <a:cubicBezTo>
                    <a:pt x="1" y="1060"/>
                    <a:pt x="311" y="1369"/>
                    <a:pt x="692" y="1369"/>
                  </a:cubicBezTo>
                  <a:cubicBezTo>
                    <a:pt x="1073" y="1369"/>
                    <a:pt x="1370" y="1060"/>
                    <a:pt x="1370" y="679"/>
                  </a:cubicBezTo>
                  <a:cubicBezTo>
                    <a:pt x="1370" y="298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7"/>
            <p:cNvSpPr/>
            <p:nvPr/>
          </p:nvSpPr>
          <p:spPr>
            <a:xfrm>
              <a:off x="497075" y="4143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7"/>
            <p:cNvSpPr/>
            <p:nvPr/>
          </p:nvSpPr>
          <p:spPr>
            <a:xfrm>
              <a:off x="725975" y="4143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7"/>
            <p:cNvSpPr/>
            <p:nvPr/>
          </p:nvSpPr>
          <p:spPr>
            <a:xfrm>
              <a:off x="955175" y="4143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7"/>
            <p:cNvSpPr/>
            <p:nvPr/>
          </p:nvSpPr>
          <p:spPr>
            <a:xfrm>
              <a:off x="1184350" y="41435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0"/>
                  </a:moveTo>
                  <a:cubicBezTo>
                    <a:pt x="299" y="0"/>
                    <a:pt x="1" y="310"/>
                    <a:pt x="1" y="691"/>
                  </a:cubicBezTo>
                  <a:cubicBezTo>
                    <a:pt x="1" y="1072"/>
                    <a:pt x="299" y="1370"/>
                    <a:pt x="680" y="1370"/>
                  </a:cubicBezTo>
                  <a:cubicBezTo>
                    <a:pt x="1061" y="1370"/>
                    <a:pt x="1370" y="1072"/>
                    <a:pt x="1370" y="691"/>
                  </a:cubicBezTo>
                  <a:cubicBezTo>
                    <a:pt x="1370" y="310"/>
                    <a:pt x="1061" y="0"/>
                    <a:pt x="680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7"/>
            <p:cNvSpPr/>
            <p:nvPr/>
          </p:nvSpPr>
          <p:spPr>
            <a:xfrm>
              <a:off x="1412950" y="4143500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0"/>
                  </a:moveTo>
                  <a:cubicBezTo>
                    <a:pt x="299" y="0"/>
                    <a:pt x="1" y="298"/>
                    <a:pt x="1" y="691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0"/>
                    <a:pt x="1382" y="691"/>
                  </a:cubicBezTo>
                  <a:cubicBezTo>
                    <a:pt x="1382" y="322"/>
                    <a:pt x="1084" y="24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7"/>
            <p:cNvSpPr/>
            <p:nvPr/>
          </p:nvSpPr>
          <p:spPr>
            <a:xfrm>
              <a:off x="1642450" y="414350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7"/>
            <p:cNvSpPr/>
            <p:nvPr/>
          </p:nvSpPr>
          <p:spPr>
            <a:xfrm>
              <a:off x="1871650" y="4143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7"/>
            <p:cNvSpPr/>
            <p:nvPr/>
          </p:nvSpPr>
          <p:spPr>
            <a:xfrm>
              <a:off x="2100850" y="4143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7"/>
            <p:cNvSpPr/>
            <p:nvPr/>
          </p:nvSpPr>
          <p:spPr>
            <a:xfrm>
              <a:off x="2329750" y="4143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7"/>
            <p:cNvSpPr/>
            <p:nvPr/>
          </p:nvSpPr>
          <p:spPr>
            <a:xfrm>
              <a:off x="2558650" y="4143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7"/>
            <p:cNvSpPr/>
            <p:nvPr/>
          </p:nvSpPr>
          <p:spPr>
            <a:xfrm>
              <a:off x="2787825" y="41435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310"/>
                    <a:pt x="1" y="691"/>
                  </a:cubicBezTo>
                  <a:cubicBezTo>
                    <a:pt x="1" y="1072"/>
                    <a:pt x="311" y="1370"/>
                    <a:pt x="692" y="1370"/>
                  </a:cubicBezTo>
                  <a:cubicBezTo>
                    <a:pt x="1073" y="1370"/>
                    <a:pt x="1370" y="1072"/>
                    <a:pt x="1370" y="691"/>
                  </a:cubicBezTo>
                  <a:cubicBezTo>
                    <a:pt x="1370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7"/>
            <p:cNvSpPr/>
            <p:nvPr/>
          </p:nvSpPr>
          <p:spPr>
            <a:xfrm>
              <a:off x="496775" y="4381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7"/>
            <p:cNvSpPr/>
            <p:nvPr/>
          </p:nvSpPr>
          <p:spPr>
            <a:xfrm>
              <a:off x="725975" y="4381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7"/>
            <p:cNvSpPr/>
            <p:nvPr/>
          </p:nvSpPr>
          <p:spPr>
            <a:xfrm>
              <a:off x="955175" y="4381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7"/>
            <p:cNvSpPr/>
            <p:nvPr/>
          </p:nvSpPr>
          <p:spPr>
            <a:xfrm>
              <a:off x="1183775" y="4381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7"/>
            <p:cNvSpPr/>
            <p:nvPr/>
          </p:nvSpPr>
          <p:spPr>
            <a:xfrm>
              <a:off x="1412950" y="4381325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0"/>
                  </a:moveTo>
                  <a:cubicBezTo>
                    <a:pt x="299" y="0"/>
                    <a:pt x="1" y="310"/>
                    <a:pt x="1" y="691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0"/>
                    <a:pt x="1382" y="691"/>
                  </a:cubicBezTo>
                  <a:cubicBezTo>
                    <a:pt x="1382" y="310"/>
                    <a:pt x="1084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7"/>
            <p:cNvSpPr/>
            <p:nvPr/>
          </p:nvSpPr>
          <p:spPr>
            <a:xfrm>
              <a:off x="1642450" y="4381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7"/>
            <p:cNvSpPr/>
            <p:nvPr/>
          </p:nvSpPr>
          <p:spPr>
            <a:xfrm>
              <a:off x="1871350" y="4381325"/>
              <a:ext cx="34550" cy="34250"/>
            </a:xfrm>
            <a:custGeom>
              <a:avLst/>
              <a:gdLst/>
              <a:ahLst/>
              <a:cxnLst/>
              <a:rect l="l" t="t" r="r" b="b"/>
              <a:pathLst>
                <a:path w="1382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70"/>
                    <a:pt x="691" y="1370"/>
                  </a:cubicBezTo>
                  <a:cubicBezTo>
                    <a:pt x="1084" y="1370"/>
                    <a:pt x="1382" y="1060"/>
                    <a:pt x="1382" y="691"/>
                  </a:cubicBezTo>
                  <a:cubicBezTo>
                    <a:pt x="1382" y="310"/>
                    <a:pt x="1084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7"/>
            <p:cNvSpPr/>
            <p:nvPr/>
          </p:nvSpPr>
          <p:spPr>
            <a:xfrm>
              <a:off x="2100250" y="4381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7"/>
            <p:cNvSpPr/>
            <p:nvPr/>
          </p:nvSpPr>
          <p:spPr>
            <a:xfrm>
              <a:off x="2329450" y="4381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7"/>
            <p:cNvSpPr/>
            <p:nvPr/>
          </p:nvSpPr>
          <p:spPr>
            <a:xfrm>
              <a:off x="2558650" y="4381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7"/>
            <p:cNvSpPr/>
            <p:nvPr/>
          </p:nvSpPr>
          <p:spPr>
            <a:xfrm>
              <a:off x="2787825" y="43813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299" y="0"/>
                    <a:pt x="1" y="310"/>
                    <a:pt x="1" y="691"/>
                  </a:cubicBezTo>
                  <a:cubicBezTo>
                    <a:pt x="1" y="1072"/>
                    <a:pt x="299" y="1370"/>
                    <a:pt x="692" y="1370"/>
                  </a:cubicBezTo>
                  <a:cubicBezTo>
                    <a:pt x="1073" y="1370"/>
                    <a:pt x="1370" y="1060"/>
                    <a:pt x="1370" y="691"/>
                  </a:cubicBezTo>
                  <a:cubicBezTo>
                    <a:pt x="1370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7"/>
            <p:cNvSpPr/>
            <p:nvPr/>
          </p:nvSpPr>
          <p:spPr>
            <a:xfrm>
              <a:off x="497075" y="46188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7"/>
            <p:cNvSpPr/>
            <p:nvPr/>
          </p:nvSpPr>
          <p:spPr>
            <a:xfrm>
              <a:off x="725975" y="46188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7"/>
            <p:cNvSpPr/>
            <p:nvPr/>
          </p:nvSpPr>
          <p:spPr>
            <a:xfrm>
              <a:off x="955175" y="46188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7"/>
            <p:cNvSpPr/>
            <p:nvPr/>
          </p:nvSpPr>
          <p:spPr>
            <a:xfrm>
              <a:off x="1184350" y="46188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1"/>
                  </a:moveTo>
                  <a:cubicBezTo>
                    <a:pt x="299" y="1"/>
                    <a:pt x="1" y="298"/>
                    <a:pt x="1" y="679"/>
                  </a:cubicBezTo>
                  <a:cubicBezTo>
                    <a:pt x="1" y="1060"/>
                    <a:pt x="299" y="1370"/>
                    <a:pt x="680" y="1370"/>
                  </a:cubicBezTo>
                  <a:cubicBezTo>
                    <a:pt x="1061" y="1370"/>
                    <a:pt x="1370" y="1060"/>
                    <a:pt x="1370" y="679"/>
                  </a:cubicBezTo>
                  <a:cubicBezTo>
                    <a:pt x="1370" y="298"/>
                    <a:pt x="1061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7"/>
            <p:cNvSpPr/>
            <p:nvPr/>
          </p:nvSpPr>
          <p:spPr>
            <a:xfrm>
              <a:off x="1412950" y="4618850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1"/>
                  </a:moveTo>
                  <a:cubicBezTo>
                    <a:pt x="299" y="1"/>
                    <a:pt x="1" y="298"/>
                    <a:pt x="1" y="679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48"/>
                    <a:pt x="1382" y="679"/>
                  </a:cubicBezTo>
                  <a:cubicBezTo>
                    <a:pt x="1382" y="310"/>
                    <a:pt x="1084" y="12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7"/>
            <p:cNvSpPr/>
            <p:nvPr/>
          </p:nvSpPr>
          <p:spPr>
            <a:xfrm>
              <a:off x="1642450" y="461885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79"/>
                  </a:cubicBezTo>
                  <a:cubicBezTo>
                    <a:pt x="1358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7"/>
            <p:cNvSpPr/>
            <p:nvPr/>
          </p:nvSpPr>
          <p:spPr>
            <a:xfrm>
              <a:off x="1871650" y="46188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7"/>
            <p:cNvSpPr/>
            <p:nvPr/>
          </p:nvSpPr>
          <p:spPr>
            <a:xfrm>
              <a:off x="2100850" y="46188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7"/>
            <p:cNvSpPr/>
            <p:nvPr/>
          </p:nvSpPr>
          <p:spPr>
            <a:xfrm>
              <a:off x="2329750" y="46188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7"/>
            <p:cNvSpPr/>
            <p:nvPr/>
          </p:nvSpPr>
          <p:spPr>
            <a:xfrm>
              <a:off x="2558650" y="46188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7"/>
            <p:cNvSpPr/>
            <p:nvPr/>
          </p:nvSpPr>
          <p:spPr>
            <a:xfrm>
              <a:off x="2787825" y="46188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1"/>
                  </a:moveTo>
                  <a:cubicBezTo>
                    <a:pt x="311" y="1"/>
                    <a:pt x="1" y="298"/>
                    <a:pt x="1" y="679"/>
                  </a:cubicBezTo>
                  <a:cubicBezTo>
                    <a:pt x="1" y="1060"/>
                    <a:pt x="311" y="1370"/>
                    <a:pt x="692" y="1370"/>
                  </a:cubicBezTo>
                  <a:cubicBezTo>
                    <a:pt x="1073" y="1370"/>
                    <a:pt x="1370" y="1060"/>
                    <a:pt x="1370" y="679"/>
                  </a:cubicBezTo>
                  <a:cubicBezTo>
                    <a:pt x="1370" y="298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7"/>
            <p:cNvSpPr/>
            <p:nvPr/>
          </p:nvSpPr>
          <p:spPr>
            <a:xfrm>
              <a:off x="3015850" y="1097875"/>
              <a:ext cx="34550" cy="34275"/>
            </a:xfrm>
            <a:custGeom>
              <a:avLst/>
              <a:gdLst/>
              <a:ahLst/>
              <a:cxnLst/>
              <a:rect l="l" t="t" r="r" b="b"/>
              <a:pathLst>
                <a:path w="1382" h="1371" extrusionOk="0">
                  <a:moveTo>
                    <a:pt x="691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298" y="1370"/>
                    <a:pt x="691" y="1370"/>
                  </a:cubicBezTo>
                  <a:cubicBezTo>
                    <a:pt x="1084" y="1370"/>
                    <a:pt x="1381" y="1049"/>
                    <a:pt x="1381" y="680"/>
                  </a:cubicBezTo>
                  <a:cubicBezTo>
                    <a:pt x="1381" y="310"/>
                    <a:pt x="1084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7"/>
            <p:cNvSpPr/>
            <p:nvPr/>
          </p:nvSpPr>
          <p:spPr>
            <a:xfrm>
              <a:off x="3245325" y="109787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0" y="1"/>
                  </a:moveTo>
                  <a:cubicBezTo>
                    <a:pt x="299" y="1"/>
                    <a:pt x="1" y="310"/>
                    <a:pt x="1" y="680"/>
                  </a:cubicBezTo>
                  <a:cubicBezTo>
                    <a:pt x="1" y="1072"/>
                    <a:pt x="299" y="1370"/>
                    <a:pt x="680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0"/>
                    <a:pt x="1072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7"/>
            <p:cNvSpPr/>
            <p:nvPr/>
          </p:nvSpPr>
          <p:spPr>
            <a:xfrm>
              <a:off x="3474525" y="10978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0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7"/>
            <p:cNvSpPr/>
            <p:nvPr/>
          </p:nvSpPr>
          <p:spPr>
            <a:xfrm>
              <a:off x="3703125" y="10978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7"/>
            <p:cNvSpPr/>
            <p:nvPr/>
          </p:nvSpPr>
          <p:spPr>
            <a:xfrm>
              <a:off x="3932325" y="10978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7"/>
            <p:cNvSpPr/>
            <p:nvPr/>
          </p:nvSpPr>
          <p:spPr>
            <a:xfrm>
              <a:off x="4161525" y="10978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7"/>
            <p:cNvSpPr/>
            <p:nvPr/>
          </p:nvSpPr>
          <p:spPr>
            <a:xfrm>
              <a:off x="4390425" y="10978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49"/>
                    <a:pt x="1369" y="680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7"/>
            <p:cNvSpPr/>
            <p:nvPr/>
          </p:nvSpPr>
          <p:spPr>
            <a:xfrm>
              <a:off x="4619625" y="10978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49"/>
                    <a:pt x="1369" y="680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7"/>
            <p:cNvSpPr/>
            <p:nvPr/>
          </p:nvSpPr>
          <p:spPr>
            <a:xfrm>
              <a:off x="4848800" y="109787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1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7"/>
            <p:cNvSpPr/>
            <p:nvPr/>
          </p:nvSpPr>
          <p:spPr>
            <a:xfrm>
              <a:off x="5078000" y="10978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7"/>
            <p:cNvSpPr/>
            <p:nvPr/>
          </p:nvSpPr>
          <p:spPr>
            <a:xfrm>
              <a:off x="5306900" y="10978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0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7"/>
            <p:cNvSpPr/>
            <p:nvPr/>
          </p:nvSpPr>
          <p:spPr>
            <a:xfrm>
              <a:off x="3016150" y="1335700"/>
              <a:ext cx="34250" cy="33975"/>
            </a:xfrm>
            <a:custGeom>
              <a:avLst/>
              <a:gdLst/>
              <a:ahLst/>
              <a:cxnLst/>
              <a:rect l="l" t="t" r="r" b="b"/>
              <a:pathLst>
                <a:path w="1370" h="1359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58"/>
                    <a:pt x="679" y="1358"/>
                  </a:cubicBezTo>
                  <a:cubicBezTo>
                    <a:pt x="1060" y="1358"/>
                    <a:pt x="1369" y="1061"/>
                    <a:pt x="1369" y="680"/>
                  </a:cubicBezTo>
                  <a:cubicBezTo>
                    <a:pt x="1369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7"/>
            <p:cNvSpPr/>
            <p:nvPr/>
          </p:nvSpPr>
          <p:spPr>
            <a:xfrm>
              <a:off x="3245025" y="1335700"/>
              <a:ext cx="34275" cy="33975"/>
            </a:xfrm>
            <a:custGeom>
              <a:avLst/>
              <a:gdLst/>
              <a:ahLst/>
              <a:cxnLst/>
              <a:rect l="l" t="t" r="r" b="b"/>
              <a:pathLst>
                <a:path w="1371" h="1359" extrusionOk="0">
                  <a:moveTo>
                    <a:pt x="692" y="1"/>
                  </a:moveTo>
                  <a:cubicBezTo>
                    <a:pt x="311" y="1"/>
                    <a:pt x="1" y="299"/>
                    <a:pt x="1" y="680"/>
                  </a:cubicBezTo>
                  <a:cubicBezTo>
                    <a:pt x="1" y="1061"/>
                    <a:pt x="311" y="1358"/>
                    <a:pt x="692" y="1358"/>
                  </a:cubicBezTo>
                  <a:cubicBezTo>
                    <a:pt x="1073" y="1358"/>
                    <a:pt x="1370" y="1061"/>
                    <a:pt x="1370" y="680"/>
                  </a:cubicBezTo>
                  <a:cubicBezTo>
                    <a:pt x="1370" y="299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7"/>
            <p:cNvSpPr/>
            <p:nvPr/>
          </p:nvSpPr>
          <p:spPr>
            <a:xfrm>
              <a:off x="3474525" y="1335700"/>
              <a:ext cx="34250" cy="33975"/>
            </a:xfrm>
            <a:custGeom>
              <a:avLst/>
              <a:gdLst/>
              <a:ahLst/>
              <a:cxnLst/>
              <a:rect l="l" t="t" r="r" b="b"/>
              <a:pathLst>
                <a:path w="1370" h="1359" extrusionOk="0">
                  <a:moveTo>
                    <a:pt x="679" y="1"/>
                  </a:moveTo>
                  <a:cubicBezTo>
                    <a:pt x="298" y="1"/>
                    <a:pt x="1" y="299"/>
                    <a:pt x="1" y="680"/>
                  </a:cubicBezTo>
                  <a:cubicBezTo>
                    <a:pt x="1" y="1061"/>
                    <a:pt x="298" y="1358"/>
                    <a:pt x="679" y="1358"/>
                  </a:cubicBezTo>
                  <a:cubicBezTo>
                    <a:pt x="1060" y="1358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7"/>
            <p:cNvSpPr/>
            <p:nvPr/>
          </p:nvSpPr>
          <p:spPr>
            <a:xfrm>
              <a:off x="3703725" y="1335700"/>
              <a:ext cx="33950" cy="33975"/>
            </a:xfrm>
            <a:custGeom>
              <a:avLst/>
              <a:gdLst/>
              <a:ahLst/>
              <a:cxnLst/>
              <a:rect l="l" t="t" r="r" b="b"/>
              <a:pathLst>
                <a:path w="1358" h="1359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58"/>
                    <a:pt x="679" y="1358"/>
                  </a:cubicBezTo>
                  <a:cubicBezTo>
                    <a:pt x="1060" y="1358"/>
                    <a:pt x="1358" y="1061"/>
                    <a:pt x="1358" y="680"/>
                  </a:cubicBezTo>
                  <a:cubicBezTo>
                    <a:pt x="1358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7"/>
            <p:cNvSpPr/>
            <p:nvPr/>
          </p:nvSpPr>
          <p:spPr>
            <a:xfrm>
              <a:off x="3932325" y="133570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7"/>
            <p:cNvSpPr/>
            <p:nvPr/>
          </p:nvSpPr>
          <p:spPr>
            <a:xfrm>
              <a:off x="4161525" y="1335700"/>
              <a:ext cx="34250" cy="33975"/>
            </a:xfrm>
            <a:custGeom>
              <a:avLst/>
              <a:gdLst/>
              <a:ahLst/>
              <a:cxnLst/>
              <a:rect l="l" t="t" r="r" b="b"/>
              <a:pathLst>
                <a:path w="1370" h="1359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58"/>
                    <a:pt x="691" y="1358"/>
                  </a:cubicBezTo>
                  <a:cubicBezTo>
                    <a:pt x="1072" y="1358"/>
                    <a:pt x="1370" y="1061"/>
                    <a:pt x="1370" y="680"/>
                  </a:cubicBezTo>
                  <a:cubicBezTo>
                    <a:pt x="1370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7"/>
            <p:cNvSpPr/>
            <p:nvPr/>
          </p:nvSpPr>
          <p:spPr>
            <a:xfrm>
              <a:off x="4390725" y="1335700"/>
              <a:ext cx="34250" cy="33975"/>
            </a:xfrm>
            <a:custGeom>
              <a:avLst/>
              <a:gdLst/>
              <a:ahLst/>
              <a:cxnLst/>
              <a:rect l="l" t="t" r="r" b="b"/>
              <a:pathLst>
                <a:path w="1370" h="1359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58"/>
                    <a:pt x="691" y="1358"/>
                  </a:cubicBezTo>
                  <a:cubicBezTo>
                    <a:pt x="1072" y="1358"/>
                    <a:pt x="1369" y="1061"/>
                    <a:pt x="1369" y="680"/>
                  </a:cubicBezTo>
                  <a:cubicBezTo>
                    <a:pt x="1369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7"/>
            <p:cNvSpPr/>
            <p:nvPr/>
          </p:nvSpPr>
          <p:spPr>
            <a:xfrm>
              <a:off x="4619900" y="1335700"/>
              <a:ext cx="34275" cy="33975"/>
            </a:xfrm>
            <a:custGeom>
              <a:avLst/>
              <a:gdLst/>
              <a:ahLst/>
              <a:cxnLst/>
              <a:rect l="l" t="t" r="r" b="b"/>
              <a:pathLst>
                <a:path w="1371" h="1359" extrusionOk="0">
                  <a:moveTo>
                    <a:pt x="691" y="1"/>
                  </a:moveTo>
                  <a:cubicBezTo>
                    <a:pt x="310" y="1"/>
                    <a:pt x="1" y="299"/>
                    <a:pt x="1" y="680"/>
                  </a:cubicBezTo>
                  <a:cubicBezTo>
                    <a:pt x="1" y="1061"/>
                    <a:pt x="310" y="1358"/>
                    <a:pt x="691" y="1358"/>
                  </a:cubicBezTo>
                  <a:cubicBezTo>
                    <a:pt x="1072" y="1358"/>
                    <a:pt x="1370" y="1061"/>
                    <a:pt x="1370" y="680"/>
                  </a:cubicBezTo>
                  <a:cubicBezTo>
                    <a:pt x="1370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7"/>
            <p:cNvSpPr/>
            <p:nvPr/>
          </p:nvSpPr>
          <p:spPr>
            <a:xfrm>
              <a:off x="4848800" y="1335700"/>
              <a:ext cx="34275" cy="33975"/>
            </a:xfrm>
            <a:custGeom>
              <a:avLst/>
              <a:gdLst/>
              <a:ahLst/>
              <a:cxnLst/>
              <a:rect l="l" t="t" r="r" b="b"/>
              <a:pathLst>
                <a:path w="1371" h="1359" extrusionOk="0">
                  <a:moveTo>
                    <a:pt x="691" y="1"/>
                  </a:moveTo>
                  <a:cubicBezTo>
                    <a:pt x="310" y="1"/>
                    <a:pt x="1" y="299"/>
                    <a:pt x="1" y="680"/>
                  </a:cubicBezTo>
                  <a:cubicBezTo>
                    <a:pt x="1" y="1061"/>
                    <a:pt x="310" y="1358"/>
                    <a:pt x="691" y="1358"/>
                  </a:cubicBezTo>
                  <a:cubicBezTo>
                    <a:pt x="1060" y="1358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7"/>
            <p:cNvSpPr/>
            <p:nvPr/>
          </p:nvSpPr>
          <p:spPr>
            <a:xfrm>
              <a:off x="5078000" y="1335700"/>
              <a:ext cx="34250" cy="33975"/>
            </a:xfrm>
            <a:custGeom>
              <a:avLst/>
              <a:gdLst/>
              <a:ahLst/>
              <a:cxnLst/>
              <a:rect l="l" t="t" r="r" b="b"/>
              <a:pathLst>
                <a:path w="1370" h="1359" extrusionOk="0">
                  <a:moveTo>
                    <a:pt x="691" y="1"/>
                  </a:moveTo>
                  <a:cubicBezTo>
                    <a:pt x="310" y="1"/>
                    <a:pt x="1" y="299"/>
                    <a:pt x="1" y="680"/>
                  </a:cubicBezTo>
                  <a:cubicBezTo>
                    <a:pt x="1" y="1061"/>
                    <a:pt x="310" y="1358"/>
                    <a:pt x="691" y="1358"/>
                  </a:cubicBezTo>
                  <a:cubicBezTo>
                    <a:pt x="1060" y="1358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7"/>
            <p:cNvSpPr/>
            <p:nvPr/>
          </p:nvSpPr>
          <p:spPr>
            <a:xfrm>
              <a:off x="5307200" y="1335700"/>
              <a:ext cx="34250" cy="33975"/>
            </a:xfrm>
            <a:custGeom>
              <a:avLst/>
              <a:gdLst/>
              <a:ahLst/>
              <a:cxnLst/>
              <a:rect l="l" t="t" r="r" b="b"/>
              <a:pathLst>
                <a:path w="1370" h="1359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58"/>
                    <a:pt x="691" y="1358"/>
                  </a:cubicBezTo>
                  <a:cubicBezTo>
                    <a:pt x="1060" y="1358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7"/>
            <p:cNvSpPr/>
            <p:nvPr/>
          </p:nvSpPr>
          <p:spPr>
            <a:xfrm>
              <a:off x="3016150" y="1572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69" y="1060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7"/>
            <p:cNvSpPr/>
            <p:nvPr/>
          </p:nvSpPr>
          <p:spPr>
            <a:xfrm>
              <a:off x="3245025" y="15729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310"/>
                    <a:pt x="1" y="691"/>
                  </a:cubicBezTo>
                  <a:cubicBezTo>
                    <a:pt x="1" y="1060"/>
                    <a:pt x="311" y="1369"/>
                    <a:pt x="692" y="1369"/>
                  </a:cubicBezTo>
                  <a:cubicBezTo>
                    <a:pt x="1073" y="1369"/>
                    <a:pt x="1370" y="1060"/>
                    <a:pt x="1370" y="691"/>
                  </a:cubicBezTo>
                  <a:cubicBezTo>
                    <a:pt x="1370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7"/>
            <p:cNvSpPr/>
            <p:nvPr/>
          </p:nvSpPr>
          <p:spPr>
            <a:xfrm>
              <a:off x="3474525" y="1572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60"/>
                    <a:pt x="298" y="1369"/>
                    <a:pt x="679" y="1369"/>
                  </a:cubicBezTo>
                  <a:cubicBezTo>
                    <a:pt x="1060" y="1369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7"/>
            <p:cNvSpPr/>
            <p:nvPr/>
          </p:nvSpPr>
          <p:spPr>
            <a:xfrm>
              <a:off x="3703725" y="157295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58" y="1060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7"/>
            <p:cNvSpPr/>
            <p:nvPr/>
          </p:nvSpPr>
          <p:spPr>
            <a:xfrm>
              <a:off x="3932325" y="1572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298"/>
                    <a:pt x="0" y="691"/>
                  </a:cubicBezTo>
                  <a:cubicBezTo>
                    <a:pt x="0" y="1072"/>
                    <a:pt x="322" y="1369"/>
                    <a:pt x="691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7"/>
            <p:cNvSpPr/>
            <p:nvPr/>
          </p:nvSpPr>
          <p:spPr>
            <a:xfrm>
              <a:off x="4161525" y="1572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7"/>
            <p:cNvSpPr/>
            <p:nvPr/>
          </p:nvSpPr>
          <p:spPr>
            <a:xfrm>
              <a:off x="4390725" y="1572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72" y="1369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7"/>
            <p:cNvSpPr/>
            <p:nvPr/>
          </p:nvSpPr>
          <p:spPr>
            <a:xfrm>
              <a:off x="4619900" y="15729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60"/>
                    <a:pt x="310" y="1369"/>
                    <a:pt x="691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7"/>
            <p:cNvSpPr/>
            <p:nvPr/>
          </p:nvSpPr>
          <p:spPr>
            <a:xfrm>
              <a:off x="4848800" y="15729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60"/>
                    <a:pt x="310" y="1369"/>
                    <a:pt x="691" y="1369"/>
                  </a:cubicBezTo>
                  <a:cubicBezTo>
                    <a:pt x="1060" y="1369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7"/>
            <p:cNvSpPr/>
            <p:nvPr/>
          </p:nvSpPr>
          <p:spPr>
            <a:xfrm>
              <a:off x="5078000" y="1572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60"/>
                    <a:pt x="310" y="1369"/>
                    <a:pt x="691" y="1369"/>
                  </a:cubicBezTo>
                  <a:cubicBezTo>
                    <a:pt x="1060" y="1369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7"/>
            <p:cNvSpPr/>
            <p:nvPr/>
          </p:nvSpPr>
          <p:spPr>
            <a:xfrm>
              <a:off x="5307200" y="1572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60" y="1369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7"/>
            <p:cNvSpPr/>
            <p:nvPr/>
          </p:nvSpPr>
          <p:spPr>
            <a:xfrm>
              <a:off x="3016150" y="18107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69" y="1060"/>
                    <a:pt x="1369" y="679"/>
                  </a:cubicBezTo>
                  <a:cubicBezTo>
                    <a:pt x="1369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7"/>
            <p:cNvSpPr/>
            <p:nvPr/>
          </p:nvSpPr>
          <p:spPr>
            <a:xfrm>
              <a:off x="3245025" y="18107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298"/>
                    <a:pt x="1" y="679"/>
                  </a:cubicBezTo>
                  <a:cubicBezTo>
                    <a:pt x="1" y="1060"/>
                    <a:pt x="311" y="1369"/>
                    <a:pt x="692" y="1369"/>
                  </a:cubicBezTo>
                  <a:cubicBezTo>
                    <a:pt x="1073" y="1369"/>
                    <a:pt x="1370" y="1060"/>
                    <a:pt x="1370" y="679"/>
                  </a:cubicBezTo>
                  <a:cubicBezTo>
                    <a:pt x="1370" y="298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7"/>
            <p:cNvSpPr/>
            <p:nvPr/>
          </p:nvSpPr>
          <p:spPr>
            <a:xfrm>
              <a:off x="3474525" y="18107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79"/>
                  </a:cubicBezTo>
                  <a:cubicBezTo>
                    <a:pt x="1" y="1060"/>
                    <a:pt x="298" y="1369"/>
                    <a:pt x="679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7"/>
            <p:cNvSpPr/>
            <p:nvPr/>
          </p:nvSpPr>
          <p:spPr>
            <a:xfrm>
              <a:off x="3703725" y="181077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58" y="1060"/>
                    <a:pt x="1358" y="679"/>
                  </a:cubicBezTo>
                  <a:cubicBezTo>
                    <a:pt x="1358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7"/>
            <p:cNvSpPr/>
            <p:nvPr/>
          </p:nvSpPr>
          <p:spPr>
            <a:xfrm>
              <a:off x="3932325" y="18107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72"/>
                    <a:pt x="322" y="1369"/>
                    <a:pt x="691" y="1369"/>
                  </a:cubicBezTo>
                  <a:cubicBezTo>
                    <a:pt x="1072" y="1369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7"/>
            <p:cNvSpPr/>
            <p:nvPr/>
          </p:nvSpPr>
          <p:spPr>
            <a:xfrm>
              <a:off x="4161525" y="18107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72" y="1369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7"/>
            <p:cNvSpPr/>
            <p:nvPr/>
          </p:nvSpPr>
          <p:spPr>
            <a:xfrm>
              <a:off x="4390725" y="18107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72" y="1369"/>
                    <a:pt x="1369" y="1060"/>
                    <a:pt x="1369" y="679"/>
                  </a:cubicBezTo>
                  <a:cubicBezTo>
                    <a:pt x="1369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7"/>
            <p:cNvSpPr/>
            <p:nvPr/>
          </p:nvSpPr>
          <p:spPr>
            <a:xfrm>
              <a:off x="4619900" y="18107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69"/>
                    <a:pt x="691" y="1369"/>
                  </a:cubicBezTo>
                  <a:cubicBezTo>
                    <a:pt x="1072" y="1369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7"/>
            <p:cNvSpPr/>
            <p:nvPr/>
          </p:nvSpPr>
          <p:spPr>
            <a:xfrm>
              <a:off x="4848800" y="18107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69"/>
                    <a:pt x="691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7"/>
            <p:cNvSpPr/>
            <p:nvPr/>
          </p:nvSpPr>
          <p:spPr>
            <a:xfrm>
              <a:off x="5078000" y="18107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69"/>
                    <a:pt x="691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7"/>
            <p:cNvSpPr/>
            <p:nvPr/>
          </p:nvSpPr>
          <p:spPr>
            <a:xfrm>
              <a:off x="5307200" y="18107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7"/>
            <p:cNvSpPr/>
            <p:nvPr/>
          </p:nvSpPr>
          <p:spPr>
            <a:xfrm>
              <a:off x="3016150" y="20331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69" y="1072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7"/>
            <p:cNvSpPr/>
            <p:nvPr/>
          </p:nvSpPr>
          <p:spPr>
            <a:xfrm>
              <a:off x="3245025" y="20331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310"/>
                    <a:pt x="1" y="691"/>
                  </a:cubicBezTo>
                  <a:cubicBezTo>
                    <a:pt x="1" y="1072"/>
                    <a:pt x="311" y="1369"/>
                    <a:pt x="692" y="1369"/>
                  </a:cubicBezTo>
                  <a:cubicBezTo>
                    <a:pt x="1073" y="1369"/>
                    <a:pt x="1370" y="1072"/>
                    <a:pt x="1370" y="691"/>
                  </a:cubicBezTo>
                  <a:cubicBezTo>
                    <a:pt x="1370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7"/>
            <p:cNvSpPr/>
            <p:nvPr/>
          </p:nvSpPr>
          <p:spPr>
            <a:xfrm>
              <a:off x="3474525" y="20331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7"/>
            <p:cNvSpPr/>
            <p:nvPr/>
          </p:nvSpPr>
          <p:spPr>
            <a:xfrm>
              <a:off x="3703725" y="203312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58" y="1072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7"/>
            <p:cNvSpPr/>
            <p:nvPr/>
          </p:nvSpPr>
          <p:spPr>
            <a:xfrm>
              <a:off x="3932325" y="20331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298"/>
                    <a:pt x="0" y="691"/>
                  </a:cubicBezTo>
                  <a:cubicBezTo>
                    <a:pt x="0" y="1072"/>
                    <a:pt x="322" y="1369"/>
                    <a:pt x="691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22"/>
                    <a:pt x="1072" y="24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7"/>
            <p:cNvSpPr/>
            <p:nvPr/>
          </p:nvSpPr>
          <p:spPr>
            <a:xfrm>
              <a:off x="4161525" y="20331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72" y="1369"/>
                    <a:pt x="1370" y="1072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7"/>
            <p:cNvSpPr/>
            <p:nvPr/>
          </p:nvSpPr>
          <p:spPr>
            <a:xfrm>
              <a:off x="4390725" y="20331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72" y="1369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7"/>
            <p:cNvSpPr/>
            <p:nvPr/>
          </p:nvSpPr>
          <p:spPr>
            <a:xfrm>
              <a:off x="4619900" y="20331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69"/>
                    <a:pt x="691" y="1369"/>
                  </a:cubicBezTo>
                  <a:cubicBezTo>
                    <a:pt x="1072" y="1369"/>
                    <a:pt x="1370" y="1072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7"/>
            <p:cNvSpPr/>
            <p:nvPr/>
          </p:nvSpPr>
          <p:spPr>
            <a:xfrm>
              <a:off x="4848800" y="20331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69"/>
                    <a:pt x="691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7"/>
            <p:cNvSpPr/>
            <p:nvPr/>
          </p:nvSpPr>
          <p:spPr>
            <a:xfrm>
              <a:off x="5078000" y="20331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69"/>
                    <a:pt x="691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7"/>
            <p:cNvSpPr/>
            <p:nvPr/>
          </p:nvSpPr>
          <p:spPr>
            <a:xfrm>
              <a:off x="5307200" y="20331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7"/>
            <p:cNvSpPr/>
            <p:nvPr/>
          </p:nvSpPr>
          <p:spPr>
            <a:xfrm>
              <a:off x="3015850" y="2270950"/>
              <a:ext cx="34550" cy="34250"/>
            </a:xfrm>
            <a:custGeom>
              <a:avLst/>
              <a:gdLst/>
              <a:ahLst/>
              <a:cxnLst/>
              <a:rect l="l" t="t" r="r" b="b"/>
              <a:pathLst>
                <a:path w="1382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91" y="1370"/>
                  </a:cubicBezTo>
                  <a:cubicBezTo>
                    <a:pt x="1084" y="1370"/>
                    <a:pt x="1381" y="1060"/>
                    <a:pt x="1381" y="691"/>
                  </a:cubicBezTo>
                  <a:cubicBezTo>
                    <a:pt x="1381" y="310"/>
                    <a:pt x="1084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7"/>
            <p:cNvSpPr/>
            <p:nvPr/>
          </p:nvSpPr>
          <p:spPr>
            <a:xfrm>
              <a:off x="3245325" y="22709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0"/>
                  </a:moveTo>
                  <a:cubicBezTo>
                    <a:pt x="299" y="0"/>
                    <a:pt x="1" y="310"/>
                    <a:pt x="1" y="691"/>
                  </a:cubicBezTo>
                  <a:cubicBezTo>
                    <a:pt x="1" y="1072"/>
                    <a:pt x="299" y="1370"/>
                    <a:pt x="680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80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7"/>
            <p:cNvSpPr/>
            <p:nvPr/>
          </p:nvSpPr>
          <p:spPr>
            <a:xfrm>
              <a:off x="3474525" y="2270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7"/>
            <p:cNvSpPr/>
            <p:nvPr/>
          </p:nvSpPr>
          <p:spPr>
            <a:xfrm>
              <a:off x="3703125" y="2270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7"/>
            <p:cNvSpPr/>
            <p:nvPr/>
          </p:nvSpPr>
          <p:spPr>
            <a:xfrm>
              <a:off x="3932325" y="2270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7"/>
            <p:cNvSpPr/>
            <p:nvPr/>
          </p:nvSpPr>
          <p:spPr>
            <a:xfrm>
              <a:off x="4161525" y="2270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7"/>
            <p:cNvSpPr/>
            <p:nvPr/>
          </p:nvSpPr>
          <p:spPr>
            <a:xfrm>
              <a:off x="4390425" y="2270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7"/>
            <p:cNvSpPr/>
            <p:nvPr/>
          </p:nvSpPr>
          <p:spPr>
            <a:xfrm>
              <a:off x="4619625" y="2270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7"/>
            <p:cNvSpPr/>
            <p:nvPr/>
          </p:nvSpPr>
          <p:spPr>
            <a:xfrm>
              <a:off x="4848800" y="22709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7"/>
            <p:cNvSpPr/>
            <p:nvPr/>
          </p:nvSpPr>
          <p:spPr>
            <a:xfrm>
              <a:off x="5078000" y="2270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7"/>
            <p:cNvSpPr/>
            <p:nvPr/>
          </p:nvSpPr>
          <p:spPr>
            <a:xfrm>
              <a:off x="5306900" y="2270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7"/>
            <p:cNvSpPr/>
            <p:nvPr/>
          </p:nvSpPr>
          <p:spPr>
            <a:xfrm>
              <a:off x="3016150" y="2508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7"/>
            <p:cNvSpPr/>
            <p:nvPr/>
          </p:nvSpPr>
          <p:spPr>
            <a:xfrm>
              <a:off x="3245025" y="25084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298"/>
                    <a:pt x="1" y="679"/>
                  </a:cubicBezTo>
                  <a:cubicBezTo>
                    <a:pt x="1" y="1060"/>
                    <a:pt x="311" y="1370"/>
                    <a:pt x="692" y="1370"/>
                  </a:cubicBezTo>
                  <a:cubicBezTo>
                    <a:pt x="1073" y="1370"/>
                    <a:pt x="1370" y="1060"/>
                    <a:pt x="1370" y="679"/>
                  </a:cubicBezTo>
                  <a:cubicBezTo>
                    <a:pt x="1370" y="298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7"/>
            <p:cNvSpPr/>
            <p:nvPr/>
          </p:nvSpPr>
          <p:spPr>
            <a:xfrm>
              <a:off x="3474525" y="2508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7"/>
            <p:cNvSpPr/>
            <p:nvPr/>
          </p:nvSpPr>
          <p:spPr>
            <a:xfrm>
              <a:off x="3703725" y="250847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79"/>
                  </a:cubicBezTo>
                  <a:cubicBezTo>
                    <a:pt x="1358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7"/>
            <p:cNvSpPr/>
            <p:nvPr/>
          </p:nvSpPr>
          <p:spPr>
            <a:xfrm>
              <a:off x="3932325" y="2508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48"/>
                    <a:pt x="1370" y="679"/>
                  </a:cubicBezTo>
                  <a:cubicBezTo>
                    <a:pt x="1370" y="310"/>
                    <a:pt x="1072" y="12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7"/>
            <p:cNvSpPr/>
            <p:nvPr/>
          </p:nvSpPr>
          <p:spPr>
            <a:xfrm>
              <a:off x="4161525" y="2508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7"/>
            <p:cNvSpPr/>
            <p:nvPr/>
          </p:nvSpPr>
          <p:spPr>
            <a:xfrm>
              <a:off x="4390725" y="2508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7"/>
            <p:cNvSpPr/>
            <p:nvPr/>
          </p:nvSpPr>
          <p:spPr>
            <a:xfrm>
              <a:off x="4619900" y="25084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7"/>
            <p:cNvSpPr/>
            <p:nvPr/>
          </p:nvSpPr>
          <p:spPr>
            <a:xfrm>
              <a:off x="4848800" y="25084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7"/>
            <p:cNvSpPr/>
            <p:nvPr/>
          </p:nvSpPr>
          <p:spPr>
            <a:xfrm>
              <a:off x="5078000" y="2508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7"/>
            <p:cNvSpPr/>
            <p:nvPr/>
          </p:nvSpPr>
          <p:spPr>
            <a:xfrm>
              <a:off x="5307200" y="2508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7"/>
            <p:cNvSpPr/>
            <p:nvPr/>
          </p:nvSpPr>
          <p:spPr>
            <a:xfrm>
              <a:off x="3016150" y="2746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7"/>
            <p:cNvSpPr/>
            <p:nvPr/>
          </p:nvSpPr>
          <p:spPr>
            <a:xfrm>
              <a:off x="3245025" y="27460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1"/>
                  </a:moveTo>
                  <a:cubicBezTo>
                    <a:pt x="311" y="1"/>
                    <a:pt x="1" y="310"/>
                    <a:pt x="1" y="691"/>
                  </a:cubicBezTo>
                  <a:cubicBezTo>
                    <a:pt x="1" y="1072"/>
                    <a:pt x="311" y="1370"/>
                    <a:pt x="692" y="1370"/>
                  </a:cubicBezTo>
                  <a:cubicBezTo>
                    <a:pt x="1073" y="1370"/>
                    <a:pt x="1370" y="1072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7"/>
            <p:cNvSpPr/>
            <p:nvPr/>
          </p:nvSpPr>
          <p:spPr>
            <a:xfrm>
              <a:off x="3474525" y="2746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7"/>
            <p:cNvSpPr/>
            <p:nvPr/>
          </p:nvSpPr>
          <p:spPr>
            <a:xfrm>
              <a:off x="3703725" y="274600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7"/>
            <p:cNvSpPr/>
            <p:nvPr/>
          </p:nvSpPr>
          <p:spPr>
            <a:xfrm>
              <a:off x="3932325" y="2746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0" y="298"/>
                    <a:pt x="0" y="691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22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7"/>
            <p:cNvSpPr/>
            <p:nvPr/>
          </p:nvSpPr>
          <p:spPr>
            <a:xfrm>
              <a:off x="4161525" y="2746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7"/>
            <p:cNvSpPr/>
            <p:nvPr/>
          </p:nvSpPr>
          <p:spPr>
            <a:xfrm>
              <a:off x="4390725" y="2746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7"/>
            <p:cNvSpPr/>
            <p:nvPr/>
          </p:nvSpPr>
          <p:spPr>
            <a:xfrm>
              <a:off x="4619900" y="27460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7"/>
            <p:cNvSpPr/>
            <p:nvPr/>
          </p:nvSpPr>
          <p:spPr>
            <a:xfrm>
              <a:off x="4848800" y="27460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7"/>
            <p:cNvSpPr/>
            <p:nvPr/>
          </p:nvSpPr>
          <p:spPr>
            <a:xfrm>
              <a:off x="5078000" y="2746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7"/>
            <p:cNvSpPr/>
            <p:nvPr/>
          </p:nvSpPr>
          <p:spPr>
            <a:xfrm>
              <a:off x="5307200" y="2746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7"/>
            <p:cNvSpPr/>
            <p:nvPr/>
          </p:nvSpPr>
          <p:spPr>
            <a:xfrm>
              <a:off x="3016150" y="2968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7"/>
            <p:cNvSpPr/>
            <p:nvPr/>
          </p:nvSpPr>
          <p:spPr>
            <a:xfrm>
              <a:off x="3245025" y="29689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310"/>
                    <a:pt x="1" y="691"/>
                  </a:cubicBezTo>
                  <a:cubicBezTo>
                    <a:pt x="1" y="1060"/>
                    <a:pt x="311" y="1370"/>
                    <a:pt x="692" y="1370"/>
                  </a:cubicBezTo>
                  <a:cubicBezTo>
                    <a:pt x="1073" y="1370"/>
                    <a:pt x="1370" y="1060"/>
                    <a:pt x="1370" y="691"/>
                  </a:cubicBezTo>
                  <a:cubicBezTo>
                    <a:pt x="1370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7"/>
            <p:cNvSpPr/>
            <p:nvPr/>
          </p:nvSpPr>
          <p:spPr>
            <a:xfrm>
              <a:off x="3474525" y="2968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7"/>
            <p:cNvSpPr/>
            <p:nvPr/>
          </p:nvSpPr>
          <p:spPr>
            <a:xfrm>
              <a:off x="3703725" y="296895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7"/>
            <p:cNvSpPr/>
            <p:nvPr/>
          </p:nvSpPr>
          <p:spPr>
            <a:xfrm>
              <a:off x="3932325" y="2968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298"/>
                    <a:pt x="0" y="691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7"/>
            <p:cNvSpPr/>
            <p:nvPr/>
          </p:nvSpPr>
          <p:spPr>
            <a:xfrm>
              <a:off x="4161525" y="2968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7"/>
            <p:cNvSpPr/>
            <p:nvPr/>
          </p:nvSpPr>
          <p:spPr>
            <a:xfrm>
              <a:off x="4390725" y="2968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7"/>
            <p:cNvSpPr/>
            <p:nvPr/>
          </p:nvSpPr>
          <p:spPr>
            <a:xfrm>
              <a:off x="4619900" y="29689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7"/>
            <p:cNvSpPr/>
            <p:nvPr/>
          </p:nvSpPr>
          <p:spPr>
            <a:xfrm>
              <a:off x="4848800" y="29689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7"/>
            <p:cNvSpPr/>
            <p:nvPr/>
          </p:nvSpPr>
          <p:spPr>
            <a:xfrm>
              <a:off x="5078000" y="2968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7"/>
            <p:cNvSpPr/>
            <p:nvPr/>
          </p:nvSpPr>
          <p:spPr>
            <a:xfrm>
              <a:off x="5307200" y="2968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7"/>
            <p:cNvSpPr/>
            <p:nvPr/>
          </p:nvSpPr>
          <p:spPr>
            <a:xfrm>
              <a:off x="3015850" y="3206175"/>
              <a:ext cx="34550" cy="34550"/>
            </a:xfrm>
            <a:custGeom>
              <a:avLst/>
              <a:gdLst/>
              <a:ahLst/>
              <a:cxnLst/>
              <a:rect l="l" t="t" r="r" b="b"/>
              <a:pathLst>
                <a:path w="1382" h="1382" extrusionOk="0">
                  <a:moveTo>
                    <a:pt x="691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84"/>
                    <a:pt x="298" y="1382"/>
                    <a:pt x="691" y="1382"/>
                  </a:cubicBezTo>
                  <a:cubicBezTo>
                    <a:pt x="1084" y="1382"/>
                    <a:pt x="1381" y="1060"/>
                    <a:pt x="1381" y="691"/>
                  </a:cubicBezTo>
                  <a:cubicBezTo>
                    <a:pt x="1381" y="322"/>
                    <a:pt x="1084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7"/>
            <p:cNvSpPr/>
            <p:nvPr/>
          </p:nvSpPr>
          <p:spPr>
            <a:xfrm>
              <a:off x="3245325" y="3206175"/>
              <a:ext cx="34275" cy="34550"/>
            </a:xfrm>
            <a:custGeom>
              <a:avLst/>
              <a:gdLst/>
              <a:ahLst/>
              <a:cxnLst/>
              <a:rect l="l" t="t" r="r" b="b"/>
              <a:pathLst>
                <a:path w="1371" h="1382" extrusionOk="0">
                  <a:moveTo>
                    <a:pt x="680" y="1"/>
                  </a:moveTo>
                  <a:cubicBezTo>
                    <a:pt x="299" y="1"/>
                    <a:pt x="1" y="322"/>
                    <a:pt x="1" y="691"/>
                  </a:cubicBezTo>
                  <a:cubicBezTo>
                    <a:pt x="1" y="1084"/>
                    <a:pt x="299" y="1382"/>
                    <a:pt x="680" y="1382"/>
                  </a:cubicBezTo>
                  <a:cubicBezTo>
                    <a:pt x="1072" y="1382"/>
                    <a:pt x="1370" y="1060"/>
                    <a:pt x="1370" y="691"/>
                  </a:cubicBezTo>
                  <a:cubicBezTo>
                    <a:pt x="1370" y="322"/>
                    <a:pt x="1072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7"/>
            <p:cNvSpPr/>
            <p:nvPr/>
          </p:nvSpPr>
          <p:spPr>
            <a:xfrm>
              <a:off x="3474525" y="3206175"/>
              <a:ext cx="34250" cy="34550"/>
            </a:xfrm>
            <a:custGeom>
              <a:avLst/>
              <a:gdLst/>
              <a:ahLst/>
              <a:cxnLst/>
              <a:rect l="l" t="t" r="r" b="b"/>
              <a:pathLst>
                <a:path w="1370" h="1382" extrusionOk="0">
                  <a:moveTo>
                    <a:pt x="679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84"/>
                    <a:pt x="298" y="1382"/>
                    <a:pt x="679" y="1382"/>
                  </a:cubicBezTo>
                  <a:cubicBezTo>
                    <a:pt x="1072" y="1382"/>
                    <a:pt x="1370" y="1060"/>
                    <a:pt x="1370" y="691"/>
                  </a:cubicBezTo>
                  <a:cubicBezTo>
                    <a:pt x="1370" y="322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7"/>
            <p:cNvSpPr/>
            <p:nvPr/>
          </p:nvSpPr>
          <p:spPr>
            <a:xfrm>
              <a:off x="3703125" y="3206175"/>
              <a:ext cx="34250" cy="34550"/>
            </a:xfrm>
            <a:custGeom>
              <a:avLst/>
              <a:gdLst/>
              <a:ahLst/>
              <a:cxnLst/>
              <a:rect l="l" t="t" r="r" b="b"/>
              <a:pathLst>
                <a:path w="1370" h="1382" extrusionOk="0">
                  <a:moveTo>
                    <a:pt x="691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84"/>
                    <a:pt x="322" y="1382"/>
                    <a:pt x="691" y="1382"/>
                  </a:cubicBezTo>
                  <a:cubicBezTo>
                    <a:pt x="1072" y="1382"/>
                    <a:pt x="1370" y="1060"/>
                    <a:pt x="1370" y="691"/>
                  </a:cubicBezTo>
                  <a:cubicBezTo>
                    <a:pt x="1370" y="322"/>
                    <a:pt x="1072" y="24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7"/>
            <p:cNvSpPr/>
            <p:nvPr/>
          </p:nvSpPr>
          <p:spPr>
            <a:xfrm>
              <a:off x="3932325" y="3206175"/>
              <a:ext cx="34250" cy="34550"/>
            </a:xfrm>
            <a:custGeom>
              <a:avLst/>
              <a:gdLst/>
              <a:ahLst/>
              <a:cxnLst/>
              <a:rect l="l" t="t" r="r" b="b"/>
              <a:pathLst>
                <a:path w="1370" h="1382" extrusionOk="0">
                  <a:moveTo>
                    <a:pt x="691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84"/>
                    <a:pt x="322" y="1382"/>
                    <a:pt x="691" y="1382"/>
                  </a:cubicBezTo>
                  <a:cubicBezTo>
                    <a:pt x="1072" y="1382"/>
                    <a:pt x="1370" y="1060"/>
                    <a:pt x="1370" y="691"/>
                  </a:cubicBezTo>
                  <a:cubicBezTo>
                    <a:pt x="1370" y="322"/>
                    <a:pt x="1072" y="24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7"/>
            <p:cNvSpPr/>
            <p:nvPr/>
          </p:nvSpPr>
          <p:spPr>
            <a:xfrm>
              <a:off x="4161525" y="3206175"/>
              <a:ext cx="34250" cy="34550"/>
            </a:xfrm>
            <a:custGeom>
              <a:avLst/>
              <a:gdLst/>
              <a:ahLst/>
              <a:cxnLst/>
              <a:rect l="l" t="t" r="r" b="b"/>
              <a:pathLst>
                <a:path w="1370" h="1382" extrusionOk="0">
                  <a:moveTo>
                    <a:pt x="691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84"/>
                    <a:pt x="322" y="1382"/>
                    <a:pt x="691" y="1382"/>
                  </a:cubicBezTo>
                  <a:cubicBezTo>
                    <a:pt x="1072" y="1382"/>
                    <a:pt x="1370" y="1060"/>
                    <a:pt x="1370" y="691"/>
                  </a:cubicBezTo>
                  <a:cubicBezTo>
                    <a:pt x="1370" y="322"/>
                    <a:pt x="1060" y="24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7"/>
            <p:cNvSpPr/>
            <p:nvPr/>
          </p:nvSpPr>
          <p:spPr>
            <a:xfrm>
              <a:off x="4390425" y="3206175"/>
              <a:ext cx="34250" cy="34550"/>
            </a:xfrm>
            <a:custGeom>
              <a:avLst/>
              <a:gdLst/>
              <a:ahLst/>
              <a:cxnLst/>
              <a:rect l="l" t="t" r="r" b="b"/>
              <a:pathLst>
                <a:path w="1370" h="1382" extrusionOk="0">
                  <a:moveTo>
                    <a:pt x="691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84"/>
                    <a:pt x="310" y="1382"/>
                    <a:pt x="691" y="1382"/>
                  </a:cubicBezTo>
                  <a:cubicBezTo>
                    <a:pt x="1072" y="1382"/>
                    <a:pt x="1369" y="1060"/>
                    <a:pt x="1369" y="691"/>
                  </a:cubicBezTo>
                  <a:cubicBezTo>
                    <a:pt x="1369" y="322"/>
                    <a:pt x="1072" y="24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7"/>
            <p:cNvSpPr/>
            <p:nvPr/>
          </p:nvSpPr>
          <p:spPr>
            <a:xfrm>
              <a:off x="4619625" y="3206175"/>
              <a:ext cx="34250" cy="34550"/>
            </a:xfrm>
            <a:custGeom>
              <a:avLst/>
              <a:gdLst/>
              <a:ahLst/>
              <a:cxnLst/>
              <a:rect l="l" t="t" r="r" b="b"/>
              <a:pathLst>
                <a:path w="1370" h="1382" extrusionOk="0">
                  <a:moveTo>
                    <a:pt x="691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84"/>
                    <a:pt x="310" y="1382"/>
                    <a:pt x="691" y="1382"/>
                  </a:cubicBezTo>
                  <a:cubicBezTo>
                    <a:pt x="1072" y="1382"/>
                    <a:pt x="1369" y="1060"/>
                    <a:pt x="1369" y="691"/>
                  </a:cubicBezTo>
                  <a:cubicBezTo>
                    <a:pt x="1369" y="322"/>
                    <a:pt x="1072" y="24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7"/>
            <p:cNvSpPr/>
            <p:nvPr/>
          </p:nvSpPr>
          <p:spPr>
            <a:xfrm>
              <a:off x="4848800" y="3206175"/>
              <a:ext cx="34275" cy="34550"/>
            </a:xfrm>
            <a:custGeom>
              <a:avLst/>
              <a:gdLst/>
              <a:ahLst/>
              <a:cxnLst/>
              <a:rect l="l" t="t" r="r" b="b"/>
              <a:pathLst>
                <a:path w="1371" h="1382" extrusionOk="0">
                  <a:moveTo>
                    <a:pt x="691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84"/>
                    <a:pt x="310" y="1382"/>
                    <a:pt x="691" y="1382"/>
                  </a:cubicBezTo>
                  <a:cubicBezTo>
                    <a:pt x="1072" y="1382"/>
                    <a:pt x="1370" y="1060"/>
                    <a:pt x="1370" y="691"/>
                  </a:cubicBezTo>
                  <a:cubicBezTo>
                    <a:pt x="1370" y="322"/>
                    <a:pt x="1060" y="24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7"/>
            <p:cNvSpPr/>
            <p:nvPr/>
          </p:nvSpPr>
          <p:spPr>
            <a:xfrm>
              <a:off x="5078000" y="3206175"/>
              <a:ext cx="34250" cy="34550"/>
            </a:xfrm>
            <a:custGeom>
              <a:avLst/>
              <a:gdLst/>
              <a:ahLst/>
              <a:cxnLst/>
              <a:rect l="l" t="t" r="r" b="b"/>
              <a:pathLst>
                <a:path w="1370" h="1382" extrusionOk="0">
                  <a:moveTo>
                    <a:pt x="691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84"/>
                    <a:pt x="310" y="1382"/>
                    <a:pt x="691" y="1382"/>
                  </a:cubicBezTo>
                  <a:cubicBezTo>
                    <a:pt x="1072" y="1382"/>
                    <a:pt x="1370" y="1060"/>
                    <a:pt x="1370" y="691"/>
                  </a:cubicBezTo>
                  <a:cubicBezTo>
                    <a:pt x="1370" y="322"/>
                    <a:pt x="1060" y="24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7"/>
            <p:cNvSpPr/>
            <p:nvPr/>
          </p:nvSpPr>
          <p:spPr>
            <a:xfrm>
              <a:off x="5306900" y="3206175"/>
              <a:ext cx="34250" cy="34550"/>
            </a:xfrm>
            <a:custGeom>
              <a:avLst/>
              <a:gdLst/>
              <a:ahLst/>
              <a:cxnLst/>
              <a:rect l="l" t="t" r="r" b="b"/>
              <a:pathLst>
                <a:path w="1370" h="1382" extrusionOk="0">
                  <a:moveTo>
                    <a:pt x="679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84"/>
                    <a:pt x="310" y="1382"/>
                    <a:pt x="679" y="1382"/>
                  </a:cubicBezTo>
                  <a:cubicBezTo>
                    <a:pt x="1072" y="1382"/>
                    <a:pt x="1370" y="1060"/>
                    <a:pt x="1370" y="691"/>
                  </a:cubicBezTo>
                  <a:cubicBezTo>
                    <a:pt x="1370" y="322"/>
                    <a:pt x="1072" y="24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7"/>
            <p:cNvSpPr/>
            <p:nvPr/>
          </p:nvSpPr>
          <p:spPr>
            <a:xfrm>
              <a:off x="3016150" y="3444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7"/>
            <p:cNvSpPr/>
            <p:nvPr/>
          </p:nvSpPr>
          <p:spPr>
            <a:xfrm>
              <a:off x="3245025" y="34440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1"/>
                  </a:moveTo>
                  <a:cubicBezTo>
                    <a:pt x="311" y="1"/>
                    <a:pt x="1" y="310"/>
                    <a:pt x="1" y="691"/>
                  </a:cubicBezTo>
                  <a:cubicBezTo>
                    <a:pt x="1" y="1072"/>
                    <a:pt x="311" y="1370"/>
                    <a:pt x="692" y="1370"/>
                  </a:cubicBezTo>
                  <a:cubicBezTo>
                    <a:pt x="1073" y="1370"/>
                    <a:pt x="1370" y="1072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7"/>
            <p:cNvSpPr/>
            <p:nvPr/>
          </p:nvSpPr>
          <p:spPr>
            <a:xfrm>
              <a:off x="3474525" y="3444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7"/>
            <p:cNvSpPr/>
            <p:nvPr/>
          </p:nvSpPr>
          <p:spPr>
            <a:xfrm>
              <a:off x="3703725" y="344400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7"/>
            <p:cNvSpPr/>
            <p:nvPr/>
          </p:nvSpPr>
          <p:spPr>
            <a:xfrm>
              <a:off x="3932325" y="3444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0" y="298"/>
                    <a:pt x="0" y="691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22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7"/>
            <p:cNvSpPr/>
            <p:nvPr/>
          </p:nvSpPr>
          <p:spPr>
            <a:xfrm>
              <a:off x="4161525" y="3444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7"/>
            <p:cNvSpPr/>
            <p:nvPr/>
          </p:nvSpPr>
          <p:spPr>
            <a:xfrm>
              <a:off x="4390725" y="3444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7"/>
            <p:cNvSpPr/>
            <p:nvPr/>
          </p:nvSpPr>
          <p:spPr>
            <a:xfrm>
              <a:off x="4619900" y="34440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7"/>
            <p:cNvSpPr/>
            <p:nvPr/>
          </p:nvSpPr>
          <p:spPr>
            <a:xfrm>
              <a:off x="4848800" y="34440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7"/>
            <p:cNvSpPr/>
            <p:nvPr/>
          </p:nvSpPr>
          <p:spPr>
            <a:xfrm>
              <a:off x="5078000" y="3444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7"/>
            <p:cNvSpPr/>
            <p:nvPr/>
          </p:nvSpPr>
          <p:spPr>
            <a:xfrm>
              <a:off x="5307200" y="3444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7"/>
            <p:cNvSpPr/>
            <p:nvPr/>
          </p:nvSpPr>
          <p:spPr>
            <a:xfrm>
              <a:off x="3016150" y="3681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69" y="1061"/>
                    <a:pt x="1369" y="680"/>
                  </a:cubicBezTo>
                  <a:cubicBezTo>
                    <a:pt x="1369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7"/>
            <p:cNvSpPr/>
            <p:nvPr/>
          </p:nvSpPr>
          <p:spPr>
            <a:xfrm>
              <a:off x="3245025" y="36815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1"/>
                  </a:moveTo>
                  <a:cubicBezTo>
                    <a:pt x="311" y="1"/>
                    <a:pt x="1" y="299"/>
                    <a:pt x="1" y="680"/>
                  </a:cubicBezTo>
                  <a:cubicBezTo>
                    <a:pt x="1" y="1061"/>
                    <a:pt x="311" y="1370"/>
                    <a:pt x="692" y="1370"/>
                  </a:cubicBezTo>
                  <a:cubicBezTo>
                    <a:pt x="1073" y="1370"/>
                    <a:pt x="1370" y="1061"/>
                    <a:pt x="1370" y="680"/>
                  </a:cubicBezTo>
                  <a:cubicBezTo>
                    <a:pt x="1370" y="299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7"/>
            <p:cNvSpPr/>
            <p:nvPr/>
          </p:nvSpPr>
          <p:spPr>
            <a:xfrm>
              <a:off x="3474525" y="3681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299"/>
                    <a:pt x="1" y="680"/>
                  </a:cubicBezTo>
                  <a:cubicBezTo>
                    <a:pt x="1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7"/>
            <p:cNvSpPr/>
            <p:nvPr/>
          </p:nvSpPr>
          <p:spPr>
            <a:xfrm>
              <a:off x="3703725" y="3681525"/>
              <a:ext cx="33950" cy="34275"/>
            </a:xfrm>
            <a:custGeom>
              <a:avLst/>
              <a:gdLst/>
              <a:ahLst/>
              <a:cxnLst/>
              <a:rect l="l" t="t" r="r" b="b"/>
              <a:pathLst>
                <a:path w="1358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58" y="1061"/>
                    <a:pt x="1358" y="680"/>
                  </a:cubicBezTo>
                  <a:cubicBezTo>
                    <a:pt x="1358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7"/>
            <p:cNvSpPr/>
            <p:nvPr/>
          </p:nvSpPr>
          <p:spPr>
            <a:xfrm>
              <a:off x="3932325" y="3681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0"/>
                    <a:pt x="1072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7"/>
            <p:cNvSpPr/>
            <p:nvPr/>
          </p:nvSpPr>
          <p:spPr>
            <a:xfrm>
              <a:off x="4161525" y="3681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7"/>
            <p:cNvSpPr/>
            <p:nvPr/>
          </p:nvSpPr>
          <p:spPr>
            <a:xfrm>
              <a:off x="4390725" y="3681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72" y="1370"/>
                    <a:pt x="1369" y="1061"/>
                    <a:pt x="1369" y="680"/>
                  </a:cubicBezTo>
                  <a:cubicBezTo>
                    <a:pt x="1369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7"/>
            <p:cNvSpPr/>
            <p:nvPr/>
          </p:nvSpPr>
          <p:spPr>
            <a:xfrm>
              <a:off x="4619900" y="36815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1" y="1"/>
                  </a:moveTo>
                  <a:cubicBezTo>
                    <a:pt x="310" y="1"/>
                    <a:pt x="1" y="299"/>
                    <a:pt x="1" y="680"/>
                  </a:cubicBezTo>
                  <a:cubicBezTo>
                    <a:pt x="1" y="1061"/>
                    <a:pt x="310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7"/>
            <p:cNvSpPr/>
            <p:nvPr/>
          </p:nvSpPr>
          <p:spPr>
            <a:xfrm>
              <a:off x="4848800" y="36815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1" y="1"/>
                  </a:moveTo>
                  <a:cubicBezTo>
                    <a:pt x="310" y="1"/>
                    <a:pt x="1" y="299"/>
                    <a:pt x="1" y="680"/>
                  </a:cubicBezTo>
                  <a:cubicBezTo>
                    <a:pt x="1" y="1061"/>
                    <a:pt x="310" y="1370"/>
                    <a:pt x="691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7"/>
            <p:cNvSpPr/>
            <p:nvPr/>
          </p:nvSpPr>
          <p:spPr>
            <a:xfrm>
              <a:off x="5078000" y="3681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1" y="299"/>
                    <a:pt x="1" y="680"/>
                  </a:cubicBezTo>
                  <a:cubicBezTo>
                    <a:pt x="1" y="1061"/>
                    <a:pt x="310" y="1370"/>
                    <a:pt x="691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7"/>
            <p:cNvSpPr/>
            <p:nvPr/>
          </p:nvSpPr>
          <p:spPr>
            <a:xfrm>
              <a:off x="5307200" y="3681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7"/>
            <p:cNvSpPr/>
            <p:nvPr/>
          </p:nvSpPr>
          <p:spPr>
            <a:xfrm>
              <a:off x="3016150" y="3904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7"/>
            <p:cNvSpPr/>
            <p:nvPr/>
          </p:nvSpPr>
          <p:spPr>
            <a:xfrm>
              <a:off x="3245025" y="39044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1"/>
                  </a:moveTo>
                  <a:cubicBezTo>
                    <a:pt x="311" y="1"/>
                    <a:pt x="1" y="298"/>
                    <a:pt x="1" y="679"/>
                  </a:cubicBezTo>
                  <a:cubicBezTo>
                    <a:pt x="1" y="1060"/>
                    <a:pt x="311" y="1370"/>
                    <a:pt x="692" y="1370"/>
                  </a:cubicBezTo>
                  <a:cubicBezTo>
                    <a:pt x="1073" y="1370"/>
                    <a:pt x="1370" y="1060"/>
                    <a:pt x="1370" y="679"/>
                  </a:cubicBezTo>
                  <a:cubicBezTo>
                    <a:pt x="1370" y="298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7"/>
            <p:cNvSpPr/>
            <p:nvPr/>
          </p:nvSpPr>
          <p:spPr>
            <a:xfrm>
              <a:off x="3474525" y="3904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7"/>
            <p:cNvSpPr/>
            <p:nvPr/>
          </p:nvSpPr>
          <p:spPr>
            <a:xfrm>
              <a:off x="3703725" y="390447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79"/>
                  </a:cubicBezTo>
                  <a:cubicBezTo>
                    <a:pt x="1358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7"/>
            <p:cNvSpPr/>
            <p:nvPr/>
          </p:nvSpPr>
          <p:spPr>
            <a:xfrm>
              <a:off x="3932325" y="3904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48"/>
                    <a:pt x="1370" y="679"/>
                  </a:cubicBezTo>
                  <a:cubicBezTo>
                    <a:pt x="1370" y="310"/>
                    <a:pt x="1072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7"/>
            <p:cNvSpPr/>
            <p:nvPr/>
          </p:nvSpPr>
          <p:spPr>
            <a:xfrm>
              <a:off x="4161525" y="3904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7"/>
            <p:cNvSpPr/>
            <p:nvPr/>
          </p:nvSpPr>
          <p:spPr>
            <a:xfrm>
              <a:off x="4390725" y="3904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7"/>
            <p:cNvSpPr/>
            <p:nvPr/>
          </p:nvSpPr>
          <p:spPr>
            <a:xfrm>
              <a:off x="4619900" y="39044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1"/>
                  </a:moveTo>
                  <a:cubicBezTo>
                    <a:pt x="310" y="1"/>
                    <a:pt x="1" y="298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7"/>
            <p:cNvSpPr/>
            <p:nvPr/>
          </p:nvSpPr>
          <p:spPr>
            <a:xfrm>
              <a:off x="4848800" y="39044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1"/>
                  </a:moveTo>
                  <a:cubicBezTo>
                    <a:pt x="310" y="1"/>
                    <a:pt x="1" y="298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7"/>
            <p:cNvSpPr/>
            <p:nvPr/>
          </p:nvSpPr>
          <p:spPr>
            <a:xfrm>
              <a:off x="5078000" y="3904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1" y="298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7"/>
            <p:cNvSpPr/>
            <p:nvPr/>
          </p:nvSpPr>
          <p:spPr>
            <a:xfrm>
              <a:off x="5307200" y="3904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7"/>
            <p:cNvSpPr/>
            <p:nvPr/>
          </p:nvSpPr>
          <p:spPr>
            <a:xfrm>
              <a:off x="3016150" y="414200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7"/>
            <p:cNvSpPr/>
            <p:nvPr/>
          </p:nvSpPr>
          <p:spPr>
            <a:xfrm>
              <a:off x="3245025" y="414200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1"/>
                  </a:moveTo>
                  <a:cubicBezTo>
                    <a:pt x="311" y="1"/>
                    <a:pt x="1" y="310"/>
                    <a:pt x="1" y="691"/>
                  </a:cubicBezTo>
                  <a:cubicBezTo>
                    <a:pt x="1" y="1072"/>
                    <a:pt x="311" y="1370"/>
                    <a:pt x="692" y="1370"/>
                  </a:cubicBezTo>
                  <a:cubicBezTo>
                    <a:pt x="1073" y="1370"/>
                    <a:pt x="1370" y="1072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7"/>
            <p:cNvSpPr/>
            <p:nvPr/>
          </p:nvSpPr>
          <p:spPr>
            <a:xfrm>
              <a:off x="3474525" y="414200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7"/>
            <p:cNvSpPr/>
            <p:nvPr/>
          </p:nvSpPr>
          <p:spPr>
            <a:xfrm>
              <a:off x="3703725" y="4142000"/>
              <a:ext cx="33950" cy="34275"/>
            </a:xfrm>
            <a:custGeom>
              <a:avLst/>
              <a:gdLst/>
              <a:ahLst/>
              <a:cxnLst/>
              <a:rect l="l" t="t" r="r" b="b"/>
              <a:pathLst>
                <a:path w="1358" h="1371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7"/>
            <p:cNvSpPr/>
            <p:nvPr/>
          </p:nvSpPr>
          <p:spPr>
            <a:xfrm>
              <a:off x="3932325" y="414200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298"/>
                    <a:pt x="0" y="691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22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7"/>
            <p:cNvSpPr/>
            <p:nvPr/>
          </p:nvSpPr>
          <p:spPr>
            <a:xfrm>
              <a:off x="4161525" y="414200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7"/>
            <p:cNvSpPr/>
            <p:nvPr/>
          </p:nvSpPr>
          <p:spPr>
            <a:xfrm>
              <a:off x="4390725" y="414200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7"/>
            <p:cNvSpPr/>
            <p:nvPr/>
          </p:nvSpPr>
          <p:spPr>
            <a:xfrm>
              <a:off x="4619900" y="414200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7"/>
            <p:cNvSpPr/>
            <p:nvPr/>
          </p:nvSpPr>
          <p:spPr>
            <a:xfrm>
              <a:off x="4848800" y="414200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7"/>
            <p:cNvSpPr/>
            <p:nvPr/>
          </p:nvSpPr>
          <p:spPr>
            <a:xfrm>
              <a:off x="5078000" y="414200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7"/>
            <p:cNvSpPr/>
            <p:nvPr/>
          </p:nvSpPr>
          <p:spPr>
            <a:xfrm>
              <a:off x="5307200" y="414200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7"/>
            <p:cNvSpPr/>
            <p:nvPr/>
          </p:nvSpPr>
          <p:spPr>
            <a:xfrm>
              <a:off x="3015850" y="4379525"/>
              <a:ext cx="34550" cy="34275"/>
            </a:xfrm>
            <a:custGeom>
              <a:avLst/>
              <a:gdLst/>
              <a:ahLst/>
              <a:cxnLst/>
              <a:rect l="l" t="t" r="r" b="b"/>
              <a:pathLst>
                <a:path w="1382" h="1371" extrusionOk="0">
                  <a:moveTo>
                    <a:pt x="691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298" y="1370"/>
                    <a:pt x="691" y="1370"/>
                  </a:cubicBezTo>
                  <a:cubicBezTo>
                    <a:pt x="1084" y="1370"/>
                    <a:pt x="1381" y="1061"/>
                    <a:pt x="1381" y="680"/>
                  </a:cubicBezTo>
                  <a:cubicBezTo>
                    <a:pt x="1381" y="311"/>
                    <a:pt x="1084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7"/>
            <p:cNvSpPr/>
            <p:nvPr/>
          </p:nvSpPr>
          <p:spPr>
            <a:xfrm>
              <a:off x="3245325" y="43795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0" y="1"/>
                  </a:moveTo>
                  <a:cubicBezTo>
                    <a:pt x="299" y="1"/>
                    <a:pt x="1" y="311"/>
                    <a:pt x="1" y="680"/>
                  </a:cubicBezTo>
                  <a:cubicBezTo>
                    <a:pt x="1" y="1073"/>
                    <a:pt x="299" y="1370"/>
                    <a:pt x="680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72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7"/>
            <p:cNvSpPr/>
            <p:nvPr/>
          </p:nvSpPr>
          <p:spPr>
            <a:xfrm>
              <a:off x="3474525" y="4379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298" y="1370"/>
                    <a:pt x="679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7"/>
            <p:cNvSpPr/>
            <p:nvPr/>
          </p:nvSpPr>
          <p:spPr>
            <a:xfrm>
              <a:off x="3703125" y="4379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322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72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7"/>
            <p:cNvSpPr/>
            <p:nvPr/>
          </p:nvSpPr>
          <p:spPr>
            <a:xfrm>
              <a:off x="3932325" y="4379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322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72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7"/>
            <p:cNvSpPr/>
            <p:nvPr/>
          </p:nvSpPr>
          <p:spPr>
            <a:xfrm>
              <a:off x="4161525" y="4379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322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60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7"/>
            <p:cNvSpPr/>
            <p:nvPr/>
          </p:nvSpPr>
          <p:spPr>
            <a:xfrm>
              <a:off x="4390425" y="4379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310" y="1370"/>
                    <a:pt x="691" y="1370"/>
                  </a:cubicBezTo>
                  <a:cubicBezTo>
                    <a:pt x="1072" y="1370"/>
                    <a:pt x="1369" y="1061"/>
                    <a:pt x="1369" y="680"/>
                  </a:cubicBezTo>
                  <a:cubicBezTo>
                    <a:pt x="1369" y="311"/>
                    <a:pt x="1072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7"/>
            <p:cNvSpPr/>
            <p:nvPr/>
          </p:nvSpPr>
          <p:spPr>
            <a:xfrm>
              <a:off x="4619625" y="4379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310" y="1370"/>
                    <a:pt x="691" y="1370"/>
                  </a:cubicBezTo>
                  <a:cubicBezTo>
                    <a:pt x="1072" y="1370"/>
                    <a:pt x="1369" y="1061"/>
                    <a:pt x="1369" y="680"/>
                  </a:cubicBezTo>
                  <a:cubicBezTo>
                    <a:pt x="1369" y="311"/>
                    <a:pt x="1072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7"/>
            <p:cNvSpPr/>
            <p:nvPr/>
          </p:nvSpPr>
          <p:spPr>
            <a:xfrm>
              <a:off x="4848800" y="43795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1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310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60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7"/>
            <p:cNvSpPr/>
            <p:nvPr/>
          </p:nvSpPr>
          <p:spPr>
            <a:xfrm>
              <a:off x="5078000" y="4379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310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60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7"/>
            <p:cNvSpPr/>
            <p:nvPr/>
          </p:nvSpPr>
          <p:spPr>
            <a:xfrm>
              <a:off x="5306900" y="4379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310" y="1370"/>
                    <a:pt x="679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72" y="13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7"/>
            <p:cNvSpPr/>
            <p:nvPr/>
          </p:nvSpPr>
          <p:spPr>
            <a:xfrm>
              <a:off x="3016150" y="4617375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57"/>
                    <a:pt x="679" y="1357"/>
                  </a:cubicBezTo>
                  <a:cubicBezTo>
                    <a:pt x="1060" y="1357"/>
                    <a:pt x="1369" y="1060"/>
                    <a:pt x="1369" y="679"/>
                  </a:cubicBezTo>
                  <a:cubicBezTo>
                    <a:pt x="1369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7"/>
            <p:cNvSpPr/>
            <p:nvPr/>
          </p:nvSpPr>
          <p:spPr>
            <a:xfrm>
              <a:off x="3245025" y="4617375"/>
              <a:ext cx="34275" cy="33950"/>
            </a:xfrm>
            <a:custGeom>
              <a:avLst/>
              <a:gdLst/>
              <a:ahLst/>
              <a:cxnLst/>
              <a:rect l="l" t="t" r="r" b="b"/>
              <a:pathLst>
                <a:path w="1371" h="1358" extrusionOk="0">
                  <a:moveTo>
                    <a:pt x="692" y="0"/>
                  </a:moveTo>
                  <a:cubicBezTo>
                    <a:pt x="311" y="0"/>
                    <a:pt x="1" y="298"/>
                    <a:pt x="1" y="679"/>
                  </a:cubicBezTo>
                  <a:cubicBezTo>
                    <a:pt x="1" y="1060"/>
                    <a:pt x="311" y="1357"/>
                    <a:pt x="692" y="1357"/>
                  </a:cubicBezTo>
                  <a:cubicBezTo>
                    <a:pt x="1073" y="1357"/>
                    <a:pt x="1370" y="1060"/>
                    <a:pt x="1370" y="679"/>
                  </a:cubicBezTo>
                  <a:cubicBezTo>
                    <a:pt x="1370" y="298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7"/>
            <p:cNvSpPr/>
            <p:nvPr/>
          </p:nvSpPr>
          <p:spPr>
            <a:xfrm>
              <a:off x="3474525" y="4617375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0"/>
                  </a:moveTo>
                  <a:cubicBezTo>
                    <a:pt x="298" y="0"/>
                    <a:pt x="1" y="298"/>
                    <a:pt x="1" y="679"/>
                  </a:cubicBezTo>
                  <a:cubicBezTo>
                    <a:pt x="1" y="1060"/>
                    <a:pt x="298" y="1357"/>
                    <a:pt x="679" y="1357"/>
                  </a:cubicBezTo>
                  <a:cubicBezTo>
                    <a:pt x="1060" y="1357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7"/>
            <p:cNvSpPr/>
            <p:nvPr/>
          </p:nvSpPr>
          <p:spPr>
            <a:xfrm>
              <a:off x="3703725" y="4617375"/>
              <a:ext cx="33950" cy="33950"/>
            </a:xfrm>
            <a:custGeom>
              <a:avLst/>
              <a:gdLst/>
              <a:ahLst/>
              <a:cxnLst/>
              <a:rect l="l" t="t" r="r" b="b"/>
              <a:pathLst>
                <a:path w="1358" h="1358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57"/>
                    <a:pt x="679" y="1357"/>
                  </a:cubicBezTo>
                  <a:cubicBezTo>
                    <a:pt x="1060" y="1357"/>
                    <a:pt x="1358" y="1060"/>
                    <a:pt x="1358" y="679"/>
                  </a:cubicBezTo>
                  <a:cubicBezTo>
                    <a:pt x="1358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7"/>
            <p:cNvSpPr/>
            <p:nvPr/>
          </p:nvSpPr>
          <p:spPr>
            <a:xfrm>
              <a:off x="3932325" y="46173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72"/>
                    <a:pt x="322" y="1369"/>
                    <a:pt x="691" y="1369"/>
                  </a:cubicBezTo>
                  <a:cubicBezTo>
                    <a:pt x="1072" y="1369"/>
                    <a:pt x="1370" y="1048"/>
                    <a:pt x="1370" y="679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7"/>
            <p:cNvSpPr/>
            <p:nvPr/>
          </p:nvSpPr>
          <p:spPr>
            <a:xfrm>
              <a:off x="4161525" y="4617375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57"/>
                    <a:pt x="691" y="1357"/>
                  </a:cubicBezTo>
                  <a:cubicBezTo>
                    <a:pt x="1072" y="1357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7"/>
            <p:cNvSpPr/>
            <p:nvPr/>
          </p:nvSpPr>
          <p:spPr>
            <a:xfrm>
              <a:off x="4390725" y="4617375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57"/>
                    <a:pt x="691" y="1357"/>
                  </a:cubicBezTo>
                  <a:cubicBezTo>
                    <a:pt x="1072" y="1357"/>
                    <a:pt x="1369" y="1060"/>
                    <a:pt x="1369" y="679"/>
                  </a:cubicBezTo>
                  <a:cubicBezTo>
                    <a:pt x="1369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7"/>
            <p:cNvSpPr/>
            <p:nvPr/>
          </p:nvSpPr>
          <p:spPr>
            <a:xfrm>
              <a:off x="4619900" y="4617375"/>
              <a:ext cx="34275" cy="33950"/>
            </a:xfrm>
            <a:custGeom>
              <a:avLst/>
              <a:gdLst/>
              <a:ahLst/>
              <a:cxnLst/>
              <a:rect l="l" t="t" r="r" b="b"/>
              <a:pathLst>
                <a:path w="1371" h="1358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57"/>
                    <a:pt x="691" y="1357"/>
                  </a:cubicBezTo>
                  <a:cubicBezTo>
                    <a:pt x="1072" y="1357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7"/>
            <p:cNvSpPr/>
            <p:nvPr/>
          </p:nvSpPr>
          <p:spPr>
            <a:xfrm>
              <a:off x="4848800" y="4617375"/>
              <a:ext cx="34275" cy="33950"/>
            </a:xfrm>
            <a:custGeom>
              <a:avLst/>
              <a:gdLst/>
              <a:ahLst/>
              <a:cxnLst/>
              <a:rect l="l" t="t" r="r" b="b"/>
              <a:pathLst>
                <a:path w="1371" h="1358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57"/>
                    <a:pt x="691" y="1357"/>
                  </a:cubicBezTo>
                  <a:cubicBezTo>
                    <a:pt x="1060" y="1357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7"/>
            <p:cNvSpPr/>
            <p:nvPr/>
          </p:nvSpPr>
          <p:spPr>
            <a:xfrm>
              <a:off x="5078000" y="4617375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57"/>
                    <a:pt x="691" y="1357"/>
                  </a:cubicBezTo>
                  <a:cubicBezTo>
                    <a:pt x="1060" y="1357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7"/>
            <p:cNvSpPr/>
            <p:nvPr/>
          </p:nvSpPr>
          <p:spPr>
            <a:xfrm>
              <a:off x="5307200" y="4617375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57"/>
                    <a:pt x="691" y="1357"/>
                  </a:cubicBezTo>
                  <a:cubicBezTo>
                    <a:pt x="1060" y="1357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7"/>
            <p:cNvSpPr/>
            <p:nvPr/>
          </p:nvSpPr>
          <p:spPr>
            <a:xfrm>
              <a:off x="5513775" y="10961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310" y="1358"/>
                    <a:pt x="679" y="1358"/>
                  </a:cubicBezTo>
                  <a:cubicBezTo>
                    <a:pt x="1072" y="1358"/>
                    <a:pt x="1370" y="1048"/>
                    <a:pt x="1370" y="679"/>
                  </a:cubicBezTo>
                  <a:cubicBezTo>
                    <a:pt x="1370" y="310"/>
                    <a:pt x="1060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7"/>
            <p:cNvSpPr/>
            <p:nvPr/>
          </p:nvSpPr>
          <p:spPr>
            <a:xfrm>
              <a:off x="5742975" y="10961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310" y="1358"/>
                    <a:pt x="679" y="1358"/>
                  </a:cubicBezTo>
                  <a:cubicBezTo>
                    <a:pt x="1072" y="1358"/>
                    <a:pt x="1369" y="1048"/>
                    <a:pt x="1369" y="679"/>
                  </a:cubicBezTo>
                  <a:cubicBezTo>
                    <a:pt x="1369" y="310"/>
                    <a:pt x="1060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7"/>
            <p:cNvSpPr/>
            <p:nvPr/>
          </p:nvSpPr>
          <p:spPr>
            <a:xfrm>
              <a:off x="5971875" y="10961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310" y="1358"/>
                    <a:pt x="679" y="1358"/>
                  </a:cubicBezTo>
                  <a:cubicBezTo>
                    <a:pt x="1072" y="1358"/>
                    <a:pt x="1369" y="1048"/>
                    <a:pt x="1369" y="679"/>
                  </a:cubicBezTo>
                  <a:cubicBezTo>
                    <a:pt x="1369" y="310"/>
                    <a:pt x="1072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7"/>
            <p:cNvSpPr/>
            <p:nvPr/>
          </p:nvSpPr>
          <p:spPr>
            <a:xfrm>
              <a:off x="6201050" y="1096100"/>
              <a:ext cx="34275" cy="33950"/>
            </a:xfrm>
            <a:custGeom>
              <a:avLst/>
              <a:gdLst/>
              <a:ahLst/>
              <a:cxnLst/>
              <a:rect l="l" t="t" r="r" b="b"/>
              <a:pathLst>
                <a:path w="1371" h="1358" extrusionOk="0">
                  <a:moveTo>
                    <a:pt x="680" y="0"/>
                  </a:moveTo>
                  <a:cubicBezTo>
                    <a:pt x="299" y="0"/>
                    <a:pt x="1" y="310"/>
                    <a:pt x="1" y="679"/>
                  </a:cubicBezTo>
                  <a:cubicBezTo>
                    <a:pt x="1" y="1060"/>
                    <a:pt x="310" y="1358"/>
                    <a:pt x="680" y="1358"/>
                  </a:cubicBezTo>
                  <a:cubicBezTo>
                    <a:pt x="1072" y="1358"/>
                    <a:pt x="1370" y="1048"/>
                    <a:pt x="1370" y="679"/>
                  </a:cubicBezTo>
                  <a:cubicBezTo>
                    <a:pt x="1370" y="310"/>
                    <a:pt x="1072" y="12"/>
                    <a:pt x="680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7"/>
            <p:cNvSpPr/>
            <p:nvPr/>
          </p:nvSpPr>
          <p:spPr>
            <a:xfrm>
              <a:off x="6430250" y="10961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60"/>
                    <a:pt x="310" y="1358"/>
                    <a:pt x="679" y="1358"/>
                  </a:cubicBezTo>
                  <a:cubicBezTo>
                    <a:pt x="1072" y="1358"/>
                    <a:pt x="1370" y="1048"/>
                    <a:pt x="1370" y="679"/>
                  </a:cubicBezTo>
                  <a:cubicBezTo>
                    <a:pt x="1370" y="310"/>
                    <a:pt x="1048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7"/>
            <p:cNvSpPr/>
            <p:nvPr/>
          </p:nvSpPr>
          <p:spPr>
            <a:xfrm>
              <a:off x="6658850" y="10961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60"/>
                    <a:pt x="322" y="1358"/>
                    <a:pt x="691" y="1358"/>
                  </a:cubicBezTo>
                  <a:cubicBezTo>
                    <a:pt x="1072" y="1358"/>
                    <a:pt x="1370" y="1048"/>
                    <a:pt x="1370" y="679"/>
                  </a:cubicBezTo>
                  <a:cubicBezTo>
                    <a:pt x="1370" y="310"/>
                    <a:pt x="1072" y="12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7"/>
            <p:cNvSpPr/>
            <p:nvPr/>
          </p:nvSpPr>
          <p:spPr>
            <a:xfrm>
              <a:off x="6888050" y="10961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60"/>
                    <a:pt x="322" y="1358"/>
                    <a:pt x="691" y="1358"/>
                  </a:cubicBezTo>
                  <a:cubicBezTo>
                    <a:pt x="1072" y="1358"/>
                    <a:pt x="1370" y="1048"/>
                    <a:pt x="1370" y="679"/>
                  </a:cubicBezTo>
                  <a:cubicBezTo>
                    <a:pt x="1370" y="310"/>
                    <a:pt x="1072" y="12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7"/>
            <p:cNvSpPr/>
            <p:nvPr/>
          </p:nvSpPr>
          <p:spPr>
            <a:xfrm>
              <a:off x="7117250" y="10961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322" y="1358"/>
                    <a:pt x="691" y="1358"/>
                  </a:cubicBezTo>
                  <a:cubicBezTo>
                    <a:pt x="1072" y="1358"/>
                    <a:pt x="1370" y="1048"/>
                    <a:pt x="1370" y="679"/>
                  </a:cubicBezTo>
                  <a:cubicBezTo>
                    <a:pt x="1370" y="310"/>
                    <a:pt x="1060" y="12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7"/>
            <p:cNvSpPr/>
            <p:nvPr/>
          </p:nvSpPr>
          <p:spPr>
            <a:xfrm>
              <a:off x="5513775" y="1333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7"/>
            <p:cNvSpPr/>
            <p:nvPr/>
          </p:nvSpPr>
          <p:spPr>
            <a:xfrm>
              <a:off x="5742975" y="1333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7"/>
            <p:cNvSpPr/>
            <p:nvPr/>
          </p:nvSpPr>
          <p:spPr>
            <a:xfrm>
              <a:off x="5972175" y="1333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7"/>
            <p:cNvSpPr/>
            <p:nvPr/>
          </p:nvSpPr>
          <p:spPr>
            <a:xfrm>
              <a:off x="6200775" y="1333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7"/>
            <p:cNvSpPr/>
            <p:nvPr/>
          </p:nvSpPr>
          <p:spPr>
            <a:xfrm>
              <a:off x="6430250" y="1333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298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298"/>
                    <a:pt x="1048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7"/>
            <p:cNvSpPr/>
            <p:nvPr/>
          </p:nvSpPr>
          <p:spPr>
            <a:xfrm>
              <a:off x="6659450" y="1333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7"/>
            <p:cNvSpPr/>
            <p:nvPr/>
          </p:nvSpPr>
          <p:spPr>
            <a:xfrm>
              <a:off x="6888650" y="133362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7"/>
            <p:cNvSpPr/>
            <p:nvPr/>
          </p:nvSpPr>
          <p:spPr>
            <a:xfrm>
              <a:off x="7117250" y="1333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7"/>
            <p:cNvSpPr/>
            <p:nvPr/>
          </p:nvSpPr>
          <p:spPr>
            <a:xfrm>
              <a:off x="5513775" y="15711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7"/>
            <p:cNvSpPr/>
            <p:nvPr/>
          </p:nvSpPr>
          <p:spPr>
            <a:xfrm>
              <a:off x="5742975" y="15711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7"/>
            <p:cNvSpPr/>
            <p:nvPr/>
          </p:nvSpPr>
          <p:spPr>
            <a:xfrm>
              <a:off x="5972175" y="15711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7"/>
            <p:cNvSpPr/>
            <p:nvPr/>
          </p:nvSpPr>
          <p:spPr>
            <a:xfrm>
              <a:off x="6200775" y="15711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7"/>
            <p:cNvSpPr/>
            <p:nvPr/>
          </p:nvSpPr>
          <p:spPr>
            <a:xfrm>
              <a:off x="6430250" y="15711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310"/>
                    <a:pt x="1048" y="13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7"/>
            <p:cNvSpPr/>
            <p:nvPr/>
          </p:nvSpPr>
          <p:spPr>
            <a:xfrm>
              <a:off x="6659450" y="15711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7"/>
            <p:cNvSpPr/>
            <p:nvPr/>
          </p:nvSpPr>
          <p:spPr>
            <a:xfrm>
              <a:off x="6888650" y="157115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79"/>
                  </a:cubicBezTo>
                  <a:cubicBezTo>
                    <a:pt x="1358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7"/>
            <p:cNvSpPr/>
            <p:nvPr/>
          </p:nvSpPr>
          <p:spPr>
            <a:xfrm>
              <a:off x="7117250" y="15711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7"/>
            <p:cNvSpPr/>
            <p:nvPr/>
          </p:nvSpPr>
          <p:spPr>
            <a:xfrm>
              <a:off x="5513775" y="18089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7"/>
            <p:cNvSpPr/>
            <p:nvPr/>
          </p:nvSpPr>
          <p:spPr>
            <a:xfrm>
              <a:off x="5742975" y="18089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7"/>
            <p:cNvSpPr/>
            <p:nvPr/>
          </p:nvSpPr>
          <p:spPr>
            <a:xfrm>
              <a:off x="5972175" y="18089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7"/>
            <p:cNvSpPr/>
            <p:nvPr/>
          </p:nvSpPr>
          <p:spPr>
            <a:xfrm>
              <a:off x="6200775" y="18089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7"/>
            <p:cNvSpPr/>
            <p:nvPr/>
          </p:nvSpPr>
          <p:spPr>
            <a:xfrm>
              <a:off x="6430250" y="1808675"/>
              <a:ext cx="34250" cy="34575"/>
            </a:xfrm>
            <a:custGeom>
              <a:avLst/>
              <a:gdLst/>
              <a:ahLst/>
              <a:cxnLst/>
              <a:rect l="l" t="t" r="r" b="b"/>
              <a:pathLst>
                <a:path w="1370" h="1383" extrusionOk="0">
                  <a:moveTo>
                    <a:pt x="679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84"/>
                    <a:pt x="310" y="1382"/>
                    <a:pt x="679" y="1382"/>
                  </a:cubicBezTo>
                  <a:cubicBezTo>
                    <a:pt x="1072" y="1382"/>
                    <a:pt x="1370" y="1061"/>
                    <a:pt x="1370" y="691"/>
                  </a:cubicBezTo>
                  <a:cubicBezTo>
                    <a:pt x="1370" y="322"/>
                    <a:pt x="1048" y="13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7"/>
            <p:cNvSpPr/>
            <p:nvPr/>
          </p:nvSpPr>
          <p:spPr>
            <a:xfrm>
              <a:off x="6659450" y="18089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7"/>
            <p:cNvSpPr/>
            <p:nvPr/>
          </p:nvSpPr>
          <p:spPr>
            <a:xfrm>
              <a:off x="6888650" y="1808975"/>
              <a:ext cx="33950" cy="34275"/>
            </a:xfrm>
            <a:custGeom>
              <a:avLst/>
              <a:gdLst/>
              <a:ahLst/>
              <a:cxnLst/>
              <a:rect l="l" t="t" r="r" b="b"/>
              <a:pathLst>
                <a:path w="1358" h="1371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79"/>
                  </a:cubicBezTo>
                  <a:cubicBezTo>
                    <a:pt x="1358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7"/>
            <p:cNvSpPr/>
            <p:nvPr/>
          </p:nvSpPr>
          <p:spPr>
            <a:xfrm>
              <a:off x="7117250" y="18089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7"/>
            <p:cNvSpPr/>
            <p:nvPr/>
          </p:nvSpPr>
          <p:spPr>
            <a:xfrm>
              <a:off x="5513775" y="2031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7"/>
            <p:cNvSpPr/>
            <p:nvPr/>
          </p:nvSpPr>
          <p:spPr>
            <a:xfrm>
              <a:off x="5742975" y="2031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7"/>
            <p:cNvSpPr/>
            <p:nvPr/>
          </p:nvSpPr>
          <p:spPr>
            <a:xfrm>
              <a:off x="5972175" y="2031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7"/>
            <p:cNvSpPr/>
            <p:nvPr/>
          </p:nvSpPr>
          <p:spPr>
            <a:xfrm>
              <a:off x="6200775" y="2031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7"/>
            <p:cNvSpPr/>
            <p:nvPr/>
          </p:nvSpPr>
          <p:spPr>
            <a:xfrm>
              <a:off x="6430250" y="2031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298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298"/>
                    <a:pt x="1048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7"/>
            <p:cNvSpPr/>
            <p:nvPr/>
          </p:nvSpPr>
          <p:spPr>
            <a:xfrm>
              <a:off x="6659450" y="2031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7"/>
            <p:cNvSpPr/>
            <p:nvPr/>
          </p:nvSpPr>
          <p:spPr>
            <a:xfrm>
              <a:off x="6888650" y="203162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7"/>
            <p:cNvSpPr/>
            <p:nvPr/>
          </p:nvSpPr>
          <p:spPr>
            <a:xfrm>
              <a:off x="7117250" y="2031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7"/>
            <p:cNvSpPr/>
            <p:nvPr/>
          </p:nvSpPr>
          <p:spPr>
            <a:xfrm>
              <a:off x="5513775" y="2269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7"/>
            <p:cNvSpPr/>
            <p:nvPr/>
          </p:nvSpPr>
          <p:spPr>
            <a:xfrm>
              <a:off x="5742975" y="2269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69" y="1061"/>
                    <a:pt x="1369" y="680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7"/>
            <p:cNvSpPr/>
            <p:nvPr/>
          </p:nvSpPr>
          <p:spPr>
            <a:xfrm>
              <a:off x="5971875" y="2269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69" y="1061"/>
                    <a:pt x="1369" y="680"/>
                  </a:cubicBezTo>
                  <a:cubicBezTo>
                    <a:pt x="1369" y="310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7"/>
            <p:cNvSpPr/>
            <p:nvPr/>
          </p:nvSpPr>
          <p:spPr>
            <a:xfrm>
              <a:off x="6201050" y="226915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0" y="1"/>
                  </a:moveTo>
                  <a:cubicBezTo>
                    <a:pt x="299" y="1"/>
                    <a:pt x="1" y="310"/>
                    <a:pt x="1" y="680"/>
                  </a:cubicBezTo>
                  <a:cubicBezTo>
                    <a:pt x="1" y="1072"/>
                    <a:pt x="310" y="1370"/>
                    <a:pt x="680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0"/>
                    <a:pt x="1072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7"/>
            <p:cNvSpPr/>
            <p:nvPr/>
          </p:nvSpPr>
          <p:spPr>
            <a:xfrm>
              <a:off x="6430250" y="2269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0"/>
                    <a:pt x="1048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7"/>
            <p:cNvSpPr/>
            <p:nvPr/>
          </p:nvSpPr>
          <p:spPr>
            <a:xfrm>
              <a:off x="6658850" y="2269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7"/>
            <p:cNvSpPr/>
            <p:nvPr/>
          </p:nvSpPr>
          <p:spPr>
            <a:xfrm>
              <a:off x="6888050" y="2269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7"/>
            <p:cNvSpPr/>
            <p:nvPr/>
          </p:nvSpPr>
          <p:spPr>
            <a:xfrm>
              <a:off x="7117250" y="2269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7"/>
            <p:cNvSpPr/>
            <p:nvPr/>
          </p:nvSpPr>
          <p:spPr>
            <a:xfrm>
              <a:off x="5513775" y="25067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7"/>
            <p:cNvSpPr/>
            <p:nvPr/>
          </p:nvSpPr>
          <p:spPr>
            <a:xfrm>
              <a:off x="5742975" y="25067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69" y="1072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7"/>
            <p:cNvSpPr/>
            <p:nvPr/>
          </p:nvSpPr>
          <p:spPr>
            <a:xfrm>
              <a:off x="5972175" y="25067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69" y="1072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7"/>
            <p:cNvSpPr/>
            <p:nvPr/>
          </p:nvSpPr>
          <p:spPr>
            <a:xfrm>
              <a:off x="6200775" y="25067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72" y="1369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7"/>
            <p:cNvSpPr/>
            <p:nvPr/>
          </p:nvSpPr>
          <p:spPr>
            <a:xfrm>
              <a:off x="6430250" y="25069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299"/>
                    <a:pt x="1048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7"/>
            <p:cNvSpPr/>
            <p:nvPr/>
          </p:nvSpPr>
          <p:spPr>
            <a:xfrm>
              <a:off x="6659450" y="25067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7"/>
            <p:cNvSpPr/>
            <p:nvPr/>
          </p:nvSpPr>
          <p:spPr>
            <a:xfrm>
              <a:off x="6888650" y="250670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58" y="1072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7"/>
            <p:cNvSpPr/>
            <p:nvPr/>
          </p:nvSpPr>
          <p:spPr>
            <a:xfrm>
              <a:off x="7117250" y="25067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72" y="1369"/>
                    <a:pt x="1370" y="1072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7"/>
            <p:cNvSpPr/>
            <p:nvPr/>
          </p:nvSpPr>
          <p:spPr>
            <a:xfrm>
              <a:off x="5513775" y="2744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7"/>
            <p:cNvSpPr/>
            <p:nvPr/>
          </p:nvSpPr>
          <p:spPr>
            <a:xfrm>
              <a:off x="5742975" y="2744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69" y="1060"/>
                    <a:pt x="1369" y="679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7"/>
            <p:cNvSpPr/>
            <p:nvPr/>
          </p:nvSpPr>
          <p:spPr>
            <a:xfrm>
              <a:off x="5972175" y="2744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69" y="1060"/>
                    <a:pt x="1369" y="679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7"/>
            <p:cNvSpPr/>
            <p:nvPr/>
          </p:nvSpPr>
          <p:spPr>
            <a:xfrm>
              <a:off x="6200775" y="2744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79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72" y="1369"/>
                    <a:pt x="1369" y="1060"/>
                    <a:pt x="1369" y="679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7"/>
            <p:cNvSpPr/>
            <p:nvPr/>
          </p:nvSpPr>
          <p:spPr>
            <a:xfrm>
              <a:off x="6430250" y="2744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91"/>
                  </a:cubicBezTo>
                  <a:cubicBezTo>
                    <a:pt x="1" y="1072"/>
                    <a:pt x="310" y="1369"/>
                    <a:pt x="679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48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7"/>
            <p:cNvSpPr/>
            <p:nvPr/>
          </p:nvSpPr>
          <p:spPr>
            <a:xfrm>
              <a:off x="6659450" y="2744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60"/>
                    <a:pt x="298" y="1369"/>
                    <a:pt x="679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7"/>
            <p:cNvSpPr/>
            <p:nvPr/>
          </p:nvSpPr>
          <p:spPr>
            <a:xfrm>
              <a:off x="6888650" y="274422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58" y="1060"/>
                    <a:pt x="1358" y="679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7"/>
            <p:cNvSpPr/>
            <p:nvPr/>
          </p:nvSpPr>
          <p:spPr>
            <a:xfrm>
              <a:off x="7117250" y="2744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79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72" y="1369"/>
                    <a:pt x="1370" y="1060"/>
                    <a:pt x="1370" y="679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7"/>
            <p:cNvSpPr/>
            <p:nvPr/>
          </p:nvSpPr>
          <p:spPr>
            <a:xfrm>
              <a:off x="5513775" y="2967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7"/>
            <p:cNvSpPr/>
            <p:nvPr/>
          </p:nvSpPr>
          <p:spPr>
            <a:xfrm>
              <a:off x="5742975" y="2967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69" y="1061"/>
                    <a:pt x="1369" y="680"/>
                  </a:cubicBezTo>
                  <a:cubicBezTo>
                    <a:pt x="1369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7"/>
            <p:cNvSpPr/>
            <p:nvPr/>
          </p:nvSpPr>
          <p:spPr>
            <a:xfrm>
              <a:off x="5972175" y="2967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69" y="1061"/>
                    <a:pt x="1369" y="680"/>
                  </a:cubicBezTo>
                  <a:cubicBezTo>
                    <a:pt x="1369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7"/>
            <p:cNvSpPr/>
            <p:nvPr/>
          </p:nvSpPr>
          <p:spPr>
            <a:xfrm>
              <a:off x="6200775" y="2967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72" y="1370"/>
                    <a:pt x="1369" y="1061"/>
                    <a:pt x="1369" y="680"/>
                  </a:cubicBezTo>
                  <a:cubicBezTo>
                    <a:pt x="1369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7"/>
            <p:cNvSpPr/>
            <p:nvPr/>
          </p:nvSpPr>
          <p:spPr>
            <a:xfrm>
              <a:off x="6430250" y="2967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299"/>
                    <a:pt x="1" y="680"/>
                  </a:cubicBezTo>
                  <a:cubicBezTo>
                    <a:pt x="1" y="1073"/>
                    <a:pt x="310" y="1370"/>
                    <a:pt x="679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48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7"/>
            <p:cNvSpPr/>
            <p:nvPr/>
          </p:nvSpPr>
          <p:spPr>
            <a:xfrm>
              <a:off x="6659450" y="2967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299"/>
                    <a:pt x="1" y="680"/>
                  </a:cubicBezTo>
                  <a:cubicBezTo>
                    <a:pt x="1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7"/>
            <p:cNvSpPr/>
            <p:nvPr/>
          </p:nvSpPr>
          <p:spPr>
            <a:xfrm>
              <a:off x="6888650" y="2967150"/>
              <a:ext cx="33950" cy="34275"/>
            </a:xfrm>
            <a:custGeom>
              <a:avLst/>
              <a:gdLst/>
              <a:ahLst/>
              <a:cxnLst/>
              <a:rect l="l" t="t" r="r" b="b"/>
              <a:pathLst>
                <a:path w="1358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58" y="1061"/>
                    <a:pt x="1358" y="680"/>
                  </a:cubicBezTo>
                  <a:cubicBezTo>
                    <a:pt x="1358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7"/>
            <p:cNvSpPr/>
            <p:nvPr/>
          </p:nvSpPr>
          <p:spPr>
            <a:xfrm>
              <a:off x="7117250" y="2967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7"/>
            <p:cNvSpPr/>
            <p:nvPr/>
          </p:nvSpPr>
          <p:spPr>
            <a:xfrm>
              <a:off x="5513775" y="3204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10" y="1369"/>
                    <a:pt x="679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60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7"/>
            <p:cNvSpPr/>
            <p:nvPr/>
          </p:nvSpPr>
          <p:spPr>
            <a:xfrm>
              <a:off x="5742975" y="3204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10" y="1369"/>
                    <a:pt x="679" y="1369"/>
                  </a:cubicBezTo>
                  <a:cubicBezTo>
                    <a:pt x="1072" y="1369"/>
                    <a:pt x="1369" y="1060"/>
                    <a:pt x="1369" y="691"/>
                  </a:cubicBezTo>
                  <a:cubicBezTo>
                    <a:pt x="1369" y="310"/>
                    <a:pt x="1060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7"/>
            <p:cNvSpPr/>
            <p:nvPr/>
          </p:nvSpPr>
          <p:spPr>
            <a:xfrm>
              <a:off x="5971875" y="3204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10" y="1369"/>
                    <a:pt x="679" y="1369"/>
                  </a:cubicBezTo>
                  <a:cubicBezTo>
                    <a:pt x="1072" y="1369"/>
                    <a:pt x="1369" y="1060"/>
                    <a:pt x="1369" y="691"/>
                  </a:cubicBezTo>
                  <a:cubicBezTo>
                    <a:pt x="1369" y="310"/>
                    <a:pt x="1072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7"/>
            <p:cNvSpPr/>
            <p:nvPr/>
          </p:nvSpPr>
          <p:spPr>
            <a:xfrm>
              <a:off x="6201050" y="32044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0"/>
                  </a:moveTo>
                  <a:cubicBezTo>
                    <a:pt x="299" y="0"/>
                    <a:pt x="1" y="310"/>
                    <a:pt x="1" y="691"/>
                  </a:cubicBezTo>
                  <a:cubicBezTo>
                    <a:pt x="1" y="1072"/>
                    <a:pt x="310" y="1369"/>
                    <a:pt x="680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72" y="12"/>
                    <a:pt x="680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7"/>
            <p:cNvSpPr/>
            <p:nvPr/>
          </p:nvSpPr>
          <p:spPr>
            <a:xfrm>
              <a:off x="6430250" y="3204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10" y="1369"/>
                    <a:pt x="679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48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7"/>
            <p:cNvSpPr/>
            <p:nvPr/>
          </p:nvSpPr>
          <p:spPr>
            <a:xfrm>
              <a:off x="6658850" y="3204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22" y="1369"/>
                    <a:pt x="691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72" y="12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7"/>
            <p:cNvSpPr/>
            <p:nvPr/>
          </p:nvSpPr>
          <p:spPr>
            <a:xfrm>
              <a:off x="6888050" y="3204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22" y="1369"/>
                    <a:pt x="691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72" y="12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7"/>
            <p:cNvSpPr/>
            <p:nvPr/>
          </p:nvSpPr>
          <p:spPr>
            <a:xfrm>
              <a:off x="7117250" y="3204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22" y="1369"/>
                    <a:pt x="691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60" y="12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7"/>
            <p:cNvSpPr/>
            <p:nvPr/>
          </p:nvSpPr>
          <p:spPr>
            <a:xfrm>
              <a:off x="5513775" y="3442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7"/>
            <p:cNvSpPr/>
            <p:nvPr/>
          </p:nvSpPr>
          <p:spPr>
            <a:xfrm>
              <a:off x="5742975" y="3442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7"/>
            <p:cNvSpPr/>
            <p:nvPr/>
          </p:nvSpPr>
          <p:spPr>
            <a:xfrm>
              <a:off x="5972175" y="3442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7"/>
            <p:cNvSpPr/>
            <p:nvPr/>
          </p:nvSpPr>
          <p:spPr>
            <a:xfrm>
              <a:off x="6200775" y="3442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7"/>
            <p:cNvSpPr/>
            <p:nvPr/>
          </p:nvSpPr>
          <p:spPr>
            <a:xfrm>
              <a:off x="6430250" y="3442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48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7"/>
            <p:cNvSpPr/>
            <p:nvPr/>
          </p:nvSpPr>
          <p:spPr>
            <a:xfrm>
              <a:off x="6659450" y="3442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7"/>
            <p:cNvSpPr/>
            <p:nvPr/>
          </p:nvSpPr>
          <p:spPr>
            <a:xfrm>
              <a:off x="6888650" y="344222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7"/>
            <p:cNvSpPr/>
            <p:nvPr/>
          </p:nvSpPr>
          <p:spPr>
            <a:xfrm>
              <a:off x="7117250" y="3442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7"/>
            <p:cNvSpPr/>
            <p:nvPr/>
          </p:nvSpPr>
          <p:spPr>
            <a:xfrm>
              <a:off x="5513775" y="36800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7"/>
            <p:cNvSpPr/>
            <p:nvPr/>
          </p:nvSpPr>
          <p:spPr>
            <a:xfrm>
              <a:off x="5742975" y="36800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7"/>
            <p:cNvSpPr/>
            <p:nvPr/>
          </p:nvSpPr>
          <p:spPr>
            <a:xfrm>
              <a:off x="5972175" y="36800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7"/>
            <p:cNvSpPr/>
            <p:nvPr/>
          </p:nvSpPr>
          <p:spPr>
            <a:xfrm>
              <a:off x="6200775" y="36800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7"/>
            <p:cNvSpPr/>
            <p:nvPr/>
          </p:nvSpPr>
          <p:spPr>
            <a:xfrm>
              <a:off x="6430250" y="36800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48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7"/>
            <p:cNvSpPr/>
            <p:nvPr/>
          </p:nvSpPr>
          <p:spPr>
            <a:xfrm>
              <a:off x="6659450" y="36800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7"/>
            <p:cNvSpPr/>
            <p:nvPr/>
          </p:nvSpPr>
          <p:spPr>
            <a:xfrm>
              <a:off x="6888650" y="368005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79"/>
                  </a:cubicBezTo>
                  <a:cubicBezTo>
                    <a:pt x="1358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7"/>
            <p:cNvSpPr/>
            <p:nvPr/>
          </p:nvSpPr>
          <p:spPr>
            <a:xfrm>
              <a:off x="7117250" y="36800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7"/>
            <p:cNvSpPr/>
            <p:nvPr/>
          </p:nvSpPr>
          <p:spPr>
            <a:xfrm>
              <a:off x="5513775" y="3902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7"/>
            <p:cNvSpPr/>
            <p:nvPr/>
          </p:nvSpPr>
          <p:spPr>
            <a:xfrm>
              <a:off x="5742975" y="3902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7"/>
            <p:cNvSpPr/>
            <p:nvPr/>
          </p:nvSpPr>
          <p:spPr>
            <a:xfrm>
              <a:off x="5972175" y="3902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7"/>
            <p:cNvSpPr/>
            <p:nvPr/>
          </p:nvSpPr>
          <p:spPr>
            <a:xfrm>
              <a:off x="6200775" y="3902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7"/>
            <p:cNvSpPr/>
            <p:nvPr/>
          </p:nvSpPr>
          <p:spPr>
            <a:xfrm>
              <a:off x="6430250" y="3902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22"/>
                    <a:pt x="1048" y="24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7"/>
            <p:cNvSpPr/>
            <p:nvPr/>
          </p:nvSpPr>
          <p:spPr>
            <a:xfrm>
              <a:off x="6659450" y="3902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7"/>
            <p:cNvSpPr/>
            <p:nvPr/>
          </p:nvSpPr>
          <p:spPr>
            <a:xfrm>
              <a:off x="6888650" y="390240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7"/>
            <p:cNvSpPr/>
            <p:nvPr/>
          </p:nvSpPr>
          <p:spPr>
            <a:xfrm>
              <a:off x="7117250" y="3902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7"/>
            <p:cNvSpPr/>
            <p:nvPr/>
          </p:nvSpPr>
          <p:spPr>
            <a:xfrm>
              <a:off x="5513775" y="4140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7"/>
            <p:cNvSpPr/>
            <p:nvPr/>
          </p:nvSpPr>
          <p:spPr>
            <a:xfrm>
              <a:off x="5742975" y="4140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7"/>
            <p:cNvSpPr/>
            <p:nvPr/>
          </p:nvSpPr>
          <p:spPr>
            <a:xfrm>
              <a:off x="5972175" y="4140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7"/>
            <p:cNvSpPr/>
            <p:nvPr/>
          </p:nvSpPr>
          <p:spPr>
            <a:xfrm>
              <a:off x="6200775" y="4140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7"/>
            <p:cNvSpPr/>
            <p:nvPr/>
          </p:nvSpPr>
          <p:spPr>
            <a:xfrm>
              <a:off x="6430250" y="4140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48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7"/>
            <p:cNvSpPr/>
            <p:nvPr/>
          </p:nvSpPr>
          <p:spPr>
            <a:xfrm>
              <a:off x="6659450" y="4140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7"/>
            <p:cNvSpPr/>
            <p:nvPr/>
          </p:nvSpPr>
          <p:spPr>
            <a:xfrm>
              <a:off x="6888650" y="414022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79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7"/>
            <p:cNvSpPr/>
            <p:nvPr/>
          </p:nvSpPr>
          <p:spPr>
            <a:xfrm>
              <a:off x="7117250" y="4140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7"/>
            <p:cNvSpPr/>
            <p:nvPr/>
          </p:nvSpPr>
          <p:spPr>
            <a:xfrm>
              <a:off x="5513775" y="43777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79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70" y="1048"/>
                    <a:pt x="1370" y="679"/>
                  </a:cubicBezTo>
                  <a:cubicBezTo>
                    <a:pt x="1370" y="310"/>
                    <a:pt x="1060" y="12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7"/>
            <p:cNvSpPr/>
            <p:nvPr/>
          </p:nvSpPr>
          <p:spPr>
            <a:xfrm>
              <a:off x="5742975" y="43777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79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69" y="1048"/>
                    <a:pt x="1369" y="679"/>
                  </a:cubicBezTo>
                  <a:cubicBezTo>
                    <a:pt x="1369" y="310"/>
                    <a:pt x="1060" y="12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7"/>
            <p:cNvSpPr/>
            <p:nvPr/>
          </p:nvSpPr>
          <p:spPr>
            <a:xfrm>
              <a:off x="5971875" y="43777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79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69" y="1048"/>
                    <a:pt x="1369" y="679"/>
                  </a:cubicBezTo>
                  <a:cubicBezTo>
                    <a:pt x="1369" y="310"/>
                    <a:pt x="1072" y="12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7"/>
            <p:cNvSpPr/>
            <p:nvPr/>
          </p:nvSpPr>
          <p:spPr>
            <a:xfrm>
              <a:off x="6201050" y="43777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1"/>
                  </a:moveTo>
                  <a:cubicBezTo>
                    <a:pt x="299" y="1"/>
                    <a:pt x="1" y="310"/>
                    <a:pt x="1" y="679"/>
                  </a:cubicBezTo>
                  <a:cubicBezTo>
                    <a:pt x="1" y="1072"/>
                    <a:pt x="310" y="1370"/>
                    <a:pt x="680" y="1370"/>
                  </a:cubicBezTo>
                  <a:cubicBezTo>
                    <a:pt x="1072" y="1370"/>
                    <a:pt x="1370" y="1048"/>
                    <a:pt x="1370" y="679"/>
                  </a:cubicBezTo>
                  <a:cubicBezTo>
                    <a:pt x="1370" y="310"/>
                    <a:pt x="1072" y="12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7"/>
            <p:cNvSpPr/>
            <p:nvPr/>
          </p:nvSpPr>
          <p:spPr>
            <a:xfrm>
              <a:off x="6430250" y="43777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48"/>
                    <a:pt x="1370" y="679"/>
                  </a:cubicBezTo>
                  <a:cubicBezTo>
                    <a:pt x="1370" y="310"/>
                    <a:pt x="1048" y="12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7"/>
            <p:cNvSpPr/>
            <p:nvPr/>
          </p:nvSpPr>
          <p:spPr>
            <a:xfrm>
              <a:off x="6658850" y="43777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1" y="310"/>
                    <a:pt x="1" y="679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48"/>
                    <a:pt x="1370" y="679"/>
                  </a:cubicBezTo>
                  <a:cubicBezTo>
                    <a:pt x="1370" y="310"/>
                    <a:pt x="1072" y="12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7"/>
            <p:cNvSpPr/>
            <p:nvPr/>
          </p:nvSpPr>
          <p:spPr>
            <a:xfrm>
              <a:off x="6888050" y="43777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1" y="310"/>
                    <a:pt x="1" y="679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48"/>
                    <a:pt x="1370" y="679"/>
                  </a:cubicBezTo>
                  <a:cubicBezTo>
                    <a:pt x="1370" y="310"/>
                    <a:pt x="1072" y="12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7"/>
            <p:cNvSpPr/>
            <p:nvPr/>
          </p:nvSpPr>
          <p:spPr>
            <a:xfrm>
              <a:off x="7117250" y="43777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0" y="310"/>
                    <a:pt x="0" y="679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48"/>
                    <a:pt x="1370" y="679"/>
                  </a:cubicBezTo>
                  <a:cubicBezTo>
                    <a:pt x="1370" y="310"/>
                    <a:pt x="1060" y="12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7"/>
            <p:cNvSpPr/>
            <p:nvPr/>
          </p:nvSpPr>
          <p:spPr>
            <a:xfrm>
              <a:off x="5513775" y="4615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7"/>
            <p:cNvSpPr/>
            <p:nvPr/>
          </p:nvSpPr>
          <p:spPr>
            <a:xfrm>
              <a:off x="5742975" y="4615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7"/>
            <p:cNvSpPr/>
            <p:nvPr/>
          </p:nvSpPr>
          <p:spPr>
            <a:xfrm>
              <a:off x="5972175" y="4615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7"/>
            <p:cNvSpPr/>
            <p:nvPr/>
          </p:nvSpPr>
          <p:spPr>
            <a:xfrm>
              <a:off x="6200775" y="4615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7"/>
            <p:cNvSpPr/>
            <p:nvPr/>
          </p:nvSpPr>
          <p:spPr>
            <a:xfrm>
              <a:off x="6430250" y="4615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298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22"/>
                    <a:pt x="1048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7"/>
            <p:cNvSpPr/>
            <p:nvPr/>
          </p:nvSpPr>
          <p:spPr>
            <a:xfrm>
              <a:off x="6659450" y="4615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7"/>
            <p:cNvSpPr/>
            <p:nvPr/>
          </p:nvSpPr>
          <p:spPr>
            <a:xfrm>
              <a:off x="6888650" y="461527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7"/>
            <p:cNvSpPr/>
            <p:nvPr/>
          </p:nvSpPr>
          <p:spPr>
            <a:xfrm>
              <a:off x="7117250" y="4615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0" name="Google Shape;2930;p7"/>
          <p:cNvSpPr txBox="1">
            <a:spLocks noGrp="1"/>
          </p:cNvSpPr>
          <p:nvPr>
            <p:ph type="subTitle" idx="1"/>
          </p:nvPr>
        </p:nvSpPr>
        <p:spPr>
          <a:xfrm>
            <a:off x="713225" y="1327817"/>
            <a:ext cx="3820200" cy="30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31" name="Google Shape;2931;p7"/>
          <p:cNvSpPr>
            <a:spLocks noGrp="1"/>
          </p:cNvSpPr>
          <p:nvPr>
            <p:ph type="pic" idx="2"/>
          </p:nvPr>
        </p:nvSpPr>
        <p:spPr>
          <a:xfrm>
            <a:off x="5051525" y="565050"/>
            <a:ext cx="3379500" cy="4013400"/>
          </a:xfrm>
          <a:prstGeom prst="rect">
            <a:avLst/>
          </a:prstGeom>
          <a:noFill/>
          <a:ln>
            <a:noFill/>
          </a:ln>
        </p:spPr>
      </p:sp>
      <p:sp>
        <p:nvSpPr>
          <p:cNvPr id="2932" name="Google Shape;2932;p7"/>
          <p:cNvSpPr txBox="1">
            <a:spLocks noGrp="1"/>
          </p:cNvSpPr>
          <p:nvPr>
            <p:ph type="title"/>
          </p:nvPr>
        </p:nvSpPr>
        <p:spPr>
          <a:xfrm>
            <a:off x="713225" y="406125"/>
            <a:ext cx="77178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933" name="Google Shape;2933;p7"/>
          <p:cNvGrpSpPr/>
          <p:nvPr/>
        </p:nvGrpSpPr>
        <p:grpSpPr>
          <a:xfrm>
            <a:off x="-231848" y="4173448"/>
            <a:ext cx="2499764" cy="1478569"/>
            <a:chOff x="-536648" y="3866060"/>
            <a:chExt cx="2499764" cy="1478569"/>
          </a:xfrm>
        </p:grpSpPr>
        <p:sp>
          <p:nvSpPr>
            <p:cNvPr id="2934" name="Google Shape;2934;p7"/>
            <p:cNvSpPr/>
            <p:nvPr/>
          </p:nvSpPr>
          <p:spPr>
            <a:xfrm rot="1470563">
              <a:off x="-553247" y="4370268"/>
              <a:ext cx="2532961" cy="470154"/>
            </a:xfrm>
            <a:custGeom>
              <a:avLst/>
              <a:gdLst/>
              <a:ahLst/>
              <a:cxnLst/>
              <a:rect l="l" t="t" r="r" b="b"/>
              <a:pathLst>
                <a:path w="66886" h="12415" extrusionOk="0">
                  <a:moveTo>
                    <a:pt x="184" y="0"/>
                  </a:moveTo>
                  <a:cubicBezTo>
                    <a:pt x="1" y="1134"/>
                    <a:pt x="96" y="2251"/>
                    <a:pt x="676" y="3247"/>
                  </a:cubicBezTo>
                  <a:cubicBezTo>
                    <a:pt x="911" y="3650"/>
                    <a:pt x="1224" y="4024"/>
                    <a:pt x="1311" y="4480"/>
                  </a:cubicBezTo>
                  <a:cubicBezTo>
                    <a:pt x="1413" y="5020"/>
                    <a:pt x="1181" y="5558"/>
                    <a:pt x="987" y="6073"/>
                  </a:cubicBezTo>
                  <a:cubicBezTo>
                    <a:pt x="230" y="8084"/>
                    <a:pt x="30" y="10296"/>
                    <a:pt x="375" y="12415"/>
                  </a:cubicBezTo>
                  <a:lnTo>
                    <a:pt x="66828" y="12415"/>
                  </a:lnTo>
                  <a:cubicBezTo>
                    <a:pt x="66886" y="10143"/>
                    <a:pt x="66674" y="7895"/>
                    <a:pt x="65868" y="5783"/>
                  </a:cubicBezTo>
                  <a:cubicBezTo>
                    <a:pt x="65315" y="4327"/>
                    <a:pt x="64473" y="2866"/>
                    <a:pt x="64698" y="1326"/>
                  </a:cubicBezTo>
                  <a:cubicBezTo>
                    <a:pt x="64764" y="870"/>
                    <a:pt x="64922" y="437"/>
                    <a:pt x="650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7"/>
            <p:cNvSpPr/>
            <p:nvPr/>
          </p:nvSpPr>
          <p:spPr>
            <a:xfrm rot="1470563">
              <a:off x="1061592" y="4862394"/>
              <a:ext cx="18935" cy="18859"/>
            </a:xfrm>
            <a:custGeom>
              <a:avLst/>
              <a:gdLst/>
              <a:ahLst/>
              <a:cxnLst/>
              <a:rect l="l" t="t" r="r" b="b"/>
              <a:pathLst>
                <a:path w="500" h="498" extrusionOk="0">
                  <a:moveTo>
                    <a:pt x="250" y="0"/>
                  </a:moveTo>
                  <a:cubicBezTo>
                    <a:pt x="112" y="0"/>
                    <a:pt x="0" y="111"/>
                    <a:pt x="0" y="248"/>
                  </a:cubicBezTo>
                  <a:cubicBezTo>
                    <a:pt x="0" y="387"/>
                    <a:pt x="112" y="498"/>
                    <a:pt x="250" y="498"/>
                  </a:cubicBezTo>
                  <a:cubicBezTo>
                    <a:pt x="386" y="498"/>
                    <a:pt x="499" y="387"/>
                    <a:pt x="499" y="248"/>
                  </a:cubicBezTo>
                  <a:cubicBezTo>
                    <a:pt x="498" y="111"/>
                    <a:pt x="386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7"/>
            <p:cNvSpPr/>
            <p:nvPr/>
          </p:nvSpPr>
          <p:spPr>
            <a:xfrm rot="1470563">
              <a:off x="1015049" y="4737774"/>
              <a:ext cx="18859" cy="18897"/>
            </a:xfrm>
            <a:custGeom>
              <a:avLst/>
              <a:gdLst/>
              <a:ahLst/>
              <a:cxnLst/>
              <a:rect l="l" t="t" r="r" b="b"/>
              <a:pathLst>
                <a:path w="498" h="499" extrusionOk="0">
                  <a:moveTo>
                    <a:pt x="250" y="0"/>
                  </a:moveTo>
                  <a:cubicBezTo>
                    <a:pt x="111" y="0"/>
                    <a:pt x="0" y="112"/>
                    <a:pt x="0" y="249"/>
                  </a:cubicBezTo>
                  <a:cubicBezTo>
                    <a:pt x="0" y="387"/>
                    <a:pt x="111" y="499"/>
                    <a:pt x="250" y="499"/>
                  </a:cubicBezTo>
                  <a:cubicBezTo>
                    <a:pt x="386" y="499"/>
                    <a:pt x="498" y="387"/>
                    <a:pt x="498" y="249"/>
                  </a:cubicBezTo>
                  <a:cubicBezTo>
                    <a:pt x="496" y="113"/>
                    <a:pt x="386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7"/>
            <p:cNvSpPr/>
            <p:nvPr/>
          </p:nvSpPr>
          <p:spPr>
            <a:xfrm rot="1470563">
              <a:off x="1139622" y="4691239"/>
              <a:ext cx="18935" cy="18859"/>
            </a:xfrm>
            <a:custGeom>
              <a:avLst/>
              <a:gdLst/>
              <a:ahLst/>
              <a:cxnLst/>
              <a:rect l="l" t="t" r="r" b="b"/>
              <a:pathLst>
                <a:path w="500" h="498" extrusionOk="0">
                  <a:moveTo>
                    <a:pt x="250" y="0"/>
                  </a:moveTo>
                  <a:cubicBezTo>
                    <a:pt x="112" y="0"/>
                    <a:pt x="0" y="110"/>
                    <a:pt x="0" y="248"/>
                  </a:cubicBezTo>
                  <a:cubicBezTo>
                    <a:pt x="0" y="387"/>
                    <a:pt x="112" y="498"/>
                    <a:pt x="250" y="498"/>
                  </a:cubicBezTo>
                  <a:cubicBezTo>
                    <a:pt x="386" y="498"/>
                    <a:pt x="499" y="387"/>
                    <a:pt x="499" y="248"/>
                  </a:cubicBezTo>
                  <a:cubicBezTo>
                    <a:pt x="498" y="112"/>
                    <a:pt x="386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7"/>
            <p:cNvSpPr/>
            <p:nvPr/>
          </p:nvSpPr>
          <p:spPr>
            <a:xfrm rot="1470563">
              <a:off x="1108166" y="4986966"/>
              <a:ext cx="18897" cy="18935"/>
            </a:xfrm>
            <a:custGeom>
              <a:avLst/>
              <a:gdLst/>
              <a:ahLst/>
              <a:cxnLst/>
              <a:rect l="l" t="t" r="r" b="b"/>
              <a:pathLst>
                <a:path w="499" h="500" extrusionOk="0">
                  <a:moveTo>
                    <a:pt x="250" y="0"/>
                  </a:moveTo>
                  <a:cubicBezTo>
                    <a:pt x="111" y="0"/>
                    <a:pt x="1" y="112"/>
                    <a:pt x="1" y="250"/>
                  </a:cubicBezTo>
                  <a:cubicBezTo>
                    <a:pt x="1" y="387"/>
                    <a:pt x="111" y="499"/>
                    <a:pt x="250" y="499"/>
                  </a:cubicBezTo>
                  <a:cubicBezTo>
                    <a:pt x="386" y="499"/>
                    <a:pt x="498" y="387"/>
                    <a:pt x="498" y="250"/>
                  </a:cubicBezTo>
                  <a:cubicBezTo>
                    <a:pt x="497" y="112"/>
                    <a:pt x="386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7"/>
            <p:cNvSpPr/>
            <p:nvPr/>
          </p:nvSpPr>
          <p:spPr>
            <a:xfrm rot="1470563">
              <a:off x="1264211" y="4644691"/>
              <a:ext cx="18897" cy="18935"/>
            </a:xfrm>
            <a:custGeom>
              <a:avLst/>
              <a:gdLst/>
              <a:ahLst/>
              <a:cxnLst/>
              <a:rect l="l" t="t" r="r" b="b"/>
              <a:pathLst>
                <a:path w="499" h="500" extrusionOk="0">
                  <a:moveTo>
                    <a:pt x="250" y="0"/>
                  </a:moveTo>
                  <a:cubicBezTo>
                    <a:pt x="111" y="0"/>
                    <a:pt x="1" y="112"/>
                    <a:pt x="1" y="250"/>
                  </a:cubicBezTo>
                  <a:cubicBezTo>
                    <a:pt x="1" y="387"/>
                    <a:pt x="111" y="499"/>
                    <a:pt x="250" y="499"/>
                  </a:cubicBezTo>
                  <a:cubicBezTo>
                    <a:pt x="386" y="499"/>
                    <a:pt x="498" y="387"/>
                    <a:pt x="498" y="250"/>
                  </a:cubicBezTo>
                  <a:cubicBezTo>
                    <a:pt x="497" y="112"/>
                    <a:pt x="386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7"/>
            <p:cNvSpPr/>
            <p:nvPr/>
          </p:nvSpPr>
          <p:spPr>
            <a:xfrm rot="1470563">
              <a:off x="1186204" y="4815813"/>
              <a:ext cx="18897" cy="18897"/>
            </a:xfrm>
            <a:custGeom>
              <a:avLst/>
              <a:gdLst/>
              <a:ahLst/>
              <a:cxnLst/>
              <a:rect l="l" t="t" r="r" b="b"/>
              <a:pathLst>
                <a:path w="499" h="499" extrusionOk="0">
                  <a:moveTo>
                    <a:pt x="250" y="0"/>
                  </a:moveTo>
                  <a:cubicBezTo>
                    <a:pt x="111" y="0"/>
                    <a:pt x="1" y="112"/>
                    <a:pt x="1" y="249"/>
                  </a:cubicBezTo>
                  <a:cubicBezTo>
                    <a:pt x="1" y="387"/>
                    <a:pt x="111" y="499"/>
                    <a:pt x="250" y="499"/>
                  </a:cubicBezTo>
                  <a:cubicBezTo>
                    <a:pt x="386" y="499"/>
                    <a:pt x="498" y="387"/>
                    <a:pt x="498" y="249"/>
                  </a:cubicBezTo>
                  <a:cubicBezTo>
                    <a:pt x="497" y="113"/>
                    <a:pt x="386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7"/>
            <p:cNvSpPr/>
            <p:nvPr/>
          </p:nvSpPr>
          <p:spPr>
            <a:xfrm rot="1470563">
              <a:off x="937011" y="4908927"/>
              <a:ext cx="18859" cy="18935"/>
            </a:xfrm>
            <a:custGeom>
              <a:avLst/>
              <a:gdLst/>
              <a:ahLst/>
              <a:cxnLst/>
              <a:rect l="l" t="t" r="r" b="b"/>
              <a:pathLst>
                <a:path w="498" h="500" extrusionOk="0">
                  <a:moveTo>
                    <a:pt x="250" y="0"/>
                  </a:moveTo>
                  <a:cubicBezTo>
                    <a:pt x="111" y="0"/>
                    <a:pt x="0" y="112"/>
                    <a:pt x="0" y="250"/>
                  </a:cubicBezTo>
                  <a:cubicBezTo>
                    <a:pt x="0" y="387"/>
                    <a:pt x="111" y="499"/>
                    <a:pt x="250" y="499"/>
                  </a:cubicBezTo>
                  <a:cubicBezTo>
                    <a:pt x="386" y="499"/>
                    <a:pt x="498" y="387"/>
                    <a:pt x="498" y="250"/>
                  </a:cubicBezTo>
                  <a:cubicBezTo>
                    <a:pt x="496" y="112"/>
                    <a:pt x="386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7"/>
            <p:cNvSpPr/>
            <p:nvPr/>
          </p:nvSpPr>
          <p:spPr>
            <a:xfrm rot="1470563">
              <a:off x="890436" y="4784355"/>
              <a:ext cx="18897" cy="18859"/>
            </a:xfrm>
            <a:custGeom>
              <a:avLst/>
              <a:gdLst/>
              <a:ahLst/>
              <a:cxnLst/>
              <a:rect l="l" t="t" r="r" b="b"/>
              <a:pathLst>
                <a:path w="499" h="498" extrusionOk="0">
                  <a:moveTo>
                    <a:pt x="249" y="0"/>
                  </a:moveTo>
                  <a:cubicBezTo>
                    <a:pt x="112" y="0"/>
                    <a:pt x="0" y="111"/>
                    <a:pt x="0" y="248"/>
                  </a:cubicBezTo>
                  <a:cubicBezTo>
                    <a:pt x="0" y="387"/>
                    <a:pt x="112" y="498"/>
                    <a:pt x="249" y="498"/>
                  </a:cubicBezTo>
                  <a:cubicBezTo>
                    <a:pt x="386" y="498"/>
                    <a:pt x="499" y="387"/>
                    <a:pt x="499" y="248"/>
                  </a:cubicBezTo>
                  <a:cubicBezTo>
                    <a:pt x="497" y="111"/>
                    <a:pt x="386" y="0"/>
                    <a:pt x="2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7"/>
            <p:cNvSpPr/>
            <p:nvPr/>
          </p:nvSpPr>
          <p:spPr>
            <a:xfrm rot="1470563">
              <a:off x="1093055" y="4566652"/>
              <a:ext cx="18859" cy="18935"/>
            </a:xfrm>
            <a:custGeom>
              <a:avLst/>
              <a:gdLst/>
              <a:ahLst/>
              <a:cxnLst/>
              <a:rect l="l" t="t" r="r" b="b"/>
              <a:pathLst>
                <a:path w="498" h="500" extrusionOk="0">
                  <a:moveTo>
                    <a:pt x="250" y="0"/>
                  </a:moveTo>
                  <a:cubicBezTo>
                    <a:pt x="111" y="0"/>
                    <a:pt x="0" y="112"/>
                    <a:pt x="0" y="250"/>
                  </a:cubicBezTo>
                  <a:cubicBezTo>
                    <a:pt x="0" y="387"/>
                    <a:pt x="111" y="499"/>
                    <a:pt x="250" y="499"/>
                  </a:cubicBezTo>
                  <a:cubicBezTo>
                    <a:pt x="386" y="499"/>
                    <a:pt x="498" y="387"/>
                    <a:pt x="498" y="250"/>
                  </a:cubicBezTo>
                  <a:cubicBezTo>
                    <a:pt x="496" y="112"/>
                    <a:pt x="386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7"/>
            <p:cNvSpPr/>
            <p:nvPr/>
          </p:nvSpPr>
          <p:spPr>
            <a:xfrm rot="1470563">
              <a:off x="765854" y="4830896"/>
              <a:ext cx="18859" cy="18935"/>
            </a:xfrm>
            <a:custGeom>
              <a:avLst/>
              <a:gdLst/>
              <a:ahLst/>
              <a:cxnLst/>
              <a:rect l="l" t="t" r="r" b="b"/>
              <a:pathLst>
                <a:path w="498" h="500" extrusionOk="0">
                  <a:moveTo>
                    <a:pt x="249" y="0"/>
                  </a:moveTo>
                  <a:cubicBezTo>
                    <a:pt x="110" y="0"/>
                    <a:pt x="0" y="112"/>
                    <a:pt x="0" y="250"/>
                  </a:cubicBezTo>
                  <a:cubicBezTo>
                    <a:pt x="0" y="387"/>
                    <a:pt x="110" y="499"/>
                    <a:pt x="249" y="499"/>
                  </a:cubicBezTo>
                  <a:cubicBezTo>
                    <a:pt x="386" y="499"/>
                    <a:pt x="498" y="387"/>
                    <a:pt x="498" y="250"/>
                  </a:cubicBezTo>
                  <a:cubicBezTo>
                    <a:pt x="496" y="112"/>
                    <a:pt x="386" y="0"/>
                    <a:pt x="2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7"/>
            <p:cNvSpPr/>
            <p:nvPr/>
          </p:nvSpPr>
          <p:spPr>
            <a:xfrm rot="1470563">
              <a:off x="797273" y="4535161"/>
              <a:ext cx="18935" cy="18859"/>
            </a:xfrm>
            <a:custGeom>
              <a:avLst/>
              <a:gdLst/>
              <a:ahLst/>
              <a:cxnLst/>
              <a:rect l="l" t="t" r="r" b="b"/>
              <a:pathLst>
                <a:path w="500" h="498" extrusionOk="0">
                  <a:moveTo>
                    <a:pt x="250" y="0"/>
                  </a:moveTo>
                  <a:cubicBezTo>
                    <a:pt x="112" y="0"/>
                    <a:pt x="1" y="110"/>
                    <a:pt x="1" y="248"/>
                  </a:cubicBezTo>
                  <a:cubicBezTo>
                    <a:pt x="1" y="387"/>
                    <a:pt x="112" y="498"/>
                    <a:pt x="250" y="498"/>
                  </a:cubicBezTo>
                  <a:cubicBezTo>
                    <a:pt x="386" y="498"/>
                    <a:pt x="500" y="387"/>
                    <a:pt x="500" y="248"/>
                  </a:cubicBezTo>
                  <a:cubicBezTo>
                    <a:pt x="498" y="112"/>
                    <a:pt x="386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7"/>
            <p:cNvSpPr/>
            <p:nvPr/>
          </p:nvSpPr>
          <p:spPr>
            <a:xfrm rot="1470563">
              <a:off x="921898" y="4488621"/>
              <a:ext cx="18859" cy="18935"/>
            </a:xfrm>
            <a:custGeom>
              <a:avLst/>
              <a:gdLst/>
              <a:ahLst/>
              <a:cxnLst/>
              <a:rect l="l" t="t" r="r" b="b"/>
              <a:pathLst>
                <a:path w="498" h="500" extrusionOk="0">
                  <a:moveTo>
                    <a:pt x="249" y="0"/>
                  </a:moveTo>
                  <a:cubicBezTo>
                    <a:pt x="110" y="0"/>
                    <a:pt x="0" y="112"/>
                    <a:pt x="0" y="250"/>
                  </a:cubicBezTo>
                  <a:cubicBezTo>
                    <a:pt x="0" y="387"/>
                    <a:pt x="110" y="499"/>
                    <a:pt x="249" y="499"/>
                  </a:cubicBezTo>
                  <a:cubicBezTo>
                    <a:pt x="386" y="499"/>
                    <a:pt x="498" y="387"/>
                    <a:pt x="498" y="250"/>
                  </a:cubicBezTo>
                  <a:cubicBezTo>
                    <a:pt x="496" y="112"/>
                    <a:pt x="386" y="0"/>
                    <a:pt x="2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7"/>
            <p:cNvSpPr/>
            <p:nvPr/>
          </p:nvSpPr>
          <p:spPr>
            <a:xfrm rot="1470563">
              <a:off x="1232715" y="4940409"/>
              <a:ext cx="18935" cy="18859"/>
            </a:xfrm>
            <a:custGeom>
              <a:avLst/>
              <a:gdLst/>
              <a:ahLst/>
              <a:cxnLst/>
              <a:rect l="l" t="t" r="r" b="b"/>
              <a:pathLst>
                <a:path w="500" h="498" extrusionOk="0">
                  <a:moveTo>
                    <a:pt x="250" y="0"/>
                  </a:moveTo>
                  <a:cubicBezTo>
                    <a:pt x="112" y="0"/>
                    <a:pt x="0" y="111"/>
                    <a:pt x="0" y="248"/>
                  </a:cubicBezTo>
                  <a:cubicBezTo>
                    <a:pt x="0" y="387"/>
                    <a:pt x="112" y="498"/>
                    <a:pt x="250" y="498"/>
                  </a:cubicBezTo>
                  <a:cubicBezTo>
                    <a:pt x="386" y="498"/>
                    <a:pt x="499" y="387"/>
                    <a:pt x="499" y="248"/>
                  </a:cubicBezTo>
                  <a:cubicBezTo>
                    <a:pt x="499" y="111"/>
                    <a:pt x="387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7"/>
            <p:cNvSpPr/>
            <p:nvPr/>
          </p:nvSpPr>
          <p:spPr>
            <a:xfrm rot="1470563">
              <a:off x="719243" y="4706316"/>
              <a:ext cx="18935" cy="18859"/>
            </a:xfrm>
            <a:custGeom>
              <a:avLst/>
              <a:gdLst/>
              <a:ahLst/>
              <a:cxnLst/>
              <a:rect l="l" t="t" r="r" b="b"/>
              <a:pathLst>
                <a:path w="500" h="498" extrusionOk="0">
                  <a:moveTo>
                    <a:pt x="250" y="0"/>
                  </a:moveTo>
                  <a:cubicBezTo>
                    <a:pt x="112" y="0"/>
                    <a:pt x="1" y="111"/>
                    <a:pt x="1" y="248"/>
                  </a:cubicBezTo>
                  <a:cubicBezTo>
                    <a:pt x="1" y="387"/>
                    <a:pt x="112" y="498"/>
                    <a:pt x="250" y="498"/>
                  </a:cubicBezTo>
                  <a:cubicBezTo>
                    <a:pt x="386" y="498"/>
                    <a:pt x="500" y="387"/>
                    <a:pt x="500" y="248"/>
                  </a:cubicBezTo>
                  <a:cubicBezTo>
                    <a:pt x="498" y="111"/>
                    <a:pt x="386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7"/>
            <p:cNvSpPr/>
            <p:nvPr/>
          </p:nvSpPr>
          <p:spPr>
            <a:xfrm rot="1470563">
              <a:off x="843892" y="4659743"/>
              <a:ext cx="18859" cy="18897"/>
            </a:xfrm>
            <a:custGeom>
              <a:avLst/>
              <a:gdLst/>
              <a:ahLst/>
              <a:cxnLst/>
              <a:rect l="l" t="t" r="r" b="b"/>
              <a:pathLst>
                <a:path w="498" h="499" extrusionOk="0">
                  <a:moveTo>
                    <a:pt x="249" y="0"/>
                  </a:moveTo>
                  <a:cubicBezTo>
                    <a:pt x="110" y="0"/>
                    <a:pt x="0" y="112"/>
                    <a:pt x="0" y="249"/>
                  </a:cubicBezTo>
                  <a:cubicBezTo>
                    <a:pt x="0" y="387"/>
                    <a:pt x="110" y="499"/>
                    <a:pt x="249" y="499"/>
                  </a:cubicBezTo>
                  <a:cubicBezTo>
                    <a:pt x="386" y="499"/>
                    <a:pt x="498" y="387"/>
                    <a:pt x="498" y="249"/>
                  </a:cubicBezTo>
                  <a:cubicBezTo>
                    <a:pt x="496" y="113"/>
                    <a:pt x="386" y="0"/>
                    <a:pt x="2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7"/>
            <p:cNvSpPr/>
            <p:nvPr/>
          </p:nvSpPr>
          <p:spPr>
            <a:xfrm rot="1470563">
              <a:off x="968466" y="4613200"/>
              <a:ext cx="18897" cy="18859"/>
            </a:xfrm>
            <a:custGeom>
              <a:avLst/>
              <a:gdLst/>
              <a:ahLst/>
              <a:cxnLst/>
              <a:rect l="l" t="t" r="r" b="b"/>
              <a:pathLst>
                <a:path w="499" h="498" extrusionOk="0">
                  <a:moveTo>
                    <a:pt x="249" y="0"/>
                  </a:moveTo>
                  <a:cubicBezTo>
                    <a:pt x="112" y="0"/>
                    <a:pt x="0" y="110"/>
                    <a:pt x="0" y="248"/>
                  </a:cubicBezTo>
                  <a:cubicBezTo>
                    <a:pt x="0" y="387"/>
                    <a:pt x="112" y="498"/>
                    <a:pt x="249" y="498"/>
                  </a:cubicBezTo>
                  <a:cubicBezTo>
                    <a:pt x="386" y="498"/>
                    <a:pt x="499" y="387"/>
                    <a:pt x="499" y="248"/>
                  </a:cubicBezTo>
                  <a:cubicBezTo>
                    <a:pt x="497" y="112"/>
                    <a:pt x="386" y="0"/>
                    <a:pt x="2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7"/>
            <p:cNvSpPr/>
            <p:nvPr/>
          </p:nvSpPr>
          <p:spPr>
            <a:xfrm rot="1470563">
              <a:off x="1653059" y="4925316"/>
              <a:ext cx="18935" cy="18859"/>
            </a:xfrm>
            <a:custGeom>
              <a:avLst/>
              <a:gdLst/>
              <a:ahLst/>
              <a:cxnLst/>
              <a:rect l="l" t="t" r="r" b="b"/>
              <a:pathLst>
                <a:path w="500" h="498" extrusionOk="0">
                  <a:moveTo>
                    <a:pt x="250" y="0"/>
                  </a:moveTo>
                  <a:cubicBezTo>
                    <a:pt x="113" y="0"/>
                    <a:pt x="1" y="110"/>
                    <a:pt x="1" y="248"/>
                  </a:cubicBezTo>
                  <a:cubicBezTo>
                    <a:pt x="1" y="387"/>
                    <a:pt x="113" y="498"/>
                    <a:pt x="250" y="498"/>
                  </a:cubicBezTo>
                  <a:cubicBezTo>
                    <a:pt x="387" y="498"/>
                    <a:pt x="500" y="387"/>
                    <a:pt x="500" y="248"/>
                  </a:cubicBezTo>
                  <a:cubicBezTo>
                    <a:pt x="500" y="112"/>
                    <a:pt x="388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7"/>
            <p:cNvSpPr/>
            <p:nvPr/>
          </p:nvSpPr>
          <p:spPr>
            <a:xfrm rot="1470563">
              <a:off x="1777684" y="4878776"/>
              <a:ext cx="18859" cy="18935"/>
            </a:xfrm>
            <a:custGeom>
              <a:avLst/>
              <a:gdLst/>
              <a:ahLst/>
              <a:cxnLst/>
              <a:rect l="l" t="t" r="r" b="b"/>
              <a:pathLst>
                <a:path w="498" h="500" extrusionOk="0">
                  <a:moveTo>
                    <a:pt x="248" y="0"/>
                  </a:moveTo>
                  <a:cubicBezTo>
                    <a:pt x="111" y="0"/>
                    <a:pt x="0" y="112"/>
                    <a:pt x="0" y="250"/>
                  </a:cubicBezTo>
                  <a:cubicBezTo>
                    <a:pt x="0" y="387"/>
                    <a:pt x="111" y="499"/>
                    <a:pt x="248" y="499"/>
                  </a:cubicBezTo>
                  <a:cubicBezTo>
                    <a:pt x="384" y="499"/>
                    <a:pt x="498" y="387"/>
                    <a:pt x="498" y="250"/>
                  </a:cubicBezTo>
                  <a:cubicBezTo>
                    <a:pt x="498" y="112"/>
                    <a:pt x="387" y="0"/>
                    <a:pt x="2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7"/>
            <p:cNvSpPr/>
            <p:nvPr/>
          </p:nvSpPr>
          <p:spPr>
            <a:xfrm rot="1470563">
              <a:off x="1621640" y="5221051"/>
              <a:ext cx="18859" cy="18935"/>
            </a:xfrm>
            <a:custGeom>
              <a:avLst/>
              <a:gdLst/>
              <a:ahLst/>
              <a:cxnLst/>
              <a:rect l="l" t="t" r="r" b="b"/>
              <a:pathLst>
                <a:path w="498" h="500" extrusionOk="0">
                  <a:moveTo>
                    <a:pt x="248" y="0"/>
                  </a:moveTo>
                  <a:cubicBezTo>
                    <a:pt x="111" y="0"/>
                    <a:pt x="0" y="112"/>
                    <a:pt x="0" y="250"/>
                  </a:cubicBezTo>
                  <a:cubicBezTo>
                    <a:pt x="0" y="387"/>
                    <a:pt x="111" y="499"/>
                    <a:pt x="248" y="499"/>
                  </a:cubicBezTo>
                  <a:cubicBezTo>
                    <a:pt x="384" y="499"/>
                    <a:pt x="498" y="387"/>
                    <a:pt x="498" y="250"/>
                  </a:cubicBezTo>
                  <a:cubicBezTo>
                    <a:pt x="498" y="112"/>
                    <a:pt x="387" y="0"/>
                    <a:pt x="2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7"/>
            <p:cNvSpPr/>
            <p:nvPr/>
          </p:nvSpPr>
          <p:spPr>
            <a:xfrm rot="1470563">
              <a:off x="1575029" y="5096471"/>
              <a:ext cx="18935" cy="18859"/>
            </a:xfrm>
            <a:custGeom>
              <a:avLst/>
              <a:gdLst/>
              <a:ahLst/>
              <a:cxnLst/>
              <a:rect l="l" t="t" r="r" b="b"/>
              <a:pathLst>
                <a:path w="500" h="498" extrusionOk="0">
                  <a:moveTo>
                    <a:pt x="250" y="0"/>
                  </a:moveTo>
                  <a:cubicBezTo>
                    <a:pt x="113" y="0"/>
                    <a:pt x="1" y="111"/>
                    <a:pt x="1" y="248"/>
                  </a:cubicBezTo>
                  <a:cubicBezTo>
                    <a:pt x="1" y="387"/>
                    <a:pt x="113" y="498"/>
                    <a:pt x="250" y="498"/>
                  </a:cubicBezTo>
                  <a:cubicBezTo>
                    <a:pt x="387" y="498"/>
                    <a:pt x="500" y="387"/>
                    <a:pt x="500" y="248"/>
                  </a:cubicBezTo>
                  <a:cubicBezTo>
                    <a:pt x="500" y="111"/>
                    <a:pt x="388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7"/>
            <p:cNvSpPr/>
            <p:nvPr/>
          </p:nvSpPr>
          <p:spPr>
            <a:xfrm rot="1470563">
              <a:off x="1824273" y="5003261"/>
              <a:ext cx="18443" cy="18859"/>
            </a:xfrm>
            <a:custGeom>
              <a:avLst/>
              <a:gdLst/>
              <a:ahLst/>
              <a:cxnLst/>
              <a:rect l="l" t="t" r="r" b="b"/>
              <a:pathLst>
                <a:path w="487" h="498" extrusionOk="0">
                  <a:moveTo>
                    <a:pt x="250" y="0"/>
                  </a:moveTo>
                  <a:cubicBezTo>
                    <a:pt x="111" y="0"/>
                    <a:pt x="0" y="110"/>
                    <a:pt x="0" y="248"/>
                  </a:cubicBezTo>
                  <a:cubicBezTo>
                    <a:pt x="0" y="387"/>
                    <a:pt x="112" y="498"/>
                    <a:pt x="250" y="498"/>
                  </a:cubicBezTo>
                  <a:cubicBezTo>
                    <a:pt x="364" y="498"/>
                    <a:pt x="458" y="419"/>
                    <a:pt x="486" y="311"/>
                  </a:cubicBezTo>
                  <a:cubicBezTo>
                    <a:pt x="456" y="225"/>
                    <a:pt x="425" y="139"/>
                    <a:pt x="396" y="53"/>
                  </a:cubicBezTo>
                  <a:cubicBezTo>
                    <a:pt x="353" y="23"/>
                    <a:pt x="306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7"/>
            <p:cNvSpPr/>
            <p:nvPr/>
          </p:nvSpPr>
          <p:spPr>
            <a:xfrm rot="1470563">
              <a:off x="1699678" y="5049898"/>
              <a:ext cx="18859" cy="18897"/>
            </a:xfrm>
            <a:custGeom>
              <a:avLst/>
              <a:gdLst/>
              <a:ahLst/>
              <a:cxnLst/>
              <a:rect l="l" t="t" r="r" b="b"/>
              <a:pathLst>
                <a:path w="498" h="499" extrusionOk="0">
                  <a:moveTo>
                    <a:pt x="248" y="0"/>
                  </a:moveTo>
                  <a:cubicBezTo>
                    <a:pt x="111" y="0"/>
                    <a:pt x="0" y="112"/>
                    <a:pt x="0" y="249"/>
                  </a:cubicBezTo>
                  <a:cubicBezTo>
                    <a:pt x="0" y="387"/>
                    <a:pt x="111" y="499"/>
                    <a:pt x="248" y="499"/>
                  </a:cubicBezTo>
                  <a:cubicBezTo>
                    <a:pt x="384" y="499"/>
                    <a:pt x="498" y="387"/>
                    <a:pt x="498" y="249"/>
                  </a:cubicBezTo>
                  <a:cubicBezTo>
                    <a:pt x="498" y="113"/>
                    <a:pt x="387" y="0"/>
                    <a:pt x="2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7"/>
            <p:cNvSpPr/>
            <p:nvPr/>
          </p:nvSpPr>
          <p:spPr>
            <a:xfrm rot="1470563">
              <a:off x="1310745" y="4769254"/>
              <a:ext cx="18935" cy="18859"/>
            </a:xfrm>
            <a:custGeom>
              <a:avLst/>
              <a:gdLst/>
              <a:ahLst/>
              <a:cxnLst/>
              <a:rect l="l" t="t" r="r" b="b"/>
              <a:pathLst>
                <a:path w="500" h="498" extrusionOk="0">
                  <a:moveTo>
                    <a:pt x="250" y="0"/>
                  </a:moveTo>
                  <a:cubicBezTo>
                    <a:pt x="112" y="0"/>
                    <a:pt x="0" y="110"/>
                    <a:pt x="0" y="248"/>
                  </a:cubicBezTo>
                  <a:cubicBezTo>
                    <a:pt x="0" y="387"/>
                    <a:pt x="112" y="498"/>
                    <a:pt x="250" y="498"/>
                  </a:cubicBezTo>
                  <a:cubicBezTo>
                    <a:pt x="386" y="498"/>
                    <a:pt x="499" y="387"/>
                    <a:pt x="499" y="248"/>
                  </a:cubicBezTo>
                  <a:cubicBezTo>
                    <a:pt x="499" y="112"/>
                    <a:pt x="387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7"/>
            <p:cNvSpPr/>
            <p:nvPr/>
          </p:nvSpPr>
          <p:spPr>
            <a:xfrm rot="1470563">
              <a:off x="1746221" y="5174518"/>
              <a:ext cx="18935" cy="18859"/>
            </a:xfrm>
            <a:custGeom>
              <a:avLst/>
              <a:gdLst/>
              <a:ahLst/>
              <a:cxnLst/>
              <a:rect l="l" t="t" r="r" b="b"/>
              <a:pathLst>
                <a:path w="500" h="498" extrusionOk="0">
                  <a:moveTo>
                    <a:pt x="250" y="0"/>
                  </a:moveTo>
                  <a:cubicBezTo>
                    <a:pt x="111" y="0"/>
                    <a:pt x="0" y="111"/>
                    <a:pt x="0" y="248"/>
                  </a:cubicBezTo>
                  <a:cubicBezTo>
                    <a:pt x="0" y="387"/>
                    <a:pt x="112" y="498"/>
                    <a:pt x="250" y="498"/>
                  </a:cubicBezTo>
                  <a:cubicBezTo>
                    <a:pt x="386" y="498"/>
                    <a:pt x="499" y="387"/>
                    <a:pt x="499" y="248"/>
                  </a:cubicBezTo>
                  <a:cubicBezTo>
                    <a:pt x="499" y="111"/>
                    <a:pt x="387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7"/>
            <p:cNvSpPr/>
            <p:nvPr/>
          </p:nvSpPr>
          <p:spPr>
            <a:xfrm rot="1470563">
              <a:off x="1528484" y="4971859"/>
              <a:ext cx="18897" cy="18897"/>
            </a:xfrm>
            <a:custGeom>
              <a:avLst/>
              <a:gdLst/>
              <a:ahLst/>
              <a:cxnLst/>
              <a:rect l="l" t="t" r="r" b="b"/>
              <a:pathLst>
                <a:path w="499" h="499" extrusionOk="0">
                  <a:moveTo>
                    <a:pt x="249" y="0"/>
                  </a:moveTo>
                  <a:cubicBezTo>
                    <a:pt x="111" y="0"/>
                    <a:pt x="1" y="112"/>
                    <a:pt x="1" y="249"/>
                  </a:cubicBezTo>
                  <a:cubicBezTo>
                    <a:pt x="1" y="387"/>
                    <a:pt x="111" y="499"/>
                    <a:pt x="249" y="499"/>
                  </a:cubicBezTo>
                  <a:cubicBezTo>
                    <a:pt x="385" y="499"/>
                    <a:pt x="498" y="387"/>
                    <a:pt x="498" y="249"/>
                  </a:cubicBezTo>
                  <a:cubicBezTo>
                    <a:pt x="498" y="113"/>
                    <a:pt x="388" y="0"/>
                    <a:pt x="2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7"/>
            <p:cNvSpPr/>
            <p:nvPr/>
          </p:nvSpPr>
          <p:spPr>
            <a:xfrm rot="1470563">
              <a:off x="1450446" y="5143013"/>
              <a:ext cx="18897" cy="18935"/>
            </a:xfrm>
            <a:custGeom>
              <a:avLst/>
              <a:gdLst/>
              <a:ahLst/>
              <a:cxnLst/>
              <a:rect l="l" t="t" r="r" b="b"/>
              <a:pathLst>
                <a:path w="499" h="500" extrusionOk="0">
                  <a:moveTo>
                    <a:pt x="249" y="0"/>
                  </a:moveTo>
                  <a:cubicBezTo>
                    <a:pt x="111" y="0"/>
                    <a:pt x="1" y="112"/>
                    <a:pt x="1" y="250"/>
                  </a:cubicBezTo>
                  <a:cubicBezTo>
                    <a:pt x="1" y="387"/>
                    <a:pt x="111" y="499"/>
                    <a:pt x="249" y="499"/>
                  </a:cubicBezTo>
                  <a:cubicBezTo>
                    <a:pt x="385" y="499"/>
                    <a:pt x="498" y="387"/>
                    <a:pt x="498" y="250"/>
                  </a:cubicBezTo>
                  <a:cubicBezTo>
                    <a:pt x="498" y="112"/>
                    <a:pt x="388" y="0"/>
                    <a:pt x="2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7"/>
            <p:cNvSpPr/>
            <p:nvPr/>
          </p:nvSpPr>
          <p:spPr>
            <a:xfrm rot="1470563">
              <a:off x="1357327" y="4893828"/>
              <a:ext cx="18897" cy="18897"/>
            </a:xfrm>
            <a:custGeom>
              <a:avLst/>
              <a:gdLst/>
              <a:ahLst/>
              <a:cxnLst/>
              <a:rect l="l" t="t" r="r" b="b"/>
              <a:pathLst>
                <a:path w="499" h="499" extrusionOk="0">
                  <a:moveTo>
                    <a:pt x="249" y="0"/>
                  </a:moveTo>
                  <a:cubicBezTo>
                    <a:pt x="111" y="0"/>
                    <a:pt x="1" y="112"/>
                    <a:pt x="1" y="249"/>
                  </a:cubicBezTo>
                  <a:cubicBezTo>
                    <a:pt x="1" y="387"/>
                    <a:pt x="111" y="499"/>
                    <a:pt x="249" y="499"/>
                  </a:cubicBezTo>
                  <a:cubicBezTo>
                    <a:pt x="385" y="499"/>
                    <a:pt x="498" y="387"/>
                    <a:pt x="498" y="249"/>
                  </a:cubicBezTo>
                  <a:cubicBezTo>
                    <a:pt x="498" y="113"/>
                    <a:pt x="388" y="0"/>
                    <a:pt x="2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7"/>
            <p:cNvSpPr/>
            <p:nvPr/>
          </p:nvSpPr>
          <p:spPr>
            <a:xfrm rot="1470563">
              <a:off x="1435334" y="4722706"/>
              <a:ext cx="18897" cy="18935"/>
            </a:xfrm>
            <a:custGeom>
              <a:avLst/>
              <a:gdLst/>
              <a:ahLst/>
              <a:cxnLst/>
              <a:rect l="l" t="t" r="r" b="b"/>
              <a:pathLst>
                <a:path w="499" h="500" extrusionOk="0">
                  <a:moveTo>
                    <a:pt x="249" y="0"/>
                  </a:moveTo>
                  <a:cubicBezTo>
                    <a:pt x="111" y="0"/>
                    <a:pt x="1" y="112"/>
                    <a:pt x="1" y="250"/>
                  </a:cubicBezTo>
                  <a:cubicBezTo>
                    <a:pt x="1" y="387"/>
                    <a:pt x="111" y="499"/>
                    <a:pt x="249" y="499"/>
                  </a:cubicBezTo>
                  <a:cubicBezTo>
                    <a:pt x="385" y="499"/>
                    <a:pt x="498" y="387"/>
                    <a:pt x="498" y="250"/>
                  </a:cubicBezTo>
                  <a:cubicBezTo>
                    <a:pt x="498" y="112"/>
                    <a:pt x="388" y="0"/>
                    <a:pt x="2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7"/>
            <p:cNvSpPr/>
            <p:nvPr/>
          </p:nvSpPr>
          <p:spPr>
            <a:xfrm rot="1470563">
              <a:off x="1279289" y="5064981"/>
              <a:ext cx="18897" cy="18935"/>
            </a:xfrm>
            <a:custGeom>
              <a:avLst/>
              <a:gdLst/>
              <a:ahLst/>
              <a:cxnLst/>
              <a:rect l="l" t="t" r="r" b="b"/>
              <a:pathLst>
                <a:path w="499" h="500" extrusionOk="0">
                  <a:moveTo>
                    <a:pt x="249" y="0"/>
                  </a:moveTo>
                  <a:cubicBezTo>
                    <a:pt x="111" y="0"/>
                    <a:pt x="1" y="112"/>
                    <a:pt x="1" y="250"/>
                  </a:cubicBezTo>
                  <a:cubicBezTo>
                    <a:pt x="1" y="387"/>
                    <a:pt x="111" y="499"/>
                    <a:pt x="249" y="499"/>
                  </a:cubicBezTo>
                  <a:cubicBezTo>
                    <a:pt x="385" y="499"/>
                    <a:pt x="498" y="387"/>
                    <a:pt x="498" y="250"/>
                  </a:cubicBezTo>
                  <a:cubicBezTo>
                    <a:pt x="498" y="112"/>
                    <a:pt x="388" y="0"/>
                    <a:pt x="2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7"/>
            <p:cNvSpPr/>
            <p:nvPr/>
          </p:nvSpPr>
          <p:spPr>
            <a:xfrm rot="1470563">
              <a:off x="1606491" y="4800737"/>
              <a:ext cx="18897" cy="18935"/>
            </a:xfrm>
            <a:custGeom>
              <a:avLst/>
              <a:gdLst/>
              <a:ahLst/>
              <a:cxnLst/>
              <a:rect l="l" t="t" r="r" b="b"/>
              <a:pathLst>
                <a:path w="499" h="500" extrusionOk="0">
                  <a:moveTo>
                    <a:pt x="249" y="0"/>
                  </a:moveTo>
                  <a:cubicBezTo>
                    <a:pt x="111" y="0"/>
                    <a:pt x="1" y="112"/>
                    <a:pt x="1" y="250"/>
                  </a:cubicBezTo>
                  <a:cubicBezTo>
                    <a:pt x="1" y="387"/>
                    <a:pt x="111" y="499"/>
                    <a:pt x="249" y="499"/>
                  </a:cubicBezTo>
                  <a:cubicBezTo>
                    <a:pt x="385" y="499"/>
                    <a:pt x="498" y="387"/>
                    <a:pt x="498" y="250"/>
                  </a:cubicBezTo>
                  <a:cubicBezTo>
                    <a:pt x="498" y="112"/>
                    <a:pt x="388" y="0"/>
                    <a:pt x="2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7"/>
            <p:cNvSpPr/>
            <p:nvPr/>
          </p:nvSpPr>
          <p:spPr>
            <a:xfrm rot="1470563">
              <a:off x="1403872" y="5018440"/>
              <a:ext cx="18935" cy="18859"/>
            </a:xfrm>
            <a:custGeom>
              <a:avLst/>
              <a:gdLst/>
              <a:ahLst/>
              <a:cxnLst/>
              <a:rect l="l" t="t" r="r" b="b"/>
              <a:pathLst>
                <a:path w="500" h="498" extrusionOk="0">
                  <a:moveTo>
                    <a:pt x="250" y="0"/>
                  </a:moveTo>
                  <a:cubicBezTo>
                    <a:pt x="112" y="0"/>
                    <a:pt x="1" y="111"/>
                    <a:pt x="1" y="248"/>
                  </a:cubicBezTo>
                  <a:cubicBezTo>
                    <a:pt x="1" y="387"/>
                    <a:pt x="112" y="498"/>
                    <a:pt x="250" y="498"/>
                  </a:cubicBezTo>
                  <a:cubicBezTo>
                    <a:pt x="386" y="498"/>
                    <a:pt x="499" y="387"/>
                    <a:pt x="499" y="248"/>
                  </a:cubicBezTo>
                  <a:cubicBezTo>
                    <a:pt x="499" y="111"/>
                    <a:pt x="388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7"/>
            <p:cNvSpPr/>
            <p:nvPr/>
          </p:nvSpPr>
          <p:spPr>
            <a:xfrm rot="1470563">
              <a:off x="1481902" y="4847285"/>
              <a:ext cx="18935" cy="18859"/>
            </a:xfrm>
            <a:custGeom>
              <a:avLst/>
              <a:gdLst/>
              <a:ahLst/>
              <a:cxnLst/>
              <a:rect l="l" t="t" r="r" b="b"/>
              <a:pathLst>
                <a:path w="500" h="498" extrusionOk="0">
                  <a:moveTo>
                    <a:pt x="250" y="0"/>
                  </a:moveTo>
                  <a:cubicBezTo>
                    <a:pt x="112" y="0"/>
                    <a:pt x="1" y="110"/>
                    <a:pt x="1" y="248"/>
                  </a:cubicBezTo>
                  <a:cubicBezTo>
                    <a:pt x="1" y="387"/>
                    <a:pt x="112" y="498"/>
                    <a:pt x="250" y="498"/>
                  </a:cubicBezTo>
                  <a:cubicBezTo>
                    <a:pt x="386" y="498"/>
                    <a:pt x="499" y="387"/>
                    <a:pt x="499" y="248"/>
                  </a:cubicBezTo>
                  <a:cubicBezTo>
                    <a:pt x="499" y="112"/>
                    <a:pt x="388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7"/>
            <p:cNvSpPr/>
            <p:nvPr/>
          </p:nvSpPr>
          <p:spPr>
            <a:xfrm rot="1470563">
              <a:off x="672698" y="4581704"/>
              <a:ext cx="18897" cy="18897"/>
            </a:xfrm>
            <a:custGeom>
              <a:avLst/>
              <a:gdLst/>
              <a:ahLst/>
              <a:cxnLst/>
              <a:rect l="l" t="t" r="r" b="b"/>
              <a:pathLst>
                <a:path w="499" h="499" extrusionOk="0">
                  <a:moveTo>
                    <a:pt x="250" y="0"/>
                  </a:moveTo>
                  <a:cubicBezTo>
                    <a:pt x="111" y="0"/>
                    <a:pt x="1" y="112"/>
                    <a:pt x="1" y="249"/>
                  </a:cubicBezTo>
                  <a:cubicBezTo>
                    <a:pt x="1" y="387"/>
                    <a:pt x="111" y="499"/>
                    <a:pt x="250" y="499"/>
                  </a:cubicBezTo>
                  <a:cubicBezTo>
                    <a:pt x="386" y="499"/>
                    <a:pt x="498" y="387"/>
                    <a:pt x="498" y="249"/>
                  </a:cubicBezTo>
                  <a:cubicBezTo>
                    <a:pt x="498" y="113"/>
                    <a:pt x="386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7"/>
            <p:cNvSpPr/>
            <p:nvPr/>
          </p:nvSpPr>
          <p:spPr>
            <a:xfrm rot="1470563">
              <a:off x="-136507" y="4316169"/>
              <a:ext cx="18897" cy="18859"/>
            </a:xfrm>
            <a:custGeom>
              <a:avLst/>
              <a:gdLst/>
              <a:ahLst/>
              <a:cxnLst/>
              <a:rect l="l" t="t" r="r" b="b"/>
              <a:pathLst>
                <a:path w="499" h="498" extrusionOk="0">
                  <a:moveTo>
                    <a:pt x="249" y="0"/>
                  </a:moveTo>
                  <a:cubicBezTo>
                    <a:pt x="111" y="0"/>
                    <a:pt x="1" y="111"/>
                    <a:pt x="1" y="248"/>
                  </a:cubicBezTo>
                  <a:cubicBezTo>
                    <a:pt x="1" y="387"/>
                    <a:pt x="111" y="498"/>
                    <a:pt x="249" y="498"/>
                  </a:cubicBezTo>
                  <a:cubicBezTo>
                    <a:pt x="385" y="498"/>
                    <a:pt x="498" y="387"/>
                    <a:pt x="498" y="248"/>
                  </a:cubicBezTo>
                  <a:cubicBezTo>
                    <a:pt x="497" y="111"/>
                    <a:pt x="385" y="0"/>
                    <a:pt x="2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7"/>
            <p:cNvSpPr/>
            <p:nvPr/>
          </p:nvSpPr>
          <p:spPr>
            <a:xfrm rot="1470563">
              <a:off x="-58477" y="4145014"/>
              <a:ext cx="18897" cy="18859"/>
            </a:xfrm>
            <a:custGeom>
              <a:avLst/>
              <a:gdLst/>
              <a:ahLst/>
              <a:cxnLst/>
              <a:rect l="l" t="t" r="r" b="b"/>
              <a:pathLst>
                <a:path w="499" h="498" extrusionOk="0">
                  <a:moveTo>
                    <a:pt x="249" y="0"/>
                  </a:moveTo>
                  <a:cubicBezTo>
                    <a:pt x="111" y="0"/>
                    <a:pt x="1" y="110"/>
                    <a:pt x="1" y="248"/>
                  </a:cubicBezTo>
                  <a:cubicBezTo>
                    <a:pt x="1" y="387"/>
                    <a:pt x="111" y="498"/>
                    <a:pt x="249" y="498"/>
                  </a:cubicBezTo>
                  <a:cubicBezTo>
                    <a:pt x="385" y="498"/>
                    <a:pt x="498" y="387"/>
                    <a:pt x="498" y="248"/>
                  </a:cubicBezTo>
                  <a:cubicBezTo>
                    <a:pt x="497" y="112"/>
                    <a:pt x="385" y="0"/>
                    <a:pt x="2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7"/>
            <p:cNvSpPr/>
            <p:nvPr/>
          </p:nvSpPr>
          <p:spPr>
            <a:xfrm rot="1470563">
              <a:off x="66044" y="4098434"/>
              <a:ext cx="18859" cy="18935"/>
            </a:xfrm>
            <a:custGeom>
              <a:avLst/>
              <a:gdLst/>
              <a:ahLst/>
              <a:cxnLst/>
              <a:rect l="l" t="t" r="r" b="b"/>
              <a:pathLst>
                <a:path w="498" h="500" extrusionOk="0">
                  <a:moveTo>
                    <a:pt x="250" y="0"/>
                  </a:moveTo>
                  <a:cubicBezTo>
                    <a:pt x="111" y="0"/>
                    <a:pt x="0" y="112"/>
                    <a:pt x="0" y="250"/>
                  </a:cubicBezTo>
                  <a:cubicBezTo>
                    <a:pt x="0" y="387"/>
                    <a:pt x="111" y="499"/>
                    <a:pt x="250" y="499"/>
                  </a:cubicBezTo>
                  <a:cubicBezTo>
                    <a:pt x="386" y="499"/>
                    <a:pt x="498" y="387"/>
                    <a:pt x="498" y="250"/>
                  </a:cubicBezTo>
                  <a:cubicBezTo>
                    <a:pt x="498" y="112"/>
                    <a:pt x="387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7"/>
            <p:cNvSpPr/>
            <p:nvPr/>
          </p:nvSpPr>
          <p:spPr>
            <a:xfrm rot="1470563">
              <a:off x="-261127" y="4362710"/>
              <a:ext cx="18935" cy="18935"/>
            </a:xfrm>
            <a:custGeom>
              <a:avLst/>
              <a:gdLst/>
              <a:ahLst/>
              <a:cxnLst/>
              <a:rect l="l" t="t" r="r" b="b"/>
              <a:pathLst>
                <a:path w="500" h="500" extrusionOk="0">
                  <a:moveTo>
                    <a:pt x="250" y="0"/>
                  </a:moveTo>
                  <a:cubicBezTo>
                    <a:pt x="112" y="0"/>
                    <a:pt x="0" y="112"/>
                    <a:pt x="0" y="250"/>
                  </a:cubicBezTo>
                  <a:cubicBezTo>
                    <a:pt x="0" y="387"/>
                    <a:pt x="112" y="499"/>
                    <a:pt x="250" y="499"/>
                  </a:cubicBezTo>
                  <a:cubicBezTo>
                    <a:pt x="386" y="499"/>
                    <a:pt x="499" y="387"/>
                    <a:pt x="499" y="250"/>
                  </a:cubicBezTo>
                  <a:cubicBezTo>
                    <a:pt x="496" y="112"/>
                    <a:pt x="386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7"/>
            <p:cNvSpPr/>
            <p:nvPr/>
          </p:nvSpPr>
          <p:spPr>
            <a:xfrm rot="1470563">
              <a:off x="-183089" y="4191557"/>
              <a:ext cx="18935" cy="18897"/>
            </a:xfrm>
            <a:custGeom>
              <a:avLst/>
              <a:gdLst/>
              <a:ahLst/>
              <a:cxnLst/>
              <a:rect l="l" t="t" r="r" b="b"/>
              <a:pathLst>
                <a:path w="500" h="499" extrusionOk="0">
                  <a:moveTo>
                    <a:pt x="250" y="0"/>
                  </a:moveTo>
                  <a:cubicBezTo>
                    <a:pt x="112" y="0"/>
                    <a:pt x="0" y="112"/>
                    <a:pt x="0" y="249"/>
                  </a:cubicBezTo>
                  <a:cubicBezTo>
                    <a:pt x="0" y="387"/>
                    <a:pt x="112" y="499"/>
                    <a:pt x="250" y="499"/>
                  </a:cubicBezTo>
                  <a:cubicBezTo>
                    <a:pt x="386" y="499"/>
                    <a:pt x="499" y="387"/>
                    <a:pt x="499" y="249"/>
                  </a:cubicBezTo>
                  <a:cubicBezTo>
                    <a:pt x="496" y="113"/>
                    <a:pt x="386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7"/>
            <p:cNvSpPr/>
            <p:nvPr/>
          </p:nvSpPr>
          <p:spPr>
            <a:xfrm rot="1470563">
              <a:off x="-90001" y="4440710"/>
              <a:ext cx="18859" cy="18935"/>
            </a:xfrm>
            <a:custGeom>
              <a:avLst/>
              <a:gdLst/>
              <a:ahLst/>
              <a:cxnLst/>
              <a:rect l="l" t="t" r="r" b="b"/>
              <a:pathLst>
                <a:path w="498" h="500" extrusionOk="0">
                  <a:moveTo>
                    <a:pt x="250" y="0"/>
                  </a:moveTo>
                  <a:cubicBezTo>
                    <a:pt x="111" y="0"/>
                    <a:pt x="0" y="112"/>
                    <a:pt x="0" y="250"/>
                  </a:cubicBezTo>
                  <a:cubicBezTo>
                    <a:pt x="0" y="387"/>
                    <a:pt x="111" y="499"/>
                    <a:pt x="250" y="499"/>
                  </a:cubicBezTo>
                  <a:cubicBezTo>
                    <a:pt x="386" y="499"/>
                    <a:pt x="498" y="387"/>
                    <a:pt x="498" y="250"/>
                  </a:cubicBezTo>
                  <a:cubicBezTo>
                    <a:pt x="498" y="112"/>
                    <a:pt x="387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7"/>
            <p:cNvSpPr/>
            <p:nvPr/>
          </p:nvSpPr>
          <p:spPr>
            <a:xfrm rot="1470563">
              <a:off x="34580" y="4394176"/>
              <a:ext cx="18935" cy="18859"/>
            </a:xfrm>
            <a:custGeom>
              <a:avLst/>
              <a:gdLst/>
              <a:ahLst/>
              <a:cxnLst/>
              <a:rect l="l" t="t" r="r" b="b"/>
              <a:pathLst>
                <a:path w="500" h="498" extrusionOk="0">
                  <a:moveTo>
                    <a:pt x="250" y="0"/>
                  </a:moveTo>
                  <a:cubicBezTo>
                    <a:pt x="112" y="0"/>
                    <a:pt x="0" y="111"/>
                    <a:pt x="0" y="248"/>
                  </a:cubicBezTo>
                  <a:cubicBezTo>
                    <a:pt x="0" y="387"/>
                    <a:pt x="112" y="498"/>
                    <a:pt x="250" y="498"/>
                  </a:cubicBezTo>
                  <a:cubicBezTo>
                    <a:pt x="386" y="498"/>
                    <a:pt x="499" y="387"/>
                    <a:pt x="499" y="248"/>
                  </a:cubicBezTo>
                  <a:cubicBezTo>
                    <a:pt x="499" y="111"/>
                    <a:pt x="387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7"/>
            <p:cNvSpPr/>
            <p:nvPr/>
          </p:nvSpPr>
          <p:spPr>
            <a:xfrm rot="1470563">
              <a:off x="-11963" y="4269556"/>
              <a:ext cx="18859" cy="18897"/>
            </a:xfrm>
            <a:custGeom>
              <a:avLst/>
              <a:gdLst/>
              <a:ahLst/>
              <a:cxnLst/>
              <a:rect l="l" t="t" r="r" b="b"/>
              <a:pathLst>
                <a:path w="498" h="499" extrusionOk="0">
                  <a:moveTo>
                    <a:pt x="250" y="0"/>
                  </a:moveTo>
                  <a:cubicBezTo>
                    <a:pt x="111" y="0"/>
                    <a:pt x="0" y="112"/>
                    <a:pt x="0" y="249"/>
                  </a:cubicBezTo>
                  <a:cubicBezTo>
                    <a:pt x="0" y="387"/>
                    <a:pt x="111" y="499"/>
                    <a:pt x="250" y="499"/>
                  </a:cubicBezTo>
                  <a:cubicBezTo>
                    <a:pt x="386" y="499"/>
                    <a:pt x="498" y="387"/>
                    <a:pt x="498" y="249"/>
                  </a:cubicBezTo>
                  <a:cubicBezTo>
                    <a:pt x="498" y="113"/>
                    <a:pt x="387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7"/>
            <p:cNvSpPr/>
            <p:nvPr/>
          </p:nvSpPr>
          <p:spPr>
            <a:xfrm rot="1470563">
              <a:off x="-105083" y="4020434"/>
              <a:ext cx="18935" cy="18935"/>
            </a:xfrm>
            <a:custGeom>
              <a:avLst/>
              <a:gdLst/>
              <a:ahLst/>
              <a:cxnLst/>
              <a:rect l="l" t="t" r="r" b="b"/>
              <a:pathLst>
                <a:path w="500" h="500" extrusionOk="0">
                  <a:moveTo>
                    <a:pt x="250" y="0"/>
                  </a:moveTo>
                  <a:cubicBezTo>
                    <a:pt x="112" y="0"/>
                    <a:pt x="0" y="112"/>
                    <a:pt x="0" y="250"/>
                  </a:cubicBezTo>
                  <a:cubicBezTo>
                    <a:pt x="0" y="387"/>
                    <a:pt x="112" y="499"/>
                    <a:pt x="250" y="499"/>
                  </a:cubicBezTo>
                  <a:cubicBezTo>
                    <a:pt x="386" y="499"/>
                    <a:pt x="499" y="387"/>
                    <a:pt x="499" y="250"/>
                  </a:cubicBezTo>
                  <a:cubicBezTo>
                    <a:pt x="496" y="112"/>
                    <a:pt x="386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7"/>
            <p:cNvSpPr/>
            <p:nvPr/>
          </p:nvSpPr>
          <p:spPr>
            <a:xfrm rot="1470563">
              <a:off x="-276240" y="3942403"/>
              <a:ext cx="18935" cy="18935"/>
            </a:xfrm>
            <a:custGeom>
              <a:avLst/>
              <a:gdLst/>
              <a:ahLst/>
              <a:cxnLst/>
              <a:rect l="l" t="t" r="r" b="b"/>
              <a:pathLst>
                <a:path w="500" h="500" extrusionOk="0">
                  <a:moveTo>
                    <a:pt x="250" y="0"/>
                  </a:moveTo>
                  <a:cubicBezTo>
                    <a:pt x="112" y="0"/>
                    <a:pt x="0" y="112"/>
                    <a:pt x="0" y="250"/>
                  </a:cubicBezTo>
                  <a:cubicBezTo>
                    <a:pt x="0" y="387"/>
                    <a:pt x="112" y="499"/>
                    <a:pt x="250" y="499"/>
                  </a:cubicBezTo>
                  <a:cubicBezTo>
                    <a:pt x="386" y="499"/>
                    <a:pt x="499" y="387"/>
                    <a:pt x="499" y="250"/>
                  </a:cubicBezTo>
                  <a:cubicBezTo>
                    <a:pt x="496" y="112"/>
                    <a:pt x="386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7"/>
            <p:cNvSpPr/>
            <p:nvPr/>
          </p:nvSpPr>
          <p:spPr>
            <a:xfrm rot="1470563">
              <a:off x="-432284" y="4284679"/>
              <a:ext cx="18935" cy="18935"/>
            </a:xfrm>
            <a:custGeom>
              <a:avLst/>
              <a:gdLst/>
              <a:ahLst/>
              <a:cxnLst/>
              <a:rect l="l" t="t" r="r" b="b"/>
              <a:pathLst>
                <a:path w="500" h="500" extrusionOk="0">
                  <a:moveTo>
                    <a:pt x="250" y="0"/>
                  </a:moveTo>
                  <a:cubicBezTo>
                    <a:pt x="112" y="0"/>
                    <a:pt x="0" y="112"/>
                    <a:pt x="0" y="250"/>
                  </a:cubicBezTo>
                  <a:cubicBezTo>
                    <a:pt x="0" y="387"/>
                    <a:pt x="112" y="499"/>
                    <a:pt x="250" y="499"/>
                  </a:cubicBezTo>
                  <a:cubicBezTo>
                    <a:pt x="386" y="499"/>
                    <a:pt x="499" y="387"/>
                    <a:pt x="499" y="250"/>
                  </a:cubicBezTo>
                  <a:cubicBezTo>
                    <a:pt x="496" y="112"/>
                    <a:pt x="386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7"/>
            <p:cNvSpPr/>
            <p:nvPr/>
          </p:nvSpPr>
          <p:spPr>
            <a:xfrm rot="1470563">
              <a:off x="112610" y="4223021"/>
              <a:ext cx="18935" cy="18859"/>
            </a:xfrm>
            <a:custGeom>
              <a:avLst/>
              <a:gdLst/>
              <a:ahLst/>
              <a:cxnLst/>
              <a:rect l="l" t="t" r="r" b="b"/>
              <a:pathLst>
                <a:path w="500" h="498" extrusionOk="0">
                  <a:moveTo>
                    <a:pt x="250" y="0"/>
                  </a:moveTo>
                  <a:cubicBezTo>
                    <a:pt x="112" y="0"/>
                    <a:pt x="0" y="110"/>
                    <a:pt x="0" y="248"/>
                  </a:cubicBezTo>
                  <a:cubicBezTo>
                    <a:pt x="0" y="387"/>
                    <a:pt x="112" y="498"/>
                    <a:pt x="250" y="498"/>
                  </a:cubicBezTo>
                  <a:cubicBezTo>
                    <a:pt x="386" y="498"/>
                    <a:pt x="499" y="387"/>
                    <a:pt x="499" y="248"/>
                  </a:cubicBezTo>
                  <a:cubicBezTo>
                    <a:pt x="499" y="112"/>
                    <a:pt x="387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7"/>
            <p:cNvSpPr/>
            <p:nvPr/>
          </p:nvSpPr>
          <p:spPr>
            <a:xfrm rot="1470563">
              <a:off x="-468262" y="4163482"/>
              <a:ext cx="7612" cy="17382"/>
            </a:xfrm>
            <a:custGeom>
              <a:avLst/>
              <a:gdLst/>
              <a:ahLst/>
              <a:cxnLst/>
              <a:rect l="l" t="t" r="r" b="b"/>
              <a:pathLst>
                <a:path w="201" h="459" extrusionOk="0">
                  <a:moveTo>
                    <a:pt x="60" y="0"/>
                  </a:moveTo>
                  <a:cubicBezTo>
                    <a:pt x="37" y="152"/>
                    <a:pt x="20" y="305"/>
                    <a:pt x="1" y="459"/>
                  </a:cubicBezTo>
                  <a:cubicBezTo>
                    <a:pt x="114" y="434"/>
                    <a:pt x="200" y="340"/>
                    <a:pt x="200" y="219"/>
                  </a:cubicBezTo>
                  <a:cubicBezTo>
                    <a:pt x="200" y="123"/>
                    <a:pt x="143" y="39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7"/>
            <p:cNvSpPr/>
            <p:nvPr/>
          </p:nvSpPr>
          <p:spPr>
            <a:xfrm rot="1470563">
              <a:off x="-229632" y="4066975"/>
              <a:ext cx="18859" cy="18859"/>
            </a:xfrm>
            <a:custGeom>
              <a:avLst/>
              <a:gdLst/>
              <a:ahLst/>
              <a:cxnLst/>
              <a:rect l="l" t="t" r="r" b="b"/>
              <a:pathLst>
                <a:path w="498" h="498" extrusionOk="0">
                  <a:moveTo>
                    <a:pt x="249" y="0"/>
                  </a:moveTo>
                  <a:cubicBezTo>
                    <a:pt x="111" y="0"/>
                    <a:pt x="1" y="110"/>
                    <a:pt x="1" y="248"/>
                  </a:cubicBezTo>
                  <a:cubicBezTo>
                    <a:pt x="1" y="387"/>
                    <a:pt x="111" y="498"/>
                    <a:pt x="249" y="498"/>
                  </a:cubicBezTo>
                  <a:cubicBezTo>
                    <a:pt x="385" y="498"/>
                    <a:pt x="498" y="387"/>
                    <a:pt x="498" y="248"/>
                  </a:cubicBezTo>
                  <a:cubicBezTo>
                    <a:pt x="497" y="112"/>
                    <a:pt x="385" y="0"/>
                    <a:pt x="2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7"/>
            <p:cNvSpPr/>
            <p:nvPr/>
          </p:nvSpPr>
          <p:spPr>
            <a:xfrm rot="1470563">
              <a:off x="-354246" y="4113526"/>
              <a:ext cx="18935" cy="18897"/>
            </a:xfrm>
            <a:custGeom>
              <a:avLst/>
              <a:gdLst/>
              <a:ahLst/>
              <a:cxnLst/>
              <a:rect l="l" t="t" r="r" b="b"/>
              <a:pathLst>
                <a:path w="500" h="499" extrusionOk="0">
                  <a:moveTo>
                    <a:pt x="250" y="0"/>
                  </a:moveTo>
                  <a:cubicBezTo>
                    <a:pt x="112" y="0"/>
                    <a:pt x="0" y="112"/>
                    <a:pt x="0" y="249"/>
                  </a:cubicBezTo>
                  <a:cubicBezTo>
                    <a:pt x="0" y="387"/>
                    <a:pt x="112" y="499"/>
                    <a:pt x="250" y="499"/>
                  </a:cubicBezTo>
                  <a:cubicBezTo>
                    <a:pt x="386" y="499"/>
                    <a:pt x="499" y="387"/>
                    <a:pt x="499" y="249"/>
                  </a:cubicBezTo>
                  <a:cubicBezTo>
                    <a:pt x="496" y="113"/>
                    <a:pt x="386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7"/>
            <p:cNvSpPr/>
            <p:nvPr/>
          </p:nvSpPr>
          <p:spPr>
            <a:xfrm rot="1470563">
              <a:off x="-307662" y="4238130"/>
              <a:ext cx="18859" cy="18859"/>
            </a:xfrm>
            <a:custGeom>
              <a:avLst/>
              <a:gdLst/>
              <a:ahLst/>
              <a:cxnLst/>
              <a:rect l="l" t="t" r="r" b="b"/>
              <a:pathLst>
                <a:path w="498" h="498" extrusionOk="0">
                  <a:moveTo>
                    <a:pt x="249" y="0"/>
                  </a:moveTo>
                  <a:cubicBezTo>
                    <a:pt x="111" y="0"/>
                    <a:pt x="1" y="111"/>
                    <a:pt x="1" y="248"/>
                  </a:cubicBezTo>
                  <a:cubicBezTo>
                    <a:pt x="1" y="387"/>
                    <a:pt x="111" y="498"/>
                    <a:pt x="249" y="498"/>
                  </a:cubicBezTo>
                  <a:cubicBezTo>
                    <a:pt x="385" y="498"/>
                    <a:pt x="498" y="387"/>
                    <a:pt x="498" y="248"/>
                  </a:cubicBezTo>
                  <a:cubicBezTo>
                    <a:pt x="497" y="111"/>
                    <a:pt x="385" y="0"/>
                    <a:pt x="2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7"/>
            <p:cNvSpPr/>
            <p:nvPr/>
          </p:nvSpPr>
          <p:spPr>
            <a:xfrm rot="1470563">
              <a:off x="548086" y="4628285"/>
              <a:ext cx="18935" cy="18859"/>
            </a:xfrm>
            <a:custGeom>
              <a:avLst/>
              <a:gdLst/>
              <a:ahLst/>
              <a:cxnLst/>
              <a:rect l="l" t="t" r="r" b="b"/>
              <a:pathLst>
                <a:path w="500" h="498" extrusionOk="0">
                  <a:moveTo>
                    <a:pt x="250" y="0"/>
                  </a:moveTo>
                  <a:cubicBezTo>
                    <a:pt x="112" y="0"/>
                    <a:pt x="0" y="111"/>
                    <a:pt x="0" y="248"/>
                  </a:cubicBezTo>
                  <a:cubicBezTo>
                    <a:pt x="0" y="387"/>
                    <a:pt x="112" y="498"/>
                    <a:pt x="250" y="498"/>
                  </a:cubicBezTo>
                  <a:cubicBezTo>
                    <a:pt x="386" y="498"/>
                    <a:pt x="499" y="387"/>
                    <a:pt x="499" y="248"/>
                  </a:cubicBezTo>
                  <a:cubicBezTo>
                    <a:pt x="499" y="111"/>
                    <a:pt x="386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7"/>
            <p:cNvSpPr/>
            <p:nvPr/>
          </p:nvSpPr>
          <p:spPr>
            <a:xfrm rot="1470563">
              <a:off x="579550" y="4332543"/>
              <a:ext cx="18859" cy="18935"/>
            </a:xfrm>
            <a:custGeom>
              <a:avLst/>
              <a:gdLst/>
              <a:ahLst/>
              <a:cxnLst/>
              <a:rect l="l" t="t" r="r" b="b"/>
              <a:pathLst>
                <a:path w="498" h="500" extrusionOk="0">
                  <a:moveTo>
                    <a:pt x="250" y="0"/>
                  </a:moveTo>
                  <a:cubicBezTo>
                    <a:pt x="111" y="0"/>
                    <a:pt x="0" y="112"/>
                    <a:pt x="0" y="250"/>
                  </a:cubicBezTo>
                  <a:cubicBezTo>
                    <a:pt x="0" y="387"/>
                    <a:pt x="111" y="499"/>
                    <a:pt x="250" y="499"/>
                  </a:cubicBezTo>
                  <a:cubicBezTo>
                    <a:pt x="386" y="499"/>
                    <a:pt x="498" y="387"/>
                    <a:pt x="498" y="250"/>
                  </a:cubicBezTo>
                  <a:cubicBezTo>
                    <a:pt x="498" y="112"/>
                    <a:pt x="387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7"/>
            <p:cNvSpPr/>
            <p:nvPr/>
          </p:nvSpPr>
          <p:spPr>
            <a:xfrm rot="1470563">
              <a:off x="501543" y="4503665"/>
              <a:ext cx="18859" cy="18897"/>
            </a:xfrm>
            <a:custGeom>
              <a:avLst/>
              <a:gdLst/>
              <a:ahLst/>
              <a:cxnLst/>
              <a:rect l="l" t="t" r="r" b="b"/>
              <a:pathLst>
                <a:path w="498" h="499" extrusionOk="0">
                  <a:moveTo>
                    <a:pt x="250" y="0"/>
                  </a:moveTo>
                  <a:cubicBezTo>
                    <a:pt x="111" y="0"/>
                    <a:pt x="0" y="112"/>
                    <a:pt x="0" y="249"/>
                  </a:cubicBezTo>
                  <a:cubicBezTo>
                    <a:pt x="0" y="387"/>
                    <a:pt x="111" y="499"/>
                    <a:pt x="250" y="499"/>
                  </a:cubicBezTo>
                  <a:cubicBezTo>
                    <a:pt x="386" y="499"/>
                    <a:pt x="498" y="387"/>
                    <a:pt x="498" y="249"/>
                  </a:cubicBezTo>
                  <a:cubicBezTo>
                    <a:pt x="498" y="113"/>
                    <a:pt x="387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7"/>
            <p:cNvSpPr/>
            <p:nvPr/>
          </p:nvSpPr>
          <p:spPr>
            <a:xfrm rot="1470563">
              <a:off x="423505" y="4674818"/>
              <a:ext cx="18859" cy="18935"/>
            </a:xfrm>
            <a:custGeom>
              <a:avLst/>
              <a:gdLst/>
              <a:ahLst/>
              <a:cxnLst/>
              <a:rect l="l" t="t" r="r" b="b"/>
              <a:pathLst>
                <a:path w="498" h="500" extrusionOk="0">
                  <a:moveTo>
                    <a:pt x="250" y="0"/>
                  </a:moveTo>
                  <a:cubicBezTo>
                    <a:pt x="111" y="0"/>
                    <a:pt x="0" y="112"/>
                    <a:pt x="0" y="250"/>
                  </a:cubicBezTo>
                  <a:cubicBezTo>
                    <a:pt x="0" y="387"/>
                    <a:pt x="111" y="499"/>
                    <a:pt x="250" y="499"/>
                  </a:cubicBezTo>
                  <a:cubicBezTo>
                    <a:pt x="386" y="499"/>
                    <a:pt x="498" y="387"/>
                    <a:pt x="498" y="250"/>
                  </a:cubicBezTo>
                  <a:cubicBezTo>
                    <a:pt x="498" y="112"/>
                    <a:pt x="387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7"/>
            <p:cNvSpPr/>
            <p:nvPr/>
          </p:nvSpPr>
          <p:spPr>
            <a:xfrm rot="1470563">
              <a:off x="237199" y="4176473"/>
              <a:ext cx="18897" cy="18935"/>
            </a:xfrm>
            <a:custGeom>
              <a:avLst/>
              <a:gdLst/>
              <a:ahLst/>
              <a:cxnLst/>
              <a:rect l="l" t="t" r="r" b="b"/>
              <a:pathLst>
                <a:path w="499" h="500" extrusionOk="0">
                  <a:moveTo>
                    <a:pt x="250" y="0"/>
                  </a:moveTo>
                  <a:cubicBezTo>
                    <a:pt x="111" y="0"/>
                    <a:pt x="1" y="112"/>
                    <a:pt x="1" y="250"/>
                  </a:cubicBezTo>
                  <a:cubicBezTo>
                    <a:pt x="1" y="387"/>
                    <a:pt x="111" y="499"/>
                    <a:pt x="250" y="499"/>
                  </a:cubicBezTo>
                  <a:cubicBezTo>
                    <a:pt x="386" y="499"/>
                    <a:pt x="498" y="387"/>
                    <a:pt x="498" y="250"/>
                  </a:cubicBezTo>
                  <a:cubicBezTo>
                    <a:pt x="498" y="112"/>
                    <a:pt x="388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7"/>
            <p:cNvSpPr/>
            <p:nvPr/>
          </p:nvSpPr>
          <p:spPr>
            <a:xfrm rot="1470563">
              <a:off x="376930" y="4550246"/>
              <a:ext cx="18897" cy="18859"/>
            </a:xfrm>
            <a:custGeom>
              <a:avLst/>
              <a:gdLst/>
              <a:ahLst/>
              <a:cxnLst/>
              <a:rect l="l" t="t" r="r" b="b"/>
              <a:pathLst>
                <a:path w="499" h="498" extrusionOk="0">
                  <a:moveTo>
                    <a:pt x="249" y="0"/>
                  </a:moveTo>
                  <a:cubicBezTo>
                    <a:pt x="112" y="0"/>
                    <a:pt x="0" y="111"/>
                    <a:pt x="0" y="248"/>
                  </a:cubicBezTo>
                  <a:cubicBezTo>
                    <a:pt x="0" y="387"/>
                    <a:pt x="112" y="498"/>
                    <a:pt x="249" y="498"/>
                  </a:cubicBezTo>
                  <a:cubicBezTo>
                    <a:pt x="386" y="498"/>
                    <a:pt x="499" y="387"/>
                    <a:pt x="499" y="248"/>
                  </a:cubicBezTo>
                  <a:cubicBezTo>
                    <a:pt x="499" y="111"/>
                    <a:pt x="387" y="0"/>
                    <a:pt x="2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7"/>
            <p:cNvSpPr/>
            <p:nvPr/>
          </p:nvSpPr>
          <p:spPr>
            <a:xfrm rot="1470563">
              <a:off x="750705" y="4410582"/>
              <a:ext cx="18897" cy="18935"/>
            </a:xfrm>
            <a:custGeom>
              <a:avLst/>
              <a:gdLst/>
              <a:ahLst/>
              <a:cxnLst/>
              <a:rect l="l" t="t" r="r" b="b"/>
              <a:pathLst>
                <a:path w="499" h="500" extrusionOk="0">
                  <a:moveTo>
                    <a:pt x="250" y="0"/>
                  </a:moveTo>
                  <a:cubicBezTo>
                    <a:pt x="111" y="0"/>
                    <a:pt x="1" y="112"/>
                    <a:pt x="1" y="250"/>
                  </a:cubicBezTo>
                  <a:cubicBezTo>
                    <a:pt x="1" y="387"/>
                    <a:pt x="111" y="499"/>
                    <a:pt x="250" y="499"/>
                  </a:cubicBezTo>
                  <a:cubicBezTo>
                    <a:pt x="386" y="499"/>
                    <a:pt x="498" y="387"/>
                    <a:pt x="498" y="250"/>
                  </a:cubicBezTo>
                  <a:cubicBezTo>
                    <a:pt x="498" y="112"/>
                    <a:pt x="386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7"/>
            <p:cNvSpPr/>
            <p:nvPr/>
          </p:nvSpPr>
          <p:spPr>
            <a:xfrm rot="1470563">
              <a:off x="594661" y="4752857"/>
              <a:ext cx="18897" cy="18935"/>
            </a:xfrm>
            <a:custGeom>
              <a:avLst/>
              <a:gdLst/>
              <a:ahLst/>
              <a:cxnLst/>
              <a:rect l="l" t="t" r="r" b="b"/>
              <a:pathLst>
                <a:path w="499" h="500" extrusionOk="0">
                  <a:moveTo>
                    <a:pt x="250" y="0"/>
                  </a:moveTo>
                  <a:cubicBezTo>
                    <a:pt x="111" y="0"/>
                    <a:pt x="1" y="112"/>
                    <a:pt x="1" y="250"/>
                  </a:cubicBezTo>
                  <a:cubicBezTo>
                    <a:pt x="1" y="387"/>
                    <a:pt x="111" y="499"/>
                    <a:pt x="250" y="499"/>
                  </a:cubicBezTo>
                  <a:cubicBezTo>
                    <a:pt x="386" y="499"/>
                    <a:pt x="498" y="387"/>
                    <a:pt x="498" y="250"/>
                  </a:cubicBezTo>
                  <a:cubicBezTo>
                    <a:pt x="498" y="112"/>
                    <a:pt x="386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7"/>
            <p:cNvSpPr/>
            <p:nvPr/>
          </p:nvSpPr>
          <p:spPr>
            <a:xfrm rot="1470563">
              <a:off x="626116" y="4457130"/>
              <a:ext cx="18935" cy="18859"/>
            </a:xfrm>
            <a:custGeom>
              <a:avLst/>
              <a:gdLst/>
              <a:ahLst/>
              <a:cxnLst/>
              <a:rect l="l" t="t" r="r" b="b"/>
              <a:pathLst>
                <a:path w="500" h="498" extrusionOk="0">
                  <a:moveTo>
                    <a:pt x="250" y="0"/>
                  </a:moveTo>
                  <a:cubicBezTo>
                    <a:pt x="112" y="0"/>
                    <a:pt x="0" y="110"/>
                    <a:pt x="0" y="248"/>
                  </a:cubicBezTo>
                  <a:cubicBezTo>
                    <a:pt x="0" y="387"/>
                    <a:pt x="112" y="498"/>
                    <a:pt x="250" y="498"/>
                  </a:cubicBezTo>
                  <a:cubicBezTo>
                    <a:pt x="386" y="498"/>
                    <a:pt x="499" y="387"/>
                    <a:pt x="499" y="248"/>
                  </a:cubicBezTo>
                  <a:cubicBezTo>
                    <a:pt x="499" y="112"/>
                    <a:pt x="386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7"/>
            <p:cNvSpPr/>
            <p:nvPr/>
          </p:nvSpPr>
          <p:spPr>
            <a:xfrm rot="1470563">
              <a:off x="454961" y="4379091"/>
              <a:ext cx="18897" cy="18859"/>
            </a:xfrm>
            <a:custGeom>
              <a:avLst/>
              <a:gdLst/>
              <a:ahLst/>
              <a:cxnLst/>
              <a:rect l="l" t="t" r="r" b="b"/>
              <a:pathLst>
                <a:path w="499" h="498" extrusionOk="0">
                  <a:moveTo>
                    <a:pt x="249" y="0"/>
                  </a:moveTo>
                  <a:cubicBezTo>
                    <a:pt x="112" y="0"/>
                    <a:pt x="0" y="110"/>
                    <a:pt x="0" y="248"/>
                  </a:cubicBezTo>
                  <a:cubicBezTo>
                    <a:pt x="0" y="387"/>
                    <a:pt x="112" y="498"/>
                    <a:pt x="249" y="498"/>
                  </a:cubicBezTo>
                  <a:cubicBezTo>
                    <a:pt x="386" y="498"/>
                    <a:pt x="499" y="387"/>
                    <a:pt x="499" y="248"/>
                  </a:cubicBezTo>
                  <a:cubicBezTo>
                    <a:pt x="499" y="112"/>
                    <a:pt x="387" y="0"/>
                    <a:pt x="2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7"/>
            <p:cNvSpPr/>
            <p:nvPr/>
          </p:nvSpPr>
          <p:spPr>
            <a:xfrm rot="1470563">
              <a:off x="205737" y="4472207"/>
              <a:ext cx="18935" cy="18859"/>
            </a:xfrm>
            <a:custGeom>
              <a:avLst/>
              <a:gdLst/>
              <a:ahLst/>
              <a:cxnLst/>
              <a:rect l="l" t="t" r="r" b="b"/>
              <a:pathLst>
                <a:path w="500" h="498" extrusionOk="0">
                  <a:moveTo>
                    <a:pt x="250" y="0"/>
                  </a:moveTo>
                  <a:cubicBezTo>
                    <a:pt x="112" y="0"/>
                    <a:pt x="1" y="111"/>
                    <a:pt x="1" y="248"/>
                  </a:cubicBezTo>
                  <a:cubicBezTo>
                    <a:pt x="1" y="387"/>
                    <a:pt x="112" y="498"/>
                    <a:pt x="250" y="498"/>
                  </a:cubicBezTo>
                  <a:cubicBezTo>
                    <a:pt x="386" y="498"/>
                    <a:pt x="500" y="387"/>
                    <a:pt x="500" y="248"/>
                  </a:cubicBezTo>
                  <a:cubicBezTo>
                    <a:pt x="500" y="111"/>
                    <a:pt x="388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7"/>
            <p:cNvSpPr/>
            <p:nvPr/>
          </p:nvSpPr>
          <p:spPr>
            <a:xfrm rot="1470563">
              <a:off x="159193" y="4347595"/>
              <a:ext cx="18897" cy="18897"/>
            </a:xfrm>
            <a:custGeom>
              <a:avLst/>
              <a:gdLst/>
              <a:ahLst/>
              <a:cxnLst/>
              <a:rect l="l" t="t" r="r" b="b"/>
              <a:pathLst>
                <a:path w="499" h="499" extrusionOk="0">
                  <a:moveTo>
                    <a:pt x="250" y="0"/>
                  </a:moveTo>
                  <a:cubicBezTo>
                    <a:pt x="111" y="0"/>
                    <a:pt x="1" y="112"/>
                    <a:pt x="1" y="249"/>
                  </a:cubicBezTo>
                  <a:cubicBezTo>
                    <a:pt x="1" y="387"/>
                    <a:pt x="111" y="499"/>
                    <a:pt x="250" y="499"/>
                  </a:cubicBezTo>
                  <a:cubicBezTo>
                    <a:pt x="386" y="499"/>
                    <a:pt x="498" y="387"/>
                    <a:pt x="498" y="249"/>
                  </a:cubicBezTo>
                  <a:cubicBezTo>
                    <a:pt x="498" y="113"/>
                    <a:pt x="388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7"/>
            <p:cNvSpPr/>
            <p:nvPr/>
          </p:nvSpPr>
          <p:spPr>
            <a:xfrm rot="1470563">
              <a:off x="81155" y="4518749"/>
              <a:ext cx="18897" cy="18935"/>
            </a:xfrm>
            <a:custGeom>
              <a:avLst/>
              <a:gdLst/>
              <a:ahLst/>
              <a:cxnLst/>
              <a:rect l="l" t="t" r="r" b="b"/>
              <a:pathLst>
                <a:path w="499" h="500" extrusionOk="0">
                  <a:moveTo>
                    <a:pt x="250" y="0"/>
                  </a:moveTo>
                  <a:cubicBezTo>
                    <a:pt x="111" y="0"/>
                    <a:pt x="1" y="112"/>
                    <a:pt x="1" y="250"/>
                  </a:cubicBezTo>
                  <a:cubicBezTo>
                    <a:pt x="1" y="387"/>
                    <a:pt x="111" y="499"/>
                    <a:pt x="250" y="499"/>
                  </a:cubicBezTo>
                  <a:cubicBezTo>
                    <a:pt x="386" y="499"/>
                    <a:pt x="498" y="387"/>
                    <a:pt x="498" y="250"/>
                  </a:cubicBezTo>
                  <a:cubicBezTo>
                    <a:pt x="498" y="112"/>
                    <a:pt x="388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7"/>
            <p:cNvSpPr/>
            <p:nvPr/>
          </p:nvSpPr>
          <p:spPr>
            <a:xfrm rot="1470563">
              <a:off x="408392" y="4254512"/>
              <a:ext cx="18859" cy="18935"/>
            </a:xfrm>
            <a:custGeom>
              <a:avLst/>
              <a:gdLst/>
              <a:ahLst/>
              <a:cxnLst/>
              <a:rect l="l" t="t" r="r" b="b"/>
              <a:pathLst>
                <a:path w="498" h="500" extrusionOk="0">
                  <a:moveTo>
                    <a:pt x="249" y="0"/>
                  </a:moveTo>
                  <a:cubicBezTo>
                    <a:pt x="110" y="0"/>
                    <a:pt x="0" y="112"/>
                    <a:pt x="0" y="250"/>
                  </a:cubicBezTo>
                  <a:cubicBezTo>
                    <a:pt x="0" y="387"/>
                    <a:pt x="110" y="499"/>
                    <a:pt x="249" y="499"/>
                  </a:cubicBezTo>
                  <a:cubicBezTo>
                    <a:pt x="386" y="499"/>
                    <a:pt x="498" y="387"/>
                    <a:pt x="498" y="250"/>
                  </a:cubicBezTo>
                  <a:cubicBezTo>
                    <a:pt x="498" y="112"/>
                    <a:pt x="387" y="0"/>
                    <a:pt x="2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7"/>
            <p:cNvSpPr/>
            <p:nvPr/>
          </p:nvSpPr>
          <p:spPr>
            <a:xfrm rot="1470563">
              <a:off x="252348" y="4596787"/>
              <a:ext cx="18859" cy="18935"/>
            </a:xfrm>
            <a:custGeom>
              <a:avLst/>
              <a:gdLst/>
              <a:ahLst/>
              <a:cxnLst/>
              <a:rect l="l" t="t" r="r" b="b"/>
              <a:pathLst>
                <a:path w="498" h="500" extrusionOk="0">
                  <a:moveTo>
                    <a:pt x="249" y="0"/>
                  </a:moveTo>
                  <a:cubicBezTo>
                    <a:pt x="110" y="0"/>
                    <a:pt x="0" y="112"/>
                    <a:pt x="0" y="250"/>
                  </a:cubicBezTo>
                  <a:cubicBezTo>
                    <a:pt x="0" y="387"/>
                    <a:pt x="110" y="499"/>
                    <a:pt x="249" y="499"/>
                  </a:cubicBezTo>
                  <a:cubicBezTo>
                    <a:pt x="386" y="499"/>
                    <a:pt x="498" y="387"/>
                    <a:pt x="498" y="250"/>
                  </a:cubicBezTo>
                  <a:cubicBezTo>
                    <a:pt x="498" y="112"/>
                    <a:pt x="387" y="0"/>
                    <a:pt x="2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7"/>
            <p:cNvSpPr/>
            <p:nvPr/>
          </p:nvSpPr>
          <p:spPr>
            <a:xfrm rot="1470563">
              <a:off x="330386" y="4425634"/>
              <a:ext cx="18859" cy="18897"/>
            </a:xfrm>
            <a:custGeom>
              <a:avLst/>
              <a:gdLst/>
              <a:ahLst/>
              <a:cxnLst/>
              <a:rect l="l" t="t" r="r" b="b"/>
              <a:pathLst>
                <a:path w="498" h="499" extrusionOk="0">
                  <a:moveTo>
                    <a:pt x="249" y="0"/>
                  </a:moveTo>
                  <a:cubicBezTo>
                    <a:pt x="110" y="0"/>
                    <a:pt x="0" y="112"/>
                    <a:pt x="0" y="249"/>
                  </a:cubicBezTo>
                  <a:cubicBezTo>
                    <a:pt x="0" y="387"/>
                    <a:pt x="110" y="499"/>
                    <a:pt x="249" y="499"/>
                  </a:cubicBezTo>
                  <a:cubicBezTo>
                    <a:pt x="386" y="499"/>
                    <a:pt x="498" y="387"/>
                    <a:pt x="498" y="249"/>
                  </a:cubicBezTo>
                  <a:cubicBezTo>
                    <a:pt x="498" y="113"/>
                    <a:pt x="387" y="0"/>
                    <a:pt x="2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7"/>
            <p:cNvSpPr/>
            <p:nvPr/>
          </p:nvSpPr>
          <p:spPr>
            <a:xfrm rot="1470563">
              <a:off x="283767" y="4301052"/>
              <a:ext cx="18935" cy="18859"/>
            </a:xfrm>
            <a:custGeom>
              <a:avLst/>
              <a:gdLst/>
              <a:ahLst/>
              <a:cxnLst/>
              <a:rect l="l" t="t" r="r" b="b"/>
              <a:pathLst>
                <a:path w="500" h="498" extrusionOk="0">
                  <a:moveTo>
                    <a:pt x="250" y="0"/>
                  </a:moveTo>
                  <a:cubicBezTo>
                    <a:pt x="112" y="0"/>
                    <a:pt x="1" y="110"/>
                    <a:pt x="1" y="248"/>
                  </a:cubicBezTo>
                  <a:cubicBezTo>
                    <a:pt x="1" y="387"/>
                    <a:pt x="112" y="498"/>
                    <a:pt x="250" y="498"/>
                  </a:cubicBezTo>
                  <a:cubicBezTo>
                    <a:pt x="386" y="498"/>
                    <a:pt x="500" y="387"/>
                    <a:pt x="500" y="248"/>
                  </a:cubicBezTo>
                  <a:cubicBezTo>
                    <a:pt x="500" y="112"/>
                    <a:pt x="388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1" name="Google Shape;3001;p7"/>
          <p:cNvSpPr/>
          <p:nvPr/>
        </p:nvSpPr>
        <p:spPr>
          <a:xfrm rot="-2027365">
            <a:off x="832334" y="4625688"/>
            <a:ext cx="2036271" cy="573991"/>
          </a:xfrm>
          <a:custGeom>
            <a:avLst/>
            <a:gdLst/>
            <a:ahLst/>
            <a:cxnLst/>
            <a:rect l="l" t="t" r="r" b="b"/>
            <a:pathLst>
              <a:path w="30312" h="8544" extrusionOk="0">
                <a:moveTo>
                  <a:pt x="3264" y="1"/>
                </a:moveTo>
                <a:cubicBezTo>
                  <a:pt x="2923" y="309"/>
                  <a:pt x="2583" y="623"/>
                  <a:pt x="2249" y="943"/>
                </a:cubicBezTo>
                <a:cubicBezTo>
                  <a:pt x="1828" y="1344"/>
                  <a:pt x="1408" y="1761"/>
                  <a:pt x="1131" y="2273"/>
                </a:cubicBezTo>
                <a:cubicBezTo>
                  <a:pt x="678" y="3110"/>
                  <a:pt x="432" y="4824"/>
                  <a:pt x="876" y="5717"/>
                </a:cubicBezTo>
                <a:cubicBezTo>
                  <a:pt x="887" y="5740"/>
                  <a:pt x="899" y="5761"/>
                  <a:pt x="912" y="5781"/>
                </a:cubicBezTo>
                <a:cubicBezTo>
                  <a:pt x="667" y="5881"/>
                  <a:pt x="422" y="5983"/>
                  <a:pt x="178" y="6091"/>
                </a:cubicBezTo>
                <a:cubicBezTo>
                  <a:pt x="56" y="6142"/>
                  <a:pt x="0" y="6284"/>
                  <a:pt x="53" y="6406"/>
                </a:cubicBezTo>
                <a:cubicBezTo>
                  <a:pt x="93" y="6495"/>
                  <a:pt x="181" y="6550"/>
                  <a:pt x="274" y="6550"/>
                </a:cubicBezTo>
                <a:cubicBezTo>
                  <a:pt x="307" y="6550"/>
                  <a:pt x="338" y="6542"/>
                  <a:pt x="369" y="6529"/>
                </a:cubicBezTo>
                <a:cubicBezTo>
                  <a:pt x="704" y="6383"/>
                  <a:pt x="1042" y="6243"/>
                  <a:pt x="1382" y="6108"/>
                </a:cubicBezTo>
                <a:cubicBezTo>
                  <a:pt x="1494" y="6104"/>
                  <a:pt x="1613" y="6054"/>
                  <a:pt x="1730" y="5972"/>
                </a:cubicBezTo>
                <a:cubicBezTo>
                  <a:pt x="1871" y="5919"/>
                  <a:pt x="2010" y="5867"/>
                  <a:pt x="2152" y="5814"/>
                </a:cubicBezTo>
                <a:cubicBezTo>
                  <a:pt x="3520" y="6721"/>
                  <a:pt x="5158" y="7213"/>
                  <a:pt x="6798" y="7213"/>
                </a:cubicBezTo>
                <a:cubicBezTo>
                  <a:pt x="7021" y="7213"/>
                  <a:pt x="7243" y="7204"/>
                  <a:pt x="7465" y="7186"/>
                </a:cubicBezTo>
                <a:cubicBezTo>
                  <a:pt x="7585" y="7176"/>
                  <a:pt x="7736" y="7133"/>
                  <a:pt x="7747" y="7014"/>
                </a:cubicBezTo>
                <a:cubicBezTo>
                  <a:pt x="7750" y="6965"/>
                  <a:pt x="7729" y="6918"/>
                  <a:pt x="7706" y="6875"/>
                </a:cubicBezTo>
                <a:cubicBezTo>
                  <a:pt x="7134" y="5810"/>
                  <a:pt x="5929" y="5183"/>
                  <a:pt x="4725" y="5080"/>
                </a:cubicBezTo>
                <a:cubicBezTo>
                  <a:pt x="4626" y="5072"/>
                  <a:pt x="4530" y="5067"/>
                  <a:pt x="4431" y="5064"/>
                </a:cubicBezTo>
                <a:cubicBezTo>
                  <a:pt x="5426" y="4775"/>
                  <a:pt x="6434" y="4535"/>
                  <a:pt x="7448" y="4340"/>
                </a:cubicBezTo>
                <a:lnTo>
                  <a:pt x="7448" y="4340"/>
                </a:lnTo>
                <a:cubicBezTo>
                  <a:pt x="7319" y="4517"/>
                  <a:pt x="7429" y="4825"/>
                  <a:pt x="7965" y="5304"/>
                </a:cubicBezTo>
                <a:cubicBezTo>
                  <a:pt x="8444" y="5731"/>
                  <a:pt x="8990" y="6079"/>
                  <a:pt x="9578" y="6333"/>
                </a:cubicBezTo>
                <a:cubicBezTo>
                  <a:pt x="9726" y="6396"/>
                  <a:pt x="11288" y="6781"/>
                  <a:pt x="11355" y="6781"/>
                </a:cubicBezTo>
                <a:cubicBezTo>
                  <a:pt x="11356" y="6781"/>
                  <a:pt x="11357" y="6781"/>
                  <a:pt x="11357" y="6780"/>
                </a:cubicBezTo>
                <a:cubicBezTo>
                  <a:pt x="11178" y="5847"/>
                  <a:pt x="10567" y="5004"/>
                  <a:pt x="9736" y="4544"/>
                </a:cubicBezTo>
                <a:cubicBezTo>
                  <a:pt x="9397" y="4356"/>
                  <a:pt x="8903" y="4214"/>
                  <a:pt x="8454" y="4163"/>
                </a:cubicBezTo>
                <a:cubicBezTo>
                  <a:pt x="9255" y="4034"/>
                  <a:pt x="10059" y="3933"/>
                  <a:pt x="10868" y="3862"/>
                </a:cubicBezTo>
                <a:lnTo>
                  <a:pt x="10868" y="3862"/>
                </a:lnTo>
                <a:cubicBezTo>
                  <a:pt x="10819" y="4051"/>
                  <a:pt x="10834" y="4306"/>
                  <a:pt x="10925" y="4634"/>
                </a:cubicBezTo>
                <a:cubicBezTo>
                  <a:pt x="10973" y="4802"/>
                  <a:pt x="12931" y="6488"/>
                  <a:pt x="14436" y="6875"/>
                </a:cubicBezTo>
                <a:cubicBezTo>
                  <a:pt x="14436" y="6875"/>
                  <a:pt x="14396" y="5705"/>
                  <a:pt x="14052" y="5238"/>
                </a:cubicBezTo>
                <a:cubicBezTo>
                  <a:pt x="13708" y="4770"/>
                  <a:pt x="13332" y="4254"/>
                  <a:pt x="12841" y="3946"/>
                </a:cubicBezTo>
                <a:cubicBezTo>
                  <a:pt x="12729" y="3876"/>
                  <a:pt x="12618" y="3811"/>
                  <a:pt x="12509" y="3754"/>
                </a:cubicBezTo>
                <a:cubicBezTo>
                  <a:pt x="12959" y="3735"/>
                  <a:pt x="13410" y="3726"/>
                  <a:pt x="13861" y="3726"/>
                </a:cubicBezTo>
                <a:cubicBezTo>
                  <a:pt x="14058" y="3726"/>
                  <a:pt x="14255" y="3728"/>
                  <a:pt x="14452" y="3731"/>
                </a:cubicBezTo>
                <a:cubicBezTo>
                  <a:pt x="14463" y="3863"/>
                  <a:pt x="14511" y="4041"/>
                  <a:pt x="14607" y="4276"/>
                </a:cubicBezTo>
                <a:cubicBezTo>
                  <a:pt x="14829" y="4821"/>
                  <a:pt x="15513" y="5976"/>
                  <a:pt x="15959" y="6362"/>
                </a:cubicBezTo>
                <a:cubicBezTo>
                  <a:pt x="16060" y="6449"/>
                  <a:pt x="17278" y="7145"/>
                  <a:pt x="17432" y="7145"/>
                </a:cubicBezTo>
                <a:cubicBezTo>
                  <a:pt x="17442" y="7145"/>
                  <a:pt x="17448" y="7142"/>
                  <a:pt x="17448" y="7136"/>
                </a:cubicBezTo>
                <a:cubicBezTo>
                  <a:pt x="17516" y="6320"/>
                  <a:pt x="17252" y="5483"/>
                  <a:pt x="16730" y="4854"/>
                </a:cubicBezTo>
                <a:cubicBezTo>
                  <a:pt x="16458" y="4524"/>
                  <a:pt x="15946" y="4071"/>
                  <a:pt x="15476" y="3763"/>
                </a:cubicBezTo>
                <a:lnTo>
                  <a:pt x="15476" y="3763"/>
                </a:lnTo>
                <a:cubicBezTo>
                  <a:pt x="16403" y="3806"/>
                  <a:pt x="17328" y="3885"/>
                  <a:pt x="18251" y="4004"/>
                </a:cubicBezTo>
                <a:cubicBezTo>
                  <a:pt x="17593" y="4401"/>
                  <a:pt x="18628" y="6228"/>
                  <a:pt x="19048" y="6684"/>
                </a:cubicBezTo>
                <a:cubicBezTo>
                  <a:pt x="19525" y="7198"/>
                  <a:pt x="20165" y="7599"/>
                  <a:pt x="20866" y="7646"/>
                </a:cubicBezTo>
                <a:cubicBezTo>
                  <a:pt x="20867" y="7646"/>
                  <a:pt x="20868" y="7646"/>
                  <a:pt x="20869" y="7646"/>
                </a:cubicBezTo>
                <a:cubicBezTo>
                  <a:pt x="21106" y="7646"/>
                  <a:pt x="20516" y="5696"/>
                  <a:pt x="20453" y="5573"/>
                </a:cubicBezTo>
                <a:cubicBezTo>
                  <a:pt x="20251" y="5169"/>
                  <a:pt x="19841" y="4492"/>
                  <a:pt x="19382" y="4168"/>
                </a:cubicBezTo>
                <a:lnTo>
                  <a:pt x="19382" y="4168"/>
                </a:lnTo>
                <a:cubicBezTo>
                  <a:pt x="20277" y="4312"/>
                  <a:pt x="21165" y="4492"/>
                  <a:pt x="22047" y="4707"/>
                </a:cubicBezTo>
                <a:lnTo>
                  <a:pt x="22028" y="4766"/>
                </a:lnTo>
                <a:cubicBezTo>
                  <a:pt x="21864" y="5662"/>
                  <a:pt x="22106" y="6623"/>
                  <a:pt x="22671" y="7337"/>
                </a:cubicBezTo>
                <a:cubicBezTo>
                  <a:pt x="23237" y="8049"/>
                  <a:pt x="24119" y="8501"/>
                  <a:pt x="25026" y="8544"/>
                </a:cubicBezTo>
                <a:cubicBezTo>
                  <a:pt x="24732" y="7683"/>
                  <a:pt x="24550" y="6780"/>
                  <a:pt x="24150" y="5963"/>
                </a:cubicBezTo>
                <a:cubicBezTo>
                  <a:pt x="24007" y="5669"/>
                  <a:pt x="23830" y="5387"/>
                  <a:pt x="23620" y="5132"/>
                </a:cubicBezTo>
                <a:lnTo>
                  <a:pt x="23620" y="5132"/>
                </a:lnTo>
                <a:cubicBezTo>
                  <a:pt x="24190" y="5301"/>
                  <a:pt x="24754" y="5483"/>
                  <a:pt x="25317" y="5681"/>
                </a:cubicBezTo>
                <a:cubicBezTo>
                  <a:pt x="25503" y="6270"/>
                  <a:pt x="26566" y="6981"/>
                  <a:pt x="26871" y="7180"/>
                </a:cubicBezTo>
                <a:cubicBezTo>
                  <a:pt x="27254" y="7433"/>
                  <a:pt x="28054" y="7678"/>
                  <a:pt x="28501" y="7778"/>
                </a:cubicBezTo>
                <a:cubicBezTo>
                  <a:pt x="28728" y="7829"/>
                  <a:pt x="29112" y="7887"/>
                  <a:pt x="29475" y="7887"/>
                </a:cubicBezTo>
                <a:cubicBezTo>
                  <a:pt x="29830" y="7887"/>
                  <a:pt x="30164" y="7831"/>
                  <a:pt x="30312" y="7659"/>
                </a:cubicBezTo>
                <a:cubicBezTo>
                  <a:pt x="30171" y="6957"/>
                  <a:pt x="29057" y="6204"/>
                  <a:pt x="28441" y="5849"/>
                </a:cubicBezTo>
                <a:cubicBezTo>
                  <a:pt x="28065" y="5633"/>
                  <a:pt x="26751" y="5047"/>
                  <a:pt x="25946" y="5047"/>
                </a:cubicBezTo>
                <a:cubicBezTo>
                  <a:pt x="25723" y="5047"/>
                  <a:pt x="25539" y="5092"/>
                  <a:pt x="25425" y="5202"/>
                </a:cubicBezTo>
                <a:cubicBezTo>
                  <a:pt x="24841" y="4997"/>
                  <a:pt x="24250" y="4808"/>
                  <a:pt x="23658" y="4636"/>
                </a:cubicBezTo>
                <a:cubicBezTo>
                  <a:pt x="24253" y="4588"/>
                  <a:pt x="24848" y="4521"/>
                  <a:pt x="25409" y="4328"/>
                </a:cubicBezTo>
                <a:cubicBezTo>
                  <a:pt x="26071" y="4098"/>
                  <a:pt x="26698" y="3668"/>
                  <a:pt x="27009" y="3039"/>
                </a:cubicBezTo>
                <a:cubicBezTo>
                  <a:pt x="26641" y="2823"/>
                  <a:pt x="26215" y="2748"/>
                  <a:pt x="25784" y="2748"/>
                </a:cubicBezTo>
                <a:cubicBezTo>
                  <a:pt x="25594" y="2748"/>
                  <a:pt x="25403" y="2763"/>
                  <a:pt x="25215" y="2786"/>
                </a:cubicBezTo>
                <a:cubicBezTo>
                  <a:pt x="24349" y="2894"/>
                  <a:pt x="23465" y="3175"/>
                  <a:pt x="22721" y="3635"/>
                </a:cubicBezTo>
                <a:cubicBezTo>
                  <a:pt x="22342" y="3869"/>
                  <a:pt x="22163" y="4069"/>
                  <a:pt x="22133" y="4229"/>
                </a:cubicBezTo>
                <a:cubicBezTo>
                  <a:pt x="21028" y="3961"/>
                  <a:pt x="19911" y="3747"/>
                  <a:pt x="18789" y="3589"/>
                </a:cubicBezTo>
                <a:cubicBezTo>
                  <a:pt x="19161" y="3588"/>
                  <a:pt x="19538" y="3539"/>
                  <a:pt x="19824" y="3490"/>
                </a:cubicBezTo>
                <a:cubicBezTo>
                  <a:pt x="20178" y="3430"/>
                  <a:pt x="20535" y="3331"/>
                  <a:pt x="20831" y="3129"/>
                </a:cubicBezTo>
                <a:cubicBezTo>
                  <a:pt x="21479" y="2689"/>
                  <a:pt x="21730" y="1872"/>
                  <a:pt x="21938" y="1118"/>
                </a:cubicBezTo>
                <a:lnTo>
                  <a:pt x="21938" y="1118"/>
                </a:lnTo>
                <a:cubicBezTo>
                  <a:pt x="20476" y="1162"/>
                  <a:pt x="18301" y="1903"/>
                  <a:pt x="17589" y="3295"/>
                </a:cubicBezTo>
                <a:cubicBezTo>
                  <a:pt x="17690" y="3376"/>
                  <a:pt x="17814" y="3437"/>
                  <a:pt x="17953" y="3482"/>
                </a:cubicBezTo>
                <a:cubicBezTo>
                  <a:pt x="17140" y="3387"/>
                  <a:pt x="16327" y="3320"/>
                  <a:pt x="15511" y="3282"/>
                </a:cubicBezTo>
                <a:cubicBezTo>
                  <a:pt x="16599" y="2822"/>
                  <a:pt x="17540" y="1997"/>
                  <a:pt x="18100" y="953"/>
                </a:cubicBezTo>
                <a:cubicBezTo>
                  <a:pt x="18123" y="910"/>
                  <a:pt x="18148" y="861"/>
                  <a:pt x="18136" y="815"/>
                </a:cubicBezTo>
                <a:cubicBezTo>
                  <a:pt x="18116" y="729"/>
                  <a:pt x="18007" y="706"/>
                  <a:pt x="17918" y="706"/>
                </a:cubicBezTo>
                <a:cubicBezTo>
                  <a:pt x="17902" y="706"/>
                  <a:pt x="17886" y="706"/>
                  <a:pt x="17869" y="706"/>
                </a:cubicBezTo>
                <a:cubicBezTo>
                  <a:pt x="17049" y="706"/>
                  <a:pt x="16254" y="1056"/>
                  <a:pt x="15610" y="1564"/>
                </a:cubicBezTo>
                <a:cubicBezTo>
                  <a:pt x="15126" y="1946"/>
                  <a:pt x="14372" y="2795"/>
                  <a:pt x="14286" y="3248"/>
                </a:cubicBezTo>
                <a:cubicBezTo>
                  <a:pt x="14162" y="3247"/>
                  <a:pt x="14039" y="3246"/>
                  <a:pt x="13916" y="3246"/>
                </a:cubicBezTo>
                <a:cubicBezTo>
                  <a:pt x="12923" y="3246"/>
                  <a:pt x="11932" y="3287"/>
                  <a:pt x="10941" y="3374"/>
                </a:cubicBezTo>
                <a:cubicBezTo>
                  <a:pt x="11406" y="3138"/>
                  <a:pt x="11829" y="2865"/>
                  <a:pt x="11980" y="2751"/>
                </a:cubicBezTo>
                <a:cubicBezTo>
                  <a:pt x="12208" y="2579"/>
                  <a:pt x="13692" y="592"/>
                  <a:pt x="13616" y="589"/>
                </a:cubicBezTo>
                <a:cubicBezTo>
                  <a:pt x="13577" y="588"/>
                  <a:pt x="13537" y="587"/>
                  <a:pt x="13498" y="587"/>
                </a:cubicBezTo>
                <a:cubicBezTo>
                  <a:pt x="12532" y="587"/>
                  <a:pt x="11584" y="938"/>
                  <a:pt x="10818" y="1518"/>
                </a:cubicBezTo>
                <a:cubicBezTo>
                  <a:pt x="10501" y="1757"/>
                  <a:pt x="9169" y="2974"/>
                  <a:pt x="9354" y="3548"/>
                </a:cubicBezTo>
                <a:cubicBezTo>
                  <a:pt x="8358" y="3678"/>
                  <a:pt x="7364" y="3854"/>
                  <a:pt x="6382" y="4072"/>
                </a:cubicBezTo>
                <a:cubicBezTo>
                  <a:pt x="6596" y="3900"/>
                  <a:pt x="6790" y="3714"/>
                  <a:pt x="6933" y="3588"/>
                </a:cubicBezTo>
                <a:cubicBezTo>
                  <a:pt x="7139" y="3404"/>
                  <a:pt x="7337" y="3209"/>
                  <a:pt x="7489" y="2979"/>
                </a:cubicBezTo>
                <a:cubicBezTo>
                  <a:pt x="7677" y="2692"/>
                  <a:pt x="7784" y="2359"/>
                  <a:pt x="7878" y="2028"/>
                </a:cubicBezTo>
                <a:cubicBezTo>
                  <a:pt x="8063" y="1376"/>
                  <a:pt x="8193" y="708"/>
                  <a:pt x="8272" y="34"/>
                </a:cubicBezTo>
                <a:lnTo>
                  <a:pt x="8272" y="34"/>
                </a:lnTo>
                <a:cubicBezTo>
                  <a:pt x="7260" y="170"/>
                  <a:pt x="6371" y="845"/>
                  <a:pt x="5813" y="1700"/>
                </a:cubicBezTo>
                <a:cubicBezTo>
                  <a:pt x="5489" y="2199"/>
                  <a:pt x="4694" y="3612"/>
                  <a:pt x="5056" y="4226"/>
                </a:cubicBezTo>
                <a:cubicBezTo>
                  <a:pt x="5091" y="4280"/>
                  <a:pt x="5127" y="4328"/>
                  <a:pt x="5164" y="4366"/>
                </a:cubicBezTo>
                <a:cubicBezTo>
                  <a:pt x="4236" y="4608"/>
                  <a:pt x="3319" y="4889"/>
                  <a:pt x="2410" y="5211"/>
                </a:cubicBezTo>
                <a:cubicBezTo>
                  <a:pt x="2582" y="4953"/>
                  <a:pt x="2724" y="4689"/>
                  <a:pt x="2816" y="4495"/>
                </a:cubicBezTo>
                <a:cubicBezTo>
                  <a:pt x="3465" y="3118"/>
                  <a:pt x="3372" y="1521"/>
                  <a:pt x="32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3" name="Google Shape;300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5" name="Google Shape;300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06" name="Google Shape;300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1" name="Google Shape;301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12" name="Google Shape;301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0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3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8" name="Google Shape;3508;p14"/>
          <p:cNvGrpSpPr/>
          <p:nvPr/>
        </p:nvGrpSpPr>
        <p:grpSpPr>
          <a:xfrm>
            <a:off x="404139" y="344005"/>
            <a:ext cx="8335709" cy="4455498"/>
            <a:chOff x="496775" y="1096100"/>
            <a:chExt cx="6654725" cy="3557000"/>
          </a:xfrm>
        </p:grpSpPr>
        <p:sp>
          <p:nvSpPr>
            <p:cNvPr id="3509" name="Google Shape;3509;p14"/>
            <p:cNvSpPr/>
            <p:nvPr/>
          </p:nvSpPr>
          <p:spPr>
            <a:xfrm>
              <a:off x="496775" y="10996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4"/>
            <p:cNvSpPr/>
            <p:nvPr/>
          </p:nvSpPr>
          <p:spPr>
            <a:xfrm>
              <a:off x="725975" y="10996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4"/>
            <p:cNvSpPr/>
            <p:nvPr/>
          </p:nvSpPr>
          <p:spPr>
            <a:xfrm>
              <a:off x="955175" y="10996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4"/>
            <p:cNvSpPr/>
            <p:nvPr/>
          </p:nvSpPr>
          <p:spPr>
            <a:xfrm>
              <a:off x="1183775" y="10996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4"/>
            <p:cNvSpPr/>
            <p:nvPr/>
          </p:nvSpPr>
          <p:spPr>
            <a:xfrm>
              <a:off x="1412950" y="1099675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0"/>
                  </a:moveTo>
                  <a:cubicBezTo>
                    <a:pt x="299" y="0"/>
                    <a:pt x="1" y="310"/>
                    <a:pt x="1" y="679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0"/>
                    <a:pt x="1382" y="679"/>
                  </a:cubicBezTo>
                  <a:cubicBezTo>
                    <a:pt x="1382" y="298"/>
                    <a:pt x="1084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4"/>
            <p:cNvSpPr/>
            <p:nvPr/>
          </p:nvSpPr>
          <p:spPr>
            <a:xfrm>
              <a:off x="1642450" y="10996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4"/>
            <p:cNvSpPr/>
            <p:nvPr/>
          </p:nvSpPr>
          <p:spPr>
            <a:xfrm>
              <a:off x="1871350" y="1099675"/>
              <a:ext cx="34550" cy="34250"/>
            </a:xfrm>
            <a:custGeom>
              <a:avLst/>
              <a:gdLst/>
              <a:ahLst/>
              <a:cxnLst/>
              <a:rect l="l" t="t" r="r" b="b"/>
              <a:pathLst>
                <a:path w="1382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72"/>
                    <a:pt x="298" y="1370"/>
                    <a:pt x="691" y="1370"/>
                  </a:cubicBezTo>
                  <a:cubicBezTo>
                    <a:pt x="1084" y="1370"/>
                    <a:pt x="1382" y="1060"/>
                    <a:pt x="1382" y="679"/>
                  </a:cubicBezTo>
                  <a:cubicBezTo>
                    <a:pt x="1382" y="298"/>
                    <a:pt x="1084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4"/>
            <p:cNvSpPr/>
            <p:nvPr/>
          </p:nvSpPr>
          <p:spPr>
            <a:xfrm>
              <a:off x="2100250" y="10996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4"/>
            <p:cNvSpPr/>
            <p:nvPr/>
          </p:nvSpPr>
          <p:spPr>
            <a:xfrm>
              <a:off x="2329450" y="10996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4"/>
            <p:cNvSpPr/>
            <p:nvPr/>
          </p:nvSpPr>
          <p:spPr>
            <a:xfrm>
              <a:off x="2558650" y="10996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72"/>
                    <a:pt x="298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4"/>
            <p:cNvSpPr/>
            <p:nvPr/>
          </p:nvSpPr>
          <p:spPr>
            <a:xfrm>
              <a:off x="2787825" y="10996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299" y="0"/>
                    <a:pt x="1" y="310"/>
                    <a:pt x="1" y="679"/>
                  </a:cubicBezTo>
                  <a:cubicBezTo>
                    <a:pt x="1" y="1072"/>
                    <a:pt x="299" y="1370"/>
                    <a:pt x="692" y="1370"/>
                  </a:cubicBezTo>
                  <a:cubicBezTo>
                    <a:pt x="1073" y="1370"/>
                    <a:pt x="1370" y="1060"/>
                    <a:pt x="1370" y="679"/>
                  </a:cubicBezTo>
                  <a:cubicBezTo>
                    <a:pt x="1370" y="298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4"/>
            <p:cNvSpPr/>
            <p:nvPr/>
          </p:nvSpPr>
          <p:spPr>
            <a:xfrm>
              <a:off x="497075" y="13369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4"/>
            <p:cNvSpPr/>
            <p:nvPr/>
          </p:nvSpPr>
          <p:spPr>
            <a:xfrm>
              <a:off x="725975" y="13369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4"/>
            <p:cNvSpPr/>
            <p:nvPr/>
          </p:nvSpPr>
          <p:spPr>
            <a:xfrm>
              <a:off x="955175" y="13369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4"/>
            <p:cNvSpPr/>
            <p:nvPr/>
          </p:nvSpPr>
          <p:spPr>
            <a:xfrm>
              <a:off x="1184350" y="13369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1"/>
                  </a:moveTo>
                  <a:cubicBezTo>
                    <a:pt x="299" y="1"/>
                    <a:pt x="1" y="310"/>
                    <a:pt x="1" y="691"/>
                  </a:cubicBezTo>
                  <a:cubicBezTo>
                    <a:pt x="1" y="1072"/>
                    <a:pt x="299" y="1370"/>
                    <a:pt x="680" y="1370"/>
                  </a:cubicBezTo>
                  <a:cubicBezTo>
                    <a:pt x="1061" y="1370"/>
                    <a:pt x="1370" y="1072"/>
                    <a:pt x="1370" y="691"/>
                  </a:cubicBezTo>
                  <a:cubicBezTo>
                    <a:pt x="1370" y="310"/>
                    <a:pt x="1061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4"/>
            <p:cNvSpPr/>
            <p:nvPr/>
          </p:nvSpPr>
          <p:spPr>
            <a:xfrm>
              <a:off x="1412950" y="1337200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0"/>
                  </a:moveTo>
                  <a:cubicBezTo>
                    <a:pt x="299" y="0"/>
                    <a:pt x="1" y="298"/>
                    <a:pt x="1" y="679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48"/>
                    <a:pt x="1382" y="679"/>
                  </a:cubicBezTo>
                  <a:cubicBezTo>
                    <a:pt x="1382" y="310"/>
                    <a:pt x="1084" y="12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4"/>
            <p:cNvSpPr/>
            <p:nvPr/>
          </p:nvSpPr>
          <p:spPr>
            <a:xfrm>
              <a:off x="1642450" y="133690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4"/>
            <p:cNvSpPr/>
            <p:nvPr/>
          </p:nvSpPr>
          <p:spPr>
            <a:xfrm>
              <a:off x="1871650" y="13369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4"/>
            <p:cNvSpPr/>
            <p:nvPr/>
          </p:nvSpPr>
          <p:spPr>
            <a:xfrm>
              <a:off x="2100850" y="13369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4"/>
            <p:cNvSpPr/>
            <p:nvPr/>
          </p:nvSpPr>
          <p:spPr>
            <a:xfrm>
              <a:off x="2329750" y="13369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4"/>
            <p:cNvSpPr/>
            <p:nvPr/>
          </p:nvSpPr>
          <p:spPr>
            <a:xfrm>
              <a:off x="2558650" y="13369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4"/>
            <p:cNvSpPr/>
            <p:nvPr/>
          </p:nvSpPr>
          <p:spPr>
            <a:xfrm>
              <a:off x="2787825" y="13369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1"/>
                  </a:moveTo>
                  <a:cubicBezTo>
                    <a:pt x="311" y="1"/>
                    <a:pt x="1" y="310"/>
                    <a:pt x="1" y="691"/>
                  </a:cubicBezTo>
                  <a:cubicBezTo>
                    <a:pt x="1" y="1072"/>
                    <a:pt x="311" y="1370"/>
                    <a:pt x="692" y="1370"/>
                  </a:cubicBezTo>
                  <a:cubicBezTo>
                    <a:pt x="1073" y="1370"/>
                    <a:pt x="1370" y="1072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4"/>
            <p:cNvSpPr/>
            <p:nvPr/>
          </p:nvSpPr>
          <p:spPr>
            <a:xfrm>
              <a:off x="497075" y="1574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4"/>
            <p:cNvSpPr/>
            <p:nvPr/>
          </p:nvSpPr>
          <p:spPr>
            <a:xfrm>
              <a:off x="725975" y="1574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4"/>
            <p:cNvSpPr/>
            <p:nvPr/>
          </p:nvSpPr>
          <p:spPr>
            <a:xfrm>
              <a:off x="955175" y="1574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4"/>
            <p:cNvSpPr/>
            <p:nvPr/>
          </p:nvSpPr>
          <p:spPr>
            <a:xfrm>
              <a:off x="1184350" y="15747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1"/>
                  </a:moveTo>
                  <a:cubicBezTo>
                    <a:pt x="299" y="1"/>
                    <a:pt x="1" y="310"/>
                    <a:pt x="1" y="691"/>
                  </a:cubicBezTo>
                  <a:cubicBezTo>
                    <a:pt x="1" y="1072"/>
                    <a:pt x="299" y="1370"/>
                    <a:pt x="680" y="1370"/>
                  </a:cubicBezTo>
                  <a:cubicBezTo>
                    <a:pt x="1061" y="1370"/>
                    <a:pt x="1370" y="1072"/>
                    <a:pt x="1370" y="691"/>
                  </a:cubicBezTo>
                  <a:cubicBezTo>
                    <a:pt x="1370" y="310"/>
                    <a:pt x="1061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4"/>
            <p:cNvSpPr/>
            <p:nvPr/>
          </p:nvSpPr>
          <p:spPr>
            <a:xfrm>
              <a:off x="1412950" y="1574725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1"/>
                  </a:moveTo>
                  <a:cubicBezTo>
                    <a:pt x="299" y="1"/>
                    <a:pt x="1" y="298"/>
                    <a:pt x="1" y="691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0"/>
                    <a:pt x="1382" y="691"/>
                  </a:cubicBezTo>
                  <a:cubicBezTo>
                    <a:pt x="1382" y="298"/>
                    <a:pt x="1084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4"/>
            <p:cNvSpPr/>
            <p:nvPr/>
          </p:nvSpPr>
          <p:spPr>
            <a:xfrm>
              <a:off x="1642450" y="157472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4"/>
            <p:cNvSpPr/>
            <p:nvPr/>
          </p:nvSpPr>
          <p:spPr>
            <a:xfrm>
              <a:off x="1871650" y="1574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4"/>
            <p:cNvSpPr/>
            <p:nvPr/>
          </p:nvSpPr>
          <p:spPr>
            <a:xfrm>
              <a:off x="2100850" y="1574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4"/>
            <p:cNvSpPr/>
            <p:nvPr/>
          </p:nvSpPr>
          <p:spPr>
            <a:xfrm>
              <a:off x="2329750" y="1574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4"/>
            <p:cNvSpPr/>
            <p:nvPr/>
          </p:nvSpPr>
          <p:spPr>
            <a:xfrm>
              <a:off x="2558650" y="1574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4"/>
            <p:cNvSpPr/>
            <p:nvPr/>
          </p:nvSpPr>
          <p:spPr>
            <a:xfrm>
              <a:off x="2787825" y="15747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1"/>
                  </a:moveTo>
                  <a:cubicBezTo>
                    <a:pt x="311" y="1"/>
                    <a:pt x="1" y="310"/>
                    <a:pt x="1" y="691"/>
                  </a:cubicBezTo>
                  <a:cubicBezTo>
                    <a:pt x="1" y="1072"/>
                    <a:pt x="311" y="1370"/>
                    <a:pt x="692" y="1370"/>
                  </a:cubicBezTo>
                  <a:cubicBezTo>
                    <a:pt x="1073" y="1370"/>
                    <a:pt x="1370" y="1072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4"/>
            <p:cNvSpPr/>
            <p:nvPr/>
          </p:nvSpPr>
          <p:spPr>
            <a:xfrm>
              <a:off x="497075" y="1812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4"/>
            <p:cNvSpPr/>
            <p:nvPr/>
          </p:nvSpPr>
          <p:spPr>
            <a:xfrm>
              <a:off x="725975" y="1812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4"/>
            <p:cNvSpPr/>
            <p:nvPr/>
          </p:nvSpPr>
          <p:spPr>
            <a:xfrm>
              <a:off x="955175" y="1812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4"/>
            <p:cNvSpPr/>
            <p:nvPr/>
          </p:nvSpPr>
          <p:spPr>
            <a:xfrm>
              <a:off x="1184350" y="181225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0" y="1"/>
                  </a:moveTo>
                  <a:cubicBezTo>
                    <a:pt x="299" y="1"/>
                    <a:pt x="1" y="298"/>
                    <a:pt x="1" y="679"/>
                  </a:cubicBezTo>
                  <a:cubicBezTo>
                    <a:pt x="1" y="1060"/>
                    <a:pt x="299" y="1370"/>
                    <a:pt x="680" y="1370"/>
                  </a:cubicBezTo>
                  <a:cubicBezTo>
                    <a:pt x="1061" y="1370"/>
                    <a:pt x="1370" y="1060"/>
                    <a:pt x="1370" y="679"/>
                  </a:cubicBezTo>
                  <a:cubicBezTo>
                    <a:pt x="1370" y="298"/>
                    <a:pt x="1061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4"/>
            <p:cNvSpPr/>
            <p:nvPr/>
          </p:nvSpPr>
          <p:spPr>
            <a:xfrm>
              <a:off x="1412950" y="1812250"/>
              <a:ext cx="34575" cy="34275"/>
            </a:xfrm>
            <a:custGeom>
              <a:avLst/>
              <a:gdLst/>
              <a:ahLst/>
              <a:cxnLst/>
              <a:rect l="l" t="t" r="r" b="b"/>
              <a:pathLst>
                <a:path w="1383" h="1371" extrusionOk="0">
                  <a:moveTo>
                    <a:pt x="692" y="1"/>
                  </a:moveTo>
                  <a:cubicBezTo>
                    <a:pt x="299" y="1"/>
                    <a:pt x="1" y="310"/>
                    <a:pt x="1" y="679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0"/>
                    <a:pt x="1382" y="679"/>
                  </a:cubicBezTo>
                  <a:cubicBezTo>
                    <a:pt x="1382" y="310"/>
                    <a:pt x="1084" y="13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4"/>
            <p:cNvSpPr/>
            <p:nvPr/>
          </p:nvSpPr>
          <p:spPr>
            <a:xfrm>
              <a:off x="1642450" y="1812250"/>
              <a:ext cx="33950" cy="34275"/>
            </a:xfrm>
            <a:custGeom>
              <a:avLst/>
              <a:gdLst/>
              <a:ahLst/>
              <a:cxnLst/>
              <a:rect l="l" t="t" r="r" b="b"/>
              <a:pathLst>
                <a:path w="1358" h="1371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79"/>
                  </a:cubicBezTo>
                  <a:cubicBezTo>
                    <a:pt x="1358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4"/>
            <p:cNvSpPr/>
            <p:nvPr/>
          </p:nvSpPr>
          <p:spPr>
            <a:xfrm>
              <a:off x="1871650" y="1812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4"/>
            <p:cNvSpPr/>
            <p:nvPr/>
          </p:nvSpPr>
          <p:spPr>
            <a:xfrm>
              <a:off x="2100850" y="1812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4"/>
            <p:cNvSpPr/>
            <p:nvPr/>
          </p:nvSpPr>
          <p:spPr>
            <a:xfrm>
              <a:off x="2329750" y="1812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4"/>
            <p:cNvSpPr/>
            <p:nvPr/>
          </p:nvSpPr>
          <p:spPr>
            <a:xfrm>
              <a:off x="2558650" y="1812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4"/>
            <p:cNvSpPr/>
            <p:nvPr/>
          </p:nvSpPr>
          <p:spPr>
            <a:xfrm>
              <a:off x="2787825" y="181225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1"/>
                  </a:moveTo>
                  <a:cubicBezTo>
                    <a:pt x="311" y="1"/>
                    <a:pt x="1" y="298"/>
                    <a:pt x="1" y="679"/>
                  </a:cubicBezTo>
                  <a:cubicBezTo>
                    <a:pt x="1" y="1060"/>
                    <a:pt x="311" y="1370"/>
                    <a:pt x="692" y="1370"/>
                  </a:cubicBezTo>
                  <a:cubicBezTo>
                    <a:pt x="1073" y="1370"/>
                    <a:pt x="1370" y="1060"/>
                    <a:pt x="1370" y="679"/>
                  </a:cubicBezTo>
                  <a:cubicBezTo>
                    <a:pt x="1370" y="298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4"/>
            <p:cNvSpPr/>
            <p:nvPr/>
          </p:nvSpPr>
          <p:spPr>
            <a:xfrm>
              <a:off x="497075" y="20352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58"/>
                    <a:pt x="679" y="1358"/>
                  </a:cubicBezTo>
                  <a:cubicBezTo>
                    <a:pt x="1060" y="1358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4"/>
            <p:cNvSpPr/>
            <p:nvPr/>
          </p:nvSpPr>
          <p:spPr>
            <a:xfrm>
              <a:off x="725975" y="20352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58"/>
                    <a:pt x="679" y="1358"/>
                  </a:cubicBezTo>
                  <a:cubicBezTo>
                    <a:pt x="1060" y="1358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4"/>
            <p:cNvSpPr/>
            <p:nvPr/>
          </p:nvSpPr>
          <p:spPr>
            <a:xfrm>
              <a:off x="955175" y="20352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58"/>
                    <a:pt x="679" y="1358"/>
                  </a:cubicBezTo>
                  <a:cubicBezTo>
                    <a:pt x="1060" y="1358"/>
                    <a:pt x="1369" y="1060"/>
                    <a:pt x="1369" y="679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4"/>
            <p:cNvSpPr/>
            <p:nvPr/>
          </p:nvSpPr>
          <p:spPr>
            <a:xfrm>
              <a:off x="1184350" y="2035200"/>
              <a:ext cx="34275" cy="33950"/>
            </a:xfrm>
            <a:custGeom>
              <a:avLst/>
              <a:gdLst/>
              <a:ahLst/>
              <a:cxnLst/>
              <a:rect l="l" t="t" r="r" b="b"/>
              <a:pathLst>
                <a:path w="1371" h="1358" extrusionOk="0">
                  <a:moveTo>
                    <a:pt x="680" y="1"/>
                  </a:moveTo>
                  <a:cubicBezTo>
                    <a:pt x="299" y="1"/>
                    <a:pt x="1" y="298"/>
                    <a:pt x="1" y="679"/>
                  </a:cubicBezTo>
                  <a:cubicBezTo>
                    <a:pt x="1" y="1060"/>
                    <a:pt x="299" y="1358"/>
                    <a:pt x="680" y="1358"/>
                  </a:cubicBezTo>
                  <a:cubicBezTo>
                    <a:pt x="1061" y="1358"/>
                    <a:pt x="1370" y="1060"/>
                    <a:pt x="1370" y="679"/>
                  </a:cubicBezTo>
                  <a:cubicBezTo>
                    <a:pt x="1370" y="298"/>
                    <a:pt x="1061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4"/>
            <p:cNvSpPr/>
            <p:nvPr/>
          </p:nvSpPr>
          <p:spPr>
            <a:xfrm>
              <a:off x="1412950" y="2034900"/>
              <a:ext cx="34575" cy="34550"/>
            </a:xfrm>
            <a:custGeom>
              <a:avLst/>
              <a:gdLst/>
              <a:ahLst/>
              <a:cxnLst/>
              <a:rect l="l" t="t" r="r" b="b"/>
              <a:pathLst>
                <a:path w="1383" h="1382" extrusionOk="0">
                  <a:moveTo>
                    <a:pt x="692" y="1"/>
                  </a:moveTo>
                  <a:cubicBezTo>
                    <a:pt x="299" y="1"/>
                    <a:pt x="1" y="298"/>
                    <a:pt x="1" y="691"/>
                  </a:cubicBezTo>
                  <a:cubicBezTo>
                    <a:pt x="1" y="1084"/>
                    <a:pt x="322" y="1382"/>
                    <a:pt x="692" y="1382"/>
                  </a:cubicBezTo>
                  <a:cubicBezTo>
                    <a:pt x="1084" y="1382"/>
                    <a:pt x="1382" y="1060"/>
                    <a:pt x="1382" y="691"/>
                  </a:cubicBezTo>
                  <a:cubicBezTo>
                    <a:pt x="1382" y="322"/>
                    <a:pt x="1084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4"/>
            <p:cNvSpPr/>
            <p:nvPr/>
          </p:nvSpPr>
          <p:spPr>
            <a:xfrm>
              <a:off x="1642450" y="2035200"/>
              <a:ext cx="33950" cy="33950"/>
            </a:xfrm>
            <a:custGeom>
              <a:avLst/>
              <a:gdLst/>
              <a:ahLst/>
              <a:cxnLst/>
              <a:rect l="l" t="t" r="r" b="b"/>
              <a:pathLst>
                <a:path w="1358" h="1358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58"/>
                    <a:pt x="679" y="1358"/>
                  </a:cubicBezTo>
                  <a:cubicBezTo>
                    <a:pt x="1060" y="1358"/>
                    <a:pt x="1358" y="1060"/>
                    <a:pt x="1358" y="679"/>
                  </a:cubicBezTo>
                  <a:cubicBezTo>
                    <a:pt x="1358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4"/>
            <p:cNvSpPr/>
            <p:nvPr/>
          </p:nvSpPr>
          <p:spPr>
            <a:xfrm>
              <a:off x="1871650" y="20352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58"/>
                    <a:pt x="679" y="1358"/>
                  </a:cubicBezTo>
                  <a:cubicBezTo>
                    <a:pt x="1060" y="1358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4"/>
            <p:cNvSpPr/>
            <p:nvPr/>
          </p:nvSpPr>
          <p:spPr>
            <a:xfrm>
              <a:off x="2100850" y="20352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58"/>
                    <a:pt x="679" y="1358"/>
                  </a:cubicBezTo>
                  <a:cubicBezTo>
                    <a:pt x="1060" y="1358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4"/>
            <p:cNvSpPr/>
            <p:nvPr/>
          </p:nvSpPr>
          <p:spPr>
            <a:xfrm>
              <a:off x="2329750" y="20352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58"/>
                    <a:pt x="691" y="1358"/>
                  </a:cubicBezTo>
                  <a:cubicBezTo>
                    <a:pt x="1072" y="1358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4"/>
            <p:cNvSpPr/>
            <p:nvPr/>
          </p:nvSpPr>
          <p:spPr>
            <a:xfrm>
              <a:off x="2558650" y="20352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58"/>
                    <a:pt x="691" y="1358"/>
                  </a:cubicBezTo>
                  <a:cubicBezTo>
                    <a:pt x="1072" y="1358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4"/>
            <p:cNvSpPr/>
            <p:nvPr/>
          </p:nvSpPr>
          <p:spPr>
            <a:xfrm>
              <a:off x="2787825" y="2035200"/>
              <a:ext cx="34275" cy="33950"/>
            </a:xfrm>
            <a:custGeom>
              <a:avLst/>
              <a:gdLst/>
              <a:ahLst/>
              <a:cxnLst/>
              <a:rect l="l" t="t" r="r" b="b"/>
              <a:pathLst>
                <a:path w="1371" h="1358" extrusionOk="0">
                  <a:moveTo>
                    <a:pt x="692" y="1"/>
                  </a:moveTo>
                  <a:cubicBezTo>
                    <a:pt x="311" y="1"/>
                    <a:pt x="1" y="298"/>
                    <a:pt x="1" y="679"/>
                  </a:cubicBezTo>
                  <a:cubicBezTo>
                    <a:pt x="1" y="1060"/>
                    <a:pt x="311" y="1358"/>
                    <a:pt x="692" y="1358"/>
                  </a:cubicBezTo>
                  <a:cubicBezTo>
                    <a:pt x="1073" y="1358"/>
                    <a:pt x="1370" y="1060"/>
                    <a:pt x="1370" y="679"/>
                  </a:cubicBezTo>
                  <a:cubicBezTo>
                    <a:pt x="1370" y="298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4"/>
            <p:cNvSpPr/>
            <p:nvPr/>
          </p:nvSpPr>
          <p:spPr>
            <a:xfrm>
              <a:off x="496775" y="2272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298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4"/>
            <p:cNvSpPr/>
            <p:nvPr/>
          </p:nvSpPr>
          <p:spPr>
            <a:xfrm>
              <a:off x="725975" y="2272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298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4"/>
            <p:cNvSpPr/>
            <p:nvPr/>
          </p:nvSpPr>
          <p:spPr>
            <a:xfrm>
              <a:off x="955175" y="2272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4"/>
            <p:cNvSpPr/>
            <p:nvPr/>
          </p:nvSpPr>
          <p:spPr>
            <a:xfrm>
              <a:off x="1183775" y="2272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4"/>
            <p:cNvSpPr/>
            <p:nvPr/>
          </p:nvSpPr>
          <p:spPr>
            <a:xfrm>
              <a:off x="1412950" y="2272725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1"/>
                  </a:moveTo>
                  <a:cubicBezTo>
                    <a:pt x="299" y="1"/>
                    <a:pt x="1" y="322"/>
                    <a:pt x="1" y="691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0"/>
                    <a:pt x="1382" y="691"/>
                  </a:cubicBezTo>
                  <a:cubicBezTo>
                    <a:pt x="1382" y="298"/>
                    <a:pt x="1084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4"/>
            <p:cNvSpPr/>
            <p:nvPr/>
          </p:nvSpPr>
          <p:spPr>
            <a:xfrm>
              <a:off x="1642450" y="2272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298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4"/>
            <p:cNvSpPr/>
            <p:nvPr/>
          </p:nvSpPr>
          <p:spPr>
            <a:xfrm>
              <a:off x="1871350" y="2272725"/>
              <a:ext cx="34550" cy="34250"/>
            </a:xfrm>
            <a:custGeom>
              <a:avLst/>
              <a:gdLst/>
              <a:ahLst/>
              <a:cxnLst/>
              <a:rect l="l" t="t" r="r" b="b"/>
              <a:pathLst>
                <a:path w="1382" h="1370" extrusionOk="0">
                  <a:moveTo>
                    <a:pt x="691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72"/>
                    <a:pt x="298" y="1370"/>
                    <a:pt x="691" y="1370"/>
                  </a:cubicBezTo>
                  <a:cubicBezTo>
                    <a:pt x="1084" y="1370"/>
                    <a:pt x="1382" y="1060"/>
                    <a:pt x="1382" y="691"/>
                  </a:cubicBezTo>
                  <a:cubicBezTo>
                    <a:pt x="1382" y="298"/>
                    <a:pt x="1084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4"/>
            <p:cNvSpPr/>
            <p:nvPr/>
          </p:nvSpPr>
          <p:spPr>
            <a:xfrm>
              <a:off x="2100250" y="2272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4"/>
            <p:cNvSpPr/>
            <p:nvPr/>
          </p:nvSpPr>
          <p:spPr>
            <a:xfrm>
              <a:off x="2329450" y="2272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4"/>
            <p:cNvSpPr/>
            <p:nvPr/>
          </p:nvSpPr>
          <p:spPr>
            <a:xfrm>
              <a:off x="2558650" y="2272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72"/>
                    <a:pt x="298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4"/>
            <p:cNvSpPr/>
            <p:nvPr/>
          </p:nvSpPr>
          <p:spPr>
            <a:xfrm>
              <a:off x="2787825" y="22727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1"/>
                  </a:moveTo>
                  <a:cubicBezTo>
                    <a:pt x="299" y="1"/>
                    <a:pt x="1" y="322"/>
                    <a:pt x="1" y="691"/>
                  </a:cubicBezTo>
                  <a:cubicBezTo>
                    <a:pt x="1" y="1072"/>
                    <a:pt x="299" y="1370"/>
                    <a:pt x="692" y="1370"/>
                  </a:cubicBezTo>
                  <a:cubicBezTo>
                    <a:pt x="1073" y="1370"/>
                    <a:pt x="1370" y="1060"/>
                    <a:pt x="1370" y="691"/>
                  </a:cubicBezTo>
                  <a:cubicBezTo>
                    <a:pt x="1370" y="298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4"/>
            <p:cNvSpPr/>
            <p:nvPr/>
          </p:nvSpPr>
          <p:spPr>
            <a:xfrm>
              <a:off x="497075" y="2510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70"/>
                    <a:pt x="679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4"/>
            <p:cNvSpPr/>
            <p:nvPr/>
          </p:nvSpPr>
          <p:spPr>
            <a:xfrm>
              <a:off x="725975" y="2510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4"/>
            <p:cNvSpPr/>
            <p:nvPr/>
          </p:nvSpPr>
          <p:spPr>
            <a:xfrm>
              <a:off x="955175" y="2510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69" y="1061"/>
                    <a:pt x="1369" y="680"/>
                  </a:cubicBezTo>
                  <a:cubicBezTo>
                    <a:pt x="1369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4"/>
            <p:cNvSpPr/>
            <p:nvPr/>
          </p:nvSpPr>
          <p:spPr>
            <a:xfrm>
              <a:off x="1184350" y="251025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0" y="1"/>
                  </a:moveTo>
                  <a:cubicBezTo>
                    <a:pt x="299" y="1"/>
                    <a:pt x="1" y="299"/>
                    <a:pt x="1" y="680"/>
                  </a:cubicBezTo>
                  <a:cubicBezTo>
                    <a:pt x="1" y="1061"/>
                    <a:pt x="299" y="1370"/>
                    <a:pt x="680" y="1370"/>
                  </a:cubicBezTo>
                  <a:cubicBezTo>
                    <a:pt x="1061" y="1370"/>
                    <a:pt x="1370" y="1061"/>
                    <a:pt x="1370" y="680"/>
                  </a:cubicBezTo>
                  <a:cubicBezTo>
                    <a:pt x="1370" y="299"/>
                    <a:pt x="1061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4"/>
            <p:cNvSpPr/>
            <p:nvPr/>
          </p:nvSpPr>
          <p:spPr>
            <a:xfrm>
              <a:off x="1412950" y="2510250"/>
              <a:ext cx="34575" cy="34275"/>
            </a:xfrm>
            <a:custGeom>
              <a:avLst/>
              <a:gdLst/>
              <a:ahLst/>
              <a:cxnLst/>
              <a:rect l="l" t="t" r="r" b="b"/>
              <a:pathLst>
                <a:path w="1383" h="1371" extrusionOk="0">
                  <a:moveTo>
                    <a:pt x="692" y="1"/>
                  </a:moveTo>
                  <a:cubicBezTo>
                    <a:pt x="299" y="1"/>
                    <a:pt x="1" y="310"/>
                    <a:pt x="1" y="680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1"/>
                    <a:pt x="1382" y="680"/>
                  </a:cubicBezTo>
                  <a:cubicBezTo>
                    <a:pt x="1382" y="310"/>
                    <a:pt x="1084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4"/>
            <p:cNvSpPr/>
            <p:nvPr/>
          </p:nvSpPr>
          <p:spPr>
            <a:xfrm>
              <a:off x="1642450" y="2510250"/>
              <a:ext cx="33950" cy="34275"/>
            </a:xfrm>
            <a:custGeom>
              <a:avLst/>
              <a:gdLst/>
              <a:ahLst/>
              <a:cxnLst/>
              <a:rect l="l" t="t" r="r" b="b"/>
              <a:pathLst>
                <a:path w="1358" h="1371" extrusionOk="0">
                  <a:moveTo>
                    <a:pt x="679" y="1"/>
                  </a:moveTo>
                  <a:cubicBezTo>
                    <a:pt x="298" y="1"/>
                    <a:pt x="1" y="299"/>
                    <a:pt x="1" y="680"/>
                  </a:cubicBezTo>
                  <a:cubicBezTo>
                    <a:pt x="1" y="1061"/>
                    <a:pt x="298" y="1370"/>
                    <a:pt x="679" y="1370"/>
                  </a:cubicBezTo>
                  <a:cubicBezTo>
                    <a:pt x="1060" y="1370"/>
                    <a:pt x="1358" y="1061"/>
                    <a:pt x="1358" y="680"/>
                  </a:cubicBezTo>
                  <a:cubicBezTo>
                    <a:pt x="1358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4"/>
            <p:cNvSpPr/>
            <p:nvPr/>
          </p:nvSpPr>
          <p:spPr>
            <a:xfrm>
              <a:off x="1871650" y="2510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299"/>
                    <a:pt x="1" y="680"/>
                  </a:cubicBezTo>
                  <a:cubicBezTo>
                    <a:pt x="1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4"/>
            <p:cNvSpPr/>
            <p:nvPr/>
          </p:nvSpPr>
          <p:spPr>
            <a:xfrm>
              <a:off x="2100850" y="2510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4"/>
            <p:cNvSpPr/>
            <p:nvPr/>
          </p:nvSpPr>
          <p:spPr>
            <a:xfrm>
              <a:off x="2329750" y="2510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72" y="1370"/>
                    <a:pt x="1369" y="1061"/>
                    <a:pt x="1369" y="680"/>
                  </a:cubicBezTo>
                  <a:cubicBezTo>
                    <a:pt x="1369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4"/>
            <p:cNvSpPr/>
            <p:nvPr/>
          </p:nvSpPr>
          <p:spPr>
            <a:xfrm>
              <a:off x="2558650" y="2510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72" y="1370"/>
                    <a:pt x="1369" y="1061"/>
                    <a:pt x="1369" y="680"/>
                  </a:cubicBezTo>
                  <a:cubicBezTo>
                    <a:pt x="1369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4"/>
            <p:cNvSpPr/>
            <p:nvPr/>
          </p:nvSpPr>
          <p:spPr>
            <a:xfrm>
              <a:off x="2787825" y="251025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1"/>
                  </a:moveTo>
                  <a:cubicBezTo>
                    <a:pt x="311" y="1"/>
                    <a:pt x="1" y="299"/>
                    <a:pt x="1" y="680"/>
                  </a:cubicBezTo>
                  <a:cubicBezTo>
                    <a:pt x="1" y="1061"/>
                    <a:pt x="311" y="1370"/>
                    <a:pt x="692" y="1370"/>
                  </a:cubicBezTo>
                  <a:cubicBezTo>
                    <a:pt x="1073" y="1370"/>
                    <a:pt x="1370" y="1061"/>
                    <a:pt x="1370" y="680"/>
                  </a:cubicBezTo>
                  <a:cubicBezTo>
                    <a:pt x="1370" y="299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4"/>
            <p:cNvSpPr/>
            <p:nvPr/>
          </p:nvSpPr>
          <p:spPr>
            <a:xfrm>
              <a:off x="497075" y="27478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4"/>
            <p:cNvSpPr/>
            <p:nvPr/>
          </p:nvSpPr>
          <p:spPr>
            <a:xfrm>
              <a:off x="725975" y="27478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4"/>
            <p:cNvSpPr/>
            <p:nvPr/>
          </p:nvSpPr>
          <p:spPr>
            <a:xfrm>
              <a:off x="955175" y="27478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69" y="1072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4"/>
            <p:cNvSpPr/>
            <p:nvPr/>
          </p:nvSpPr>
          <p:spPr>
            <a:xfrm>
              <a:off x="1184350" y="27478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0"/>
                  </a:moveTo>
                  <a:cubicBezTo>
                    <a:pt x="299" y="0"/>
                    <a:pt x="1" y="310"/>
                    <a:pt x="1" y="691"/>
                  </a:cubicBezTo>
                  <a:cubicBezTo>
                    <a:pt x="1" y="1072"/>
                    <a:pt x="299" y="1369"/>
                    <a:pt x="680" y="1369"/>
                  </a:cubicBezTo>
                  <a:cubicBezTo>
                    <a:pt x="1061" y="1369"/>
                    <a:pt x="1370" y="1072"/>
                    <a:pt x="1370" y="691"/>
                  </a:cubicBezTo>
                  <a:cubicBezTo>
                    <a:pt x="1370" y="310"/>
                    <a:pt x="1061" y="0"/>
                    <a:pt x="680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4"/>
            <p:cNvSpPr/>
            <p:nvPr/>
          </p:nvSpPr>
          <p:spPr>
            <a:xfrm>
              <a:off x="1412950" y="2748075"/>
              <a:ext cx="34575" cy="34275"/>
            </a:xfrm>
            <a:custGeom>
              <a:avLst/>
              <a:gdLst/>
              <a:ahLst/>
              <a:cxnLst/>
              <a:rect l="l" t="t" r="r" b="b"/>
              <a:pathLst>
                <a:path w="1383" h="1371" extrusionOk="0">
                  <a:moveTo>
                    <a:pt x="692" y="1"/>
                  </a:moveTo>
                  <a:cubicBezTo>
                    <a:pt x="299" y="1"/>
                    <a:pt x="1" y="299"/>
                    <a:pt x="1" y="680"/>
                  </a:cubicBezTo>
                  <a:cubicBezTo>
                    <a:pt x="1" y="1073"/>
                    <a:pt x="322" y="1370"/>
                    <a:pt x="692" y="1370"/>
                  </a:cubicBezTo>
                  <a:cubicBezTo>
                    <a:pt x="1084" y="1370"/>
                    <a:pt x="1382" y="1049"/>
                    <a:pt x="1382" y="680"/>
                  </a:cubicBezTo>
                  <a:cubicBezTo>
                    <a:pt x="1382" y="299"/>
                    <a:pt x="1084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4"/>
            <p:cNvSpPr/>
            <p:nvPr/>
          </p:nvSpPr>
          <p:spPr>
            <a:xfrm>
              <a:off x="1642450" y="274780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69"/>
                    <a:pt x="679" y="1369"/>
                  </a:cubicBezTo>
                  <a:cubicBezTo>
                    <a:pt x="1060" y="1369"/>
                    <a:pt x="1358" y="1072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4"/>
            <p:cNvSpPr/>
            <p:nvPr/>
          </p:nvSpPr>
          <p:spPr>
            <a:xfrm>
              <a:off x="1871650" y="27478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4"/>
            <p:cNvSpPr/>
            <p:nvPr/>
          </p:nvSpPr>
          <p:spPr>
            <a:xfrm>
              <a:off x="2100850" y="27478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4"/>
            <p:cNvSpPr/>
            <p:nvPr/>
          </p:nvSpPr>
          <p:spPr>
            <a:xfrm>
              <a:off x="2329750" y="27478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72" y="1369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4"/>
            <p:cNvSpPr/>
            <p:nvPr/>
          </p:nvSpPr>
          <p:spPr>
            <a:xfrm>
              <a:off x="2558650" y="27478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72" y="1369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4"/>
            <p:cNvSpPr/>
            <p:nvPr/>
          </p:nvSpPr>
          <p:spPr>
            <a:xfrm>
              <a:off x="2787825" y="27478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310"/>
                    <a:pt x="1" y="691"/>
                  </a:cubicBezTo>
                  <a:cubicBezTo>
                    <a:pt x="1" y="1072"/>
                    <a:pt x="311" y="1369"/>
                    <a:pt x="692" y="1369"/>
                  </a:cubicBezTo>
                  <a:cubicBezTo>
                    <a:pt x="1073" y="1369"/>
                    <a:pt x="1370" y="1072"/>
                    <a:pt x="1370" y="691"/>
                  </a:cubicBezTo>
                  <a:cubicBezTo>
                    <a:pt x="1370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4"/>
            <p:cNvSpPr/>
            <p:nvPr/>
          </p:nvSpPr>
          <p:spPr>
            <a:xfrm>
              <a:off x="497075" y="29704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61"/>
                    <a:pt x="310" y="1370"/>
                    <a:pt x="679" y="1370"/>
                  </a:cubicBezTo>
                  <a:cubicBezTo>
                    <a:pt x="1060" y="1370"/>
                    <a:pt x="1370" y="1061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4"/>
            <p:cNvSpPr/>
            <p:nvPr/>
          </p:nvSpPr>
          <p:spPr>
            <a:xfrm>
              <a:off x="725975" y="29704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4"/>
            <p:cNvSpPr/>
            <p:nvPr/>
          </p:nvSpPr>
          <p:spPr>
            <a:xfrm>
              <a:off x="955175" y="29704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69" y="1061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4"/>
            <p:cNvSpPr/>
            <p:nvPr/>
          </p:nvSpPr>
          <p:spPr>
            <a:xfrm>
              <a:off x="1184350" y="29704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0" y="1"/>
                  </a:moveTo>
                  <a:cubicBezTo>
                    <a:pt x="299" y="1"/>
                    <a:pt x="1" y="310"/>
                    <a:pt x="1" y="691"/>
                  </a:cubicBezTo>
                  <a:cubicBezTo>
                    <a:pt x="1" y="1061"/>
                    <a:pt x="299" y="1370"/>
                    <a:pt x="680" y="1370"/>
                  </a:cubicBezTo>
                  <a:cubicBezTo>
                    <a:pt x="1061" y="1370"/>
                    <a:pt x="1370" y="1061"/>
                    <a:pt x="1370" y="691"/>
                  </a:cubicBezTo>
                  <a:cubicBezTo>
                    <a:pt x="1370" y="310"/>
                    <a:pt x="1061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4"/>
            <p:cNvSpPr/>
            <p:nvPr/>
          </p:nvSpPr>
          <p:spPr>
            <a:xfrm>
              <a:off x="1412950" y="2970425"/>
              <a:ext cx="34575" cy="34275"/>
            </a:xfrm>
            <a:custGeom>
              <a:avLst/>
              <a:gdLst/>
              <a:ahLst/>
              <a:cxnLst/>
              <a:rect l="l" t="t" r="r" b="b"/>
              <a:pathLst>
                <a:path w="1383" h="1371" extrusionOk="0">
                  <a:moveTo>
                    <a:pt x="692" y="1"/>
                  </a:moveTo>
                  <a:cubicBezTo>
                    <a:pt x="299" y="1"/>
                    <a:pt x="1" y="299"/>
                    <a:pt x="1" y="691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1"/>
                    <a:pt x="1382" y="691"/>
                  </a:cubicBezTo>
                  <a:cubicBezTo>
                    <a:pt x="1382" y="310"/>
                    <a:pt x="1084" y="13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4"/>
            <p:cNvSpPr/>
            <p:nvPr/>
          </p:nvSpPr>
          <p:spPr>
            <a:xfrm>
              <a:off x="1642450" y="2970425"/>
              <a:ext cx="33950" cy="34275"/>
            </a:xfrm>
            <a:custGeom>
              <a:avLst/>
              <a:gdLst/>
              <a:ahLst/>
              <a:cxnLst/>
              <a:rect l="l" t="t" r="r" b="b"/>
              <a:pathLst>
                <a:path w="1358" h="1371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61"/>
                    <a:pt x="298" y="1370"/>
                    <a:pt x="679" y="1370"/>
                  </a:cubicBezTo>
                  <a:cubicBezTo>
                    <a:pt x="1060" y="1370"/>
                    <a:pt x="1358" y="1061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4"/>
            <p:cNvSpPr/>
            <p:nvPr/>
          </p:nvSpPr>
          <p:spPr>
            <a:xfrm>
              <a:off x="1871650" y="29704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4"/>
            <p:cNvSpPr/>
            <p:nvPr/>
          </p:nvSpPr>
          <p:spPr>
            <a:xfrm>
              <a:off x="2100850" y="29704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4"/>
            <p:cNvSpPr/>
            <p:nvPr/>
          </p:nvSpPr>
          <p:spPr>
            <a:xfrm>
              <a:off x="2329750" y="29704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72" y="1370"/>
                    <a:pt x="1369" y="1061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4"/>
            <p:cNvSpPr/>
            <p:nvPr/>
          </p:nvSpPr>
          <p:spPr>
            <a:xfrm>
              <a:off x="2558650" y="29704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72" y="1370"/>
                    <a:pt x="1369" y="1061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4"/>
            <p:cNvSpPr/>
            <p:nvPr/>
          </p:nvSpPr>
          <p:spPr>
            <a:xfrm>
              <a:off x="2787825" y="29704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1"/>
                  </a:moveTo>
                  <a:cubicBezTo>
                    <a:pt x="311" y="1"/>
                    <a:pt x="1" y="310"/>
                    <a:pt x="1" y="691"/>
                  </a:cubicBezTo>
                  <a:cubicBezTo>
                    <a:pt x="1" y="1061"/>
                    <a:pt x="311" y="1370"/>
                    <a:pt x="692" y="1370"/>
                  </a:cubicBezTo>
                  <a:cubicBezTo>
                    <a:pt x="1073" y="1370"/>
                    <a:pt x="1370" y="1061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4"/>
            <p:cNvSpPr/>
            <p:nvPr/>
          </p:nvSpPr>
          <p:spPr>
            <a:xfrm>
              <a:off x="496775" y="3208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298" y="1370"/>
                    <a:pt x="679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1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4"/>
            <p:cNvSpPr/>
            <p:nvPr/>
          </p:nvSpPr>
          <p:spPr>
            <a:xfrm>
              <a:off x="725975" y="3208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310" y="1370"/>
                    <a:pt x="679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1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4"/>
            <p:cNvSpPr/>
            <p:nvPr/>
          </p:nvSpPr>
          <p:spPr>
            <a:xfrm>
              <a:off x="955175" y="3208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310" y="1370"/>
                    <a:pt x="679" y="1370"/>
                  </a:cubicBezTo>
                  <a:cubicBezTo>
                    <a:pt x="1072" y="1370"/>
                    <a:pt x="1369" y="1049"/>
                    <a:pt x="1369" y="680"/>
                  </a:cubicBezTo>
                  <a:cubicBezTo>
                    <a:pt x="1369" y="311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4"/>
            <p:cNvSpPr/>
            <p:nvPr/>
          </p:nvSpPr>
          <p:spPr>
            <a:xfrm>
              <a:off x="1183775" y="3208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322" y="1370"/>
                    <a:pt x="691" y="1370"/>
                  </a:cubicBezTo>
                  <a:cubicBezTo>
                    <a:pt x="1072" y="1370"/>
                    <a:pt x="1369" y="1049"/>
                    <a:pt x="1369" y="680"/>
                  </a:cubicBezTo>
                  <a:cubicBezTo>
                    <a:pt x="1369" y="311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4"/>
            <p:cNvSpPr/>
            <p:nvPr/>
          </p:nvSpPr>
          <p:spPr>
            <a:xfrm>
              <a:off x="1412950" y="3208250"/>
              <a:ext cx="34575" cy="34275"/>
            </a:xfrm>
            <a:custGeom>
              <a:avLst/>
              <a:gdLst/>
              <a:ahLst/>
              <a:cxnLst/>
              <a:rect l="l" t="t" r="r" b="b"/>
              <a:pathLst>
                <a:path w="1383" h="1371" extrusionOk="0">
                  <a:moveTo>
                    <a:pt x="692" y="1"/>
                  </a:moveTo>
                  <a:cubicBezTo>
                    <a:pt x="299" y="1"/>
                    <a:pt x="1" y="311"/>
                    <a:pt x="1" y="680"/>
                  </a:cubicBezTo>
                  <a:cubicBezTo>
                    <a:pt x="1" y="1073"/>
                    <a:pt x="322" y="1370"/>
                    <a:pt x="692" y="1370"/>
                  </a:cubicBezTo>
                  <a:cubicBezTo>
                    <a:pt x="1084" y="1370"/>
                    <a:pt x="1382" y="1049"/>
                    <a:pt x="1382" y="680"/>
                  </a:cubicBezTo>
                  <a:cubicBezTo>
                    <a:pt x="1382" y="311"/>
                    <a:pt x="1084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4"/>
            <p:cNvSpPr/>
            <p:nvPr/>
          </p:nvSpPr>
          <p:spPr>
            <a:xfrm>
              <a:off x="1642450" y="3208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310" y="1370"/>
                    <a:pt x="679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1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4"/>
            <p:cNvSpPr/>
            <p:nvPr/>
          </p:nvSpPr>
          <p:spPr>
            <a:xfrm>
              <a:off x="1871350" y="3208250"/>
              <a:ext cx="34550" cy="34275"/>
            </a:xfrm>
            <a:custGeom>
              <a:avLst/>
              <a:gdLst/>
              <a:ahLst/>
              <a:cxnLst/>
              <a:rect l="l" t="t" r="r" b="b"/>
              <a:pathLst>
                <a:path w="1382" h="1371" extrusionOk="0">
                  <a:moveTo>
                    <a:pt x="691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298" y="1370"/>
                    <a:pt x="691" y="1370"/>
                  </a:cubicBezTo>
                  <a:cubicBezTo>
                    <a:pt x="1084" y="1370"/>
                    <a:pt x="1382" y="1049"/>
                    <a:pt x="1382" y="680"/>
                  </a:cubicBezTo>
                  <a:cubicBezTo>
                    <a:pt x="1382" y="311"/>
                    <a:pt x="1084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4"/>
            <p:cNvSpPr/>
            <p:nvPr/>
          </p:nvSpPr>
          <p:spPr>
            <a:xfrm>
              <a:off x="2100250" y="3208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322" y="1370"/>
                    <a:pt x="691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1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4"/>
            <p:cNvSpPr/>
            <p:nvPr/>
          </p:nvSpPr>
          <p:spPr>
            <a:xfrm>
              <a:off x="2329450" y="3208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310" y="1370"/>
                    <a:pt x="691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1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4"/>
            <p:cNvSpPr/>
            <p:nvPr/>
          </p:nvSpPr>
          <p:spPr>
            <a:xfrm>
              <a:off x="2558650" y="3208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298" y="1370"/>
                    <a:pt x="691" y="1370"/>
                  </a:cubicBezTo>
                  <a:cubicBezTo>
                    <a:pt x="1072" y="1370"/>
                    <a:pt x="1369" y="1049"/>
                    <a:pt x="1369" y="680"/>
                  </a:cubicBezTo>
                  <a:cubicBezTo>
                    <a:pt x="1369" y="311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4"/>
            <p:cNvSpPr/>
            <p:nvPr/>
          </p:nvSpPr>
          <p:spPr>
            <a:xfrm>
              <a:off x="2787825" y="320825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1"/>
                  </a:moveTo>
                  <a:cubicBezTo>
                    <a:pt x="299" y="1"/>
                    <a:pt x="1" y="311"/>
                    <a:pt x="1" y="680"/>
                  </a:cubicBezTo>
                  <a:cubicBezTo>
                    <a:pt x="1" y="1073"/>
                    <a:pt x="299" y="1370"/>
                    <a:pt x="692" y="1370"/>
                  </a:cubicBezTo>
                  <a:cubicBezTo>
                    <a:pt x="1073" y="1370"/>
                    <a:pt x="1370" y="1049"/>
                    <a:pt x="1370" y="680"/>
                  </a:cubicBezTo>
                  <a:cubicBezTo>
                    <a:pt x="1370" y="311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4"/>
            <p:cNvSpPr/>
            <p:nvPr/>
          </p:nvSpPr>
          <p:spPr>
            <a:xfrm>
              <a:off x="497075" y="3445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4"/>
            <p:cNvSpPr/>
            <p:nvPr/>
          </p:nvSpPr>
          <p:spPr>
            <a:xfrm>
              <a:off x="725975" y="3445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4"/>
            <p:cNvSpPr/>
            <p:nvPr/>
          </p:nvSpPr>
          <p:spPr>
            <a:xfrm>
              <a:off x="955175" y="3445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69" y="1072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4"/>
            <p:cNvSpPr/>
            <p:nvPr/>
          </p:nvSpPr>
          <p:spPr>
            <a:xfrm>
              <a:off x="1184350" y="34455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0"/>
                  </a:moveTo>
                  <a:cubicBezTo>
                    <a:pt x="299" y="0"/>
                    <a:pt x="1" y="310"/>
                    <a:pt x="1" y="691"/>
                  </a:cubicBezTo>
                  <a:cubicBezTo>
                    <a:pt x="1" y="1072"/>
                    <a:pt x="299" y="1369"/>
                    <a:pt x="680" y="1369"/>
                  </a:cubicBezTo>
                  <a:cubicBezTo>
                    <a:pt x="1061" y="1369"/>
                    <a:pt x="1370" y="1072"/>
                    <a:pt x="1370" y="691"/>
                  </a:cubicBezTo>
                  <a:cubicBezTo>
                    <a:pt x="1370" y="310"/>
                    <a:pt x="1061" y="0"/>
                    <a:pt x="680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4"/>
            <p:cNvSpPr/>
            <p:nvPr/>
          </p:nvSpPr>
          <p:spPr>
            <a:xfrm>
              <a:off x="1412950" y="3445500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0"/>
                  </a:moveTo>
                  <a:cubicBezTo>
                    <a:pt x="299" y="0"/>
                    <a:pt x="1" y="298"/>
                    <a:pt x="1" y="691"/>
                  </a:cubicBezTo>
                  <a:cubicBezTo>
                    <a:pt x="1" y="1072"/>
                    <a:pt x="322" y="1369"/>
                    <a:pt x="692" y="1369"/>
                  </a:cubicBezTo>
                  <a:cubicBezTo>
                    <a:pt x="1084" y="1369"/>
                    <a:pt x="1382" y="1060"/>
                    <a:pt x="1382" y="691"/>
                  </a:cubicBezTo>
                  <a:cubicBezTo>
                    <a:pt x="1382" y="322"/>
                    <a:pt x="1084" y="24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4"/>
            <p:cNvSpPr/>
            <p:nvPr/>
          </p:nvSpPr>
          <p:spPr>
            <a:xfrm>
              <a:off x="1642450" y="344550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69"/>
                    <a:pt x="679" y="1369"/>
                  </a:cubicBezTo>
                  <a:cubicBezTo>
                    <a:pt x="1060" y="1369"/>
                    <a:pt x="1358" y="1072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4"/>
            <p:cNvSpPr/>
            <p:nvPr/>
          </p:nvSpPr>
          <p:spPr>
            <a:xfrm>
              <a:off x="1871650" y="3445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4"/>
            <p:cNvSpPr/>
            <p:nvPr/>
          </p:nvSpPr>
          <p:spPr>
            <a:xfrm>
              <a:off x="2100850" y="3445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4"/>
            <p:cNvSpPr/>
            <p:nvPr/>
          </p:nvSpPr>
          <p:spPr>
            <a:xfrm>
              <a:off x="2329750" y="3445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72" y="1369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4"/>
            <p:cNvSpPr/>
            <p:nvPr/>
          </p:nvSpPr>
          <p:spPr>
            <a:xfrm>
              <a:off x="2558650" y="3445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72" y="1369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4"/>
            <p:cNvSpPr/>
            <p:nvPr/>
          </p:nvSpPr>
          <p:spPr>
            <a:xfrm>
              <a:off x="2787825" y="34455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310"/>
                    <a:pt x="1" y="691"/>
                  </a:cubicBezTo>
                  <a:cubicBezTo>
                    <a:pt x="1" y="1072"/>
                    <a:pt x="311" y="1369"/>
                    <a:pt x="692" y="1369"/>
                  </a:cubicBezTo>
                  <a:cubicBezTo>
                    <a:pt x="1073" y="1369"/>
                    <a:pt x="1370" y="1072"/>
                    <a:pt x="1370" y="691"/>
                  </a:cubicBezTo>
                  <a:cubicBezTo>
                    <a:pt x="1370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4"/>
            <p:cNvSpPr/>
            <p:nvPr/>
          </p:nvSpPr>
          <p:spPr>
            <a:xfrm>
              <a:off x="497075" y="3683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4"/>
            <p:cNvSpPr/>
            <p:nvPr/>
          </p:nvSpPr>
          <p:spPr>
            <a:xfrm>
              <a:off x="725975" y="3683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4"/>
            <p:cNvSpPr/>
            <p:nvPr/>
          </p:nvSpPr>
          <p:spPr>
            <a:xfrm>
              <a:off x="955175" y="3683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4"/>
            <p:cNvSpPr/>
            <p:nvPr/>
          </p:nvSpPr>
          <p:spPr>
            <a:xfrm>
              <a:off x="1184350" y="36833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0"/>
                  </a:moveTo>
                  <a:cubicBezTo>
                    <a:pt x="299" y="0"/>
                    <a:pt x="1" y="310"/>
                    <a:pt x="1" y="691"/>
                  </a:cubicBezTo>
                  <a:cubicBezTo>
                    <a:pt x="1" y="1060"/>
                    <a:pt x="299" y="1370"/>
                    <a:pt x="680" y="1370"/>
                  </a:cubicBezTo>
                  <a:cubicBezTo>
                    <a:pt x="1061" y="1370"/>
                    <a:pt x="1370" y="1060"/>
                    <a:pt x="1370" y="691"/>
                  </a:cubicBezTo>
                  <a:cubicBezTo>
                    <a:pt x="1370" y="310"/>
                    <a:pt x="1061" y="0"/>
                    <a:pt x="680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4"/>
            <p:cNvSpPr/>
            <p:nvPr/>
          </p:nvSpPr>
          <p:spPr>
            <a:xfrm>
              <a:off x="1412950" y="3683325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0"/>
                  </a:moveTo>
                  <a:cubicBezTo>
                    <a:pt x="299" y="0"/>
                    <a:pt x="1" y="298"/>
                    <a:pt x="1" y="691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0"/>
                    <a:pt x="1382" y="691"/>
                  </a:cubicBezTo>
                  <a:cubicBezTo>
                    <a:pt x="1382" y="310"/>
                    <a:pt x="1084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4"/>
            <p:cNvSpPr/>
            <p:nvPr/>
          </p:nvSpPr>
          <p:spPr>
            <a:xfrm>
              <a:off x="1642450" y="368332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4"/>
            <p:cNvSpPr/>
            <p:nvPr/>
          </p:nvSpPr>
          <p:spPr>
            <a:xfrm>
              <a:off x="1871650" y="3683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4"/>
            <p:cNvSpPr/>
            <p:nvPr/>
          </p:nvSpPr>
          <p:spPr>
            <a:xfrm>
              <a:off x="2100850" y="3683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4"/>
            <p:cNvSpPr/>
            <p:nvPr/>
          </p:nvSpPr>
          <p:spPr>
            <a:xfrm>
              <a:off x="2329750" y="3683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4"/>
            <p:cNvSpPr/>
            <p:nvPr/>
          </p:nvSpPr>
          <p:spPr>
            <a:xfrm>
              <a:off x="2558650" y="3683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4"/>
            <p:cNvSpPr/>
            <p:nvPr/>
          </p:nvSpPr>
          <p:spPr>
            <a:xfrm>
              <a:off x="2787825" y="36833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310"/>
                    <a:pt x="1" y="691"/>
                  </a:cubicBezTo>
                  <a:cubicBezTo>
                    <a:pt x="1" y="1060"/>
                    <a:pt x="311" y="1370"/>
                    <a:pt x="692" y="1370"/>
                  </a:cubicBezTo>
                  <a:cubicBezTo>
                    <a:pt x="1073" y="1370"/>
                    <a:pt x="1370" y="1060"/>
                    <a:pt x="1370" y="691"/>
                  </a:cubicBezTo>
                  <a:cubicBezTo>
                    <a:pt x="1370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4"/>
            <p:cNvSpPr/>
            <p:nvPr/>
          </p:nvSpPr>
          <p:spPr>
            <a:xfrm>
              <a:off x="497075" y="3906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69"/>
                    <a:pt x="679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4"/>
            <p:cNvSpPr/>
            <p:nvPr/>
          </p:nvSpPr>
          <p:spPr>
            <a:xfrm>
              <a:off x="725975" y="3906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4"/>
            <p:cNvSpPr/>
            <p:nvPr/>
          </p:nvSpPr>
          <p:spPr>
            <a:xfrm>
              <a:off x="955175" y="3906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69" y="1060"/>
                    <a:pt x="1369" y="679"/>
                  </a:cubicBezTo>
                  <a:cubicBezTo>
                    <a:pt x="1369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4"/>
            <p:cNvSpPr/>
            <p:nvPr/>
          </p:nvSpPr>
          <p:spPr>
            <a:xfrm>
              <a:off x="1184350" y="39062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0"/>
                  </a:moveTo>
                  <a:cubicBezTo>
                    <a:pt x="299" y="0"/>
                    <a:pt x="1" y="298"/>
                    <a:pt x="1" y="679"/>
                  </a:cubicBezTo>
                  <a:cubicBezTo>
                    <a:pt x="1" y="1060"/>
                    <a:pt x="299" y="1369"/>
                    <a:pt x="680" y="1369"/>
                  </a:cubicBezTo>
                  <a:cubicBezTo>
                    <a:pt x="1061" y="1369"/>
                    <a:pt x="1370" y="1060"/>
                    <a:pt x="1370" y="679"/>
                  </a:cubicBezTo>
                  <a:cubicBezTo>
                    <a:pt x="1370" y="298"/>
                    <a:pt x="1061" y="0"/>
                    <a:pt x="680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4"/>
            <p:cNvSpPr/>
            <p:nvPr/>
          </p:nvSpPr>
          <p:spPr>
            <a:xfrm>
              <a:off x="1412950" y="3906275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0"/>
                  </a:moveTo>
                  <a:cubicBezTo>
                    <a:pt x="299" y="0"/>
                    <a:pt x="1" y="298"/>
                    <a:pt x="1" y="679"/>
                  </a:cubicBezTo>
                  <a:cubicBezTo>
                    <a:pt x="1" y="1072"/>
                    <a:pt x="322" y="1369"/>
                    <a:pt x="692" y="1369"/>
                  </a:cubicBezTo>
                  <a:cubicBezTo>
                    <a:pt x="1084" y="1369"/>
                    <a:pt x="1382" y="1060"/>
                    <a:pt x="1382" y="679"/>
                  </a:cubicBezTo>
                  <a:cubicBezTo>
                    <a:pt x="1382" y="310"/>
                    <a:pt x="1084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4"/>
            <p:cNvSpPr/>
            <p:nvPr/>
          </p:nvSpPr>
          <p:spPr>
            <a:xfrm>
              <a:off x="1642450" y="390627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79"/>
                  </a:cubicBezTo>
                  <a:cubicBezTo>
                    <a:pt x="1" y="1060"/>
                    <a:pt x="298" y="1369"/>
                    <a:pt x="679" y="1369"/>
                  </a:cubicBezTo>
                  <a:cubicBezTo>
                    <a:pt x="1060" y="1369"/>
                    <a:pt x="1358" y="1060"/>
                    <a:pt x="1358" y="679"/>
                  </a:cubicBezTo>
                  <a:cubicBezTo>
                    <a:pt x="1358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4"/>
            <p:cNvSpPr/>
            <p:nvPr/>
          </p:nvSpPr>
          <p:spPr>
            <a:xfrm>
              <a:off x="1871650" y="3906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79"/>
                  </a:cubicBezTo>
                  <a:cubicBezTo>
                    <a:pt x="1" y="1060"/>
                    <a:pt x="298" y="1369"/>
                    <a:pt x="679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4"/>
            <p:cNvSpPr/>
            <p:nvPr/>
          </p:nvSpPr>
          <p:spPr>
            <a:xfrm>
              <a:off x="2100850" y="3906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4"/>
            <p:cNvSpPr/>
            <p:nvPr/>
          </p:nvSpPr>
          <p:spPr>
            <a:xfrm>
              <a:off x="2329750" y="3906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72" y="1369"/>
                    <a:pt x="1369" y="1060"/>
                    <a:pt x="1369" y="679"/>
                  </a:cubicBezTo>
                  <a:cubicBezTo>
                    <a:pt x="1369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4"/>
            <p:cNvSpPr/>
            <p:nvPr/>
          </p:nvSpPr>
          <p:spPr>
            <a:xfrm>
              <a:off x="2558650" y="3906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72" y="1369"/>
                    <a:pt x="1369" y="1060"/>
                    <a:pt x="1369" y="679"/>
                  </a:cubicBezTo>
                  <a:cubicBezTo>
                    <a:pt x="1369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4"/>
            <p:cNvSpPr/>
            <p:nvPr/>
          </p:nvSpPr>
          <p:spPr>
            <a:xfrm>
              <a:off x="2787825" y="39062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298"/>
                    <a:pt x="1" y="679"/>
                  </a:cubicBezTo>
                  <a:cubicBezTo>
                    <a:pt x="1" y="1060"/>
                    <a:pt x="311" y="1369"/>
                    <a:pt x="692" y="1369"/>
                  </a:cubicBezTo>
                  <a:cubicBezTo>
                    <a:pt x="1073" y="1369"/>
                    <a:pt x="1370" y="1060"/>
                    <a:pt x="1370" y="679"/>
                  </a:cubicBezTo>
                  <a:cubicBezTo>
                    <a:pt x="1370" y="298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4"/>
            <p:cNvSpPr/>
            <p:nvPr/>
          </p:nvSpPr>
          <p:spPr>
            <a:xfrm>
              <a:off x="497075" y="4143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4"/>
            <p:cNvSpPr/>
            <p:nvPr/>
          </p:nvSpPr>
          <p:spPr>
            <a:xfrm>
              <a:off x="725975" y="4143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4"/>
            <p:cNvSpPr/>
            <p:nvPr/>
          </p:nvSpPr>
          <p:spPr>
            <a:xfrm>
              <a:off x="955175" y="4143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4"/>
            <p:cNvSpPr/>
            <p:nvPr/>
          </p:nvSpPr>
          <p:spPr>
            <a:xfrm>
              <a:off x="1184350" y="41435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0"/>
                  </a:moveTo>
                  <a:cubicBezTo>
                    <a:pt x="299" y="0"/>
                    <a:pt x="1" y="310"/>
                    <a:pt x="1" y="691"/>
                  </a:cubicBezTo>
                  <a:cubicBezTo>
                    <a:pt x="1" y="1072"/>
                    <a:pt x="299" y="1370"/>
                    <a:pt x="680" y="1370"/>
                  </a:cubicBezTo>
                  <a:cubicBezTo>
                    <a:pt x="1061" y="1370"/>
                    <a:pt x="1370" y="1072"/>
                    <a:pt x="1370" y="691"/>
                  </a:cubicBezTo>
                  <a:cubicBezTo>
                    <a:pt x="1370" y="310"/>
                    <a:pt x="1061" y="0"/>
                    <a:pt x="680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4"/>
            <p:cNvSpPr/>
            <p:nvPr/>
          </p:nvSpPr>
          <p:spPr>
            <a:xfrm>
              <a:off x="1412950" y="4143500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0"/>
                  </a:moveTo>
                  <a:cubicBezTo>
                    <a:pt x="299" y="0"/>
                    <a:pt x="1" y="298"/>
                    <a:pt x="1" y="691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0"/>
                    <a:pt x="1382" y="691"/>
                  </a:cubicBezTo>
                  <a:cubicBezTo>
                    <a:pt x="1382" y="322"/>
                    <a:pt x="1084" y="24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4"/>
            <p:cNvSpPr/>
            <p:nvPr/>
          </p:nvSpPr>
          <p:spPr>
            <a:xfrm>
              <a:off x="1642450" y="414350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4"/>
            <p:cNvSpPr/>
            <p:nvPr/>
          </p:nvSpPr>
          <p:spPr>
            <a:xfrm>
              <a:off x="1871650" y="4143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4"/>
            <p:cNvSpPr/>
            <p:nvPr/>
          </p:nvSpPr>
          <p:spPr>
            <a:xfrm>
              <a:off x="2100850" y="4143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4"/>
            <p:cNvSpPr/>
            <p:nvPr/>
          </p:nvSpPr>
          <p:spPr>
            <a:xfrm>
              <a:off x="2329750" y="4143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4"/>
            <p:cNvSpPr/>
            <p:nvPr/>
          </p:nvSpPr>
          <p:spPr>
            <a:xfrm>
              <a:off x="2558650" y="4143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4"/>
            <p:cNvSpPr/>
            <p:nvPr/>
          </p:nvSpPr>
          <p:spPr>
            <a:xfrm>
              <a:off x="2787825" y="41435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310"/>
                    <a:pt x="1" y="691"/>
                  </a:cubicBezTo>
                  <a:cubicBezTo>
                    <a:pt x="1" y="1072"/>
                    <a:pt x="311" y="1370"/>
                    <a:pt x="692" y="1370"/>
                  </a:cubicBezTo>
                  <a:cubicBezTo>
                    <a:pt x="1073" y="1370"/>
                    <a:pt x="1370" y="1072"/>
                    <a:pt x="1370" y="691"/>
                  </a:cubicBezTo>
                  <a:cubicBezTo>
                    <a:pt x="1370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4"/>
            <p:cNvSpPr/>
            <p:nvPr/>
          </p:nvSpPr>
          <p:spPr>
            <a:xfrm>
              <a:off x="496775" y="4381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4"/>
            <p:cNvSpPr/>
            <p:nvPr/>
          </p:nvSpPr>
          <p:spPr>
            <a:xfrm>
              <a:off x="725975" y="4381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4"/>
            <p:cNvSpPr/>
            <p:nvPr/>
          </p:nvSpPr>
          <p:spPr>
            <a:xfrm>
              <a:off x="955175" y="4381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4"/>
            <p:cNvSpPr/>
            <p:nvPr/>
          </p:nvSpPr>
          <p:spPr>
            <a:xfrm>
              <a:off x="1183775" y="4381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4"/>
            <p:cNvSpPr/>
            <p:nvPr/>
          </p:nvSpPr>
          <p:spPr>
            <a:xfrm>
              <a:off x="1412950" y="4381325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0"/>
                  </a:moveTo>
                  <a:cubicBezTo>
                    <a:pt x="299" y="0"/>
                    <a:pt x="1" y="310"/>
                    <a:pt x="1" y="691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0"/>
                    <a:pt x="1382" y="691"/>
                  </a:cubicBezTo>
                  <a:cubicBezTo>
                    <a:pt x="1382" y="310"/>
                    <a:pt x="1084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4"/>
            <p:cNvSpPr/>
            <p:nvPr/>
          </p:nvSpPr>
          <p:spPr>
            <a:xfrm>
              <a:off x="1642450" y="4381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14"/>
            <p:cNvSpPr/>
            <p:nvPr/>
          </p:nvSpPr>
          <p:spPr>
            <a:xfrm>
              <a:off x="1871350" y="4381325"/>
              <a:ext cx="34550" cy="34250"/>
            </a:xfrm>
            <a:custGeom>
              <a:avLst/>
              <a:gdLst/>
              <a:ahLst/>
              <a:cxnLst/>
              <a:rect l="l" t="t" r="r" b="b"/>
              <a:pathLst>
                <a:path w="1382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70"/>
                    <a:pt x="691" y="1370"/>
                  </a:cubicBezTo>
                  <a:cubicBezTo>
                    <a:pt x="1084" y="1370"/>
                    <a:pt x="1382" y="1060"/>
                    <a:pt x="1382" y="691"/>
                  </a:cubicBezTo>
                  <a:cubicBezTo>
                    <a:pt x="1382" y="310"/>
                    <a:pt x="1084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14"/>
            <p:cNvSpPr/>
            <p:nvPr/>
          </p:nvSpPr>
          <p:spPr>
            <a:xfrm>
              <a:off x="2100250" y="4381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4"/>
            <p:cNvSpPr/>
            <p:nvPr/>
          </p:nvSpPr>
          <p:spPr>
            <a:xfrm>
              <a:off x="2329450" y="4381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4"/>
            <p:cNvSpPr/>
            <p:nvPr/>
          </p:nvSpPr>
          <p:spPr>
            <a:xfrm>
              <a:off x="2558650" y="4381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4"/>
            <p:cNvSpPr/>
            <p:nvPr/>
          </p:nvSpPr>
          <p:spPr>
            <a:xfrm>
              <a:off x="2787825" y="43813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299" y="0"/>
                    <a:pt x="1" y="310"/>
                    <a:pt x="1" y="691"/>
                  </a:cubicBezTo>
                  <a:cubicBezTo>
                    <a:pt x="1" y="1072"/>
                    <a:pt x="299" y="1370"/>
                    <a:pt x="692" y="1370"/>
                  </a:cubicBezTo>
                  <a:cubicBezTo>
                    <a:pt x="1073" y="1370"/>
                    <a:pt x="1370" y="1060"/>
                    <a:pt x="1370" y="691"/>
                  </a:cubicBezTo>
                  <a:cubicBezTo>
                    <a:pt x="1370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4"/>
            <p:cNvSpPr/>
            <p:nvPr/>
          </p:nvSpPr>
          <p:spPr>
            <a:xfrm>
              <a:off x="497075" y="46188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4"/>
            <p:cNvSpPr/>
            <p:nvPr/>
          </p:nvSpPr>
          <p:spPr>
            <a:xfrm>
              <a:off x="725975" y="46188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4"/>
            <p:cNvSpPr/>
            <p:nvPr/>
          </p:nvSpPr>
          <p:spPr>
            <a:xfrm>
              <a:off x="955175" y="46188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4"/>
            <p:cNvSpPr/>
            <p:nvPr/>
          </p:nvSpPr>
          <p:spPr>
            <a:xfrm>
              <a:off x="1184350" y="46188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1"/>
                  </a:moveTo>
                  <a:cubicBezTo>
                    <a:pt x="299" y="1"/>
                    <a:pt x="1" y="298"/>
                    <a:pt x="1" y="679"/>
                  </a:cubicBezTo>
                  <a:cubicBezTo>
                    <a:pt x="1" y="1060"/>
                    <a:pt x="299" y="1370"/>
                    <a:pt x="680" y="1370"/>
                  </a:cubicBezTo>
                  <a:cubicBezTo>
                    <a:pt x="1061" y="1370"/>
                    <a:pt x="1370" y="1060"/>
                    <a:pt x="1370" y="679"/>
                  </a:cubicBezTo>
                  <a:cubicBezTo>
                    <a:pt x="1370" y="298"/>
                    <a:pt x="1061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4"/>
            <p:cNvSpPr/>
            <p:nvPr/>
          </p:nvSpPr>
          <p:spPr>
            <a:xfrm>
              <a:off x="1412950" y="4618850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1"/>
                  </a:moveTo>
                  <a:cubicBezTo>
                    <a:pt x="299" y="1"/>
                    <a:pt x="1" y="298"/>
                    <a:pt x="1" y="679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48"/>
                    <a:pt x="1382" y="679"/>
                  </a:cubicBezTo>
                  <a:cubicBezTo>
                    <a:pt x="1382" y="310"/>
                    <a:pt x="1084" y="12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4"/>
            <p:cNvSpPr/>
            <p:nvPr/>
          </p:nvSpPr>
          <p:spPr>
            <a:xfrm>
              <a:off x="1642450" y="461885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79"/>
                  </a:cubicBezTo>
                  <a:cubicBezTo>
                    <a:pt x="1358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4"/>
            <p:cNvSpPr/>
            <p:nvPr/>
          </p:nvSpPr>
          <p:spPr>
            <a:xfrm>
              <a:off x="1871650" y="46188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4"/>
            <p:cNvSpPr/>
            <p:nvPr/>
          </p:nvSpPr>
          <p:spPr>
            <a:xfrm>
              <a:off x="2100850" y="46188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4"/>
            <p:cNvSpPr/>
            <p:nvPr/>
          </p:nvSpPr>
          <p:spPr>
            <a:xfrm>
              <a:off x="2329750" y="46188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4"/>
            <p:cNvSpPr/>
            <p:nvPr/>
          </p:nvSpPr>
          <p:spPr>
            <a:xfrm>
              <a:off x="2558650" y="46188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4"/>
            <p:cNvSpPr/>
            <p:nvPr/>
          </p:nvSpPr>
          <p:spPr>
            <a:xfrm>
              <a:off x="2787825" y="46188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1"/>
                  </a:moveTo>
                  <a:cubicBezTo>
                    <a:pt x="311" y="1"/>
                    <a:pt x="1" y="298"/>
                    <a:pt x="1" y="679"/>
                  </a:cubicBezTo>
                  <a:cubicBezTo>
                    <a:pt x="1" y="1060"/>
                    <a:pt x="311" y="1370"/>
                    <a:pt x="692" y="1370"/>
                  </a:cubicBezTo>
                  <a:cubicBezTo>
                    <a:pt x="1073" y="1370"/>
                    <a:pt x="1370" y="1060"/>
                    <a:pt x="1370" y="679"/>
                  </a:cubicBezTo>
                  <a:cubicBezTo>
                    <a:pt x="1370" y="298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4"/>
            <p:cNvSpPr/>
            <p:nvPr/>
          </p:nvSpPr>
          <p:spPr>
            <a:xfrm>
              <a:off x="3015850" y="1097875"/>
              <a:ext cx="34550" cy="34275"/>
            </a:xfrm>
            <a:custGeom>
              <a:avLst/>
              <a:gdLst/>
              <a:ahLst/>
              <a:cxnLst/>
              <a:rect l="l" t="t" r="r" b="b"/>
              <a:pathLst>
                <a:path w="1382" h="1371" extrusionOk="0">
                  <a:moveTo>
                    <a:pt x="691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298" y="1370"/>
                    <a:pt x="691" y="1370"/>
                  </a:cubicBezTo>
                  <a:cubicBezTo>
                    <a:pt x="1084" y="1370"/>
                    <a:pt x="1381" y="1049"/>
                    <a:pt x="1381" y="680"/>
                  </a:cubicBezTo>
                  <a:cubicBezTo>
                    <a:pt x="1381" y="310"/>
                    <a:pt x="1084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4"/>
            <p:cNvSpPr/>
            <p:nvPr/>
          </p:nvSpPr>
          <p:spPr>
            <a:xfrm>
              <a:off x="3245325" y="109787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0" y="1"/>
                  </a:moveTo>
                  <a:cubicBezTo>
                    <a:pt x="299" y="1"/>
                    <a:pt x="1" y="310"/>
                    <a:pt x="1" y="680"/>
                  </a:cubicBezTo>
                  <a:cubicBezTo>
                    <a:pt x="1" y="1072"/>
                    <a:pt x="299" y="1370"/>
                    <a:pt x="680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0"/>
                    <a:pt x="1072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4"/>
            <p:cNvSpPr/>
            <p:nvPr/>
          </p:nvSpPr>
          <p:spPr>
            <a:xfrm>
              <a:off x="3474525" y="10978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0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4"/>
            <p:cNvSpPr/>
            <p:nvPr/>
          </p:nvSpPr>
          <p:spPr>
            <a:xfrm>
              <a:off x="3703125" y="10978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4"/>
            <p:cNvSpPr/>
            <p:nvPr/>
          </p:nvSpPr>
          <p:spPr>
            <a:xfrm>
              <a:off x="3932325" y="10978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4"/>
            <p:cNvSpPr/>
            <p:nvPr/>
          </p:nvSpPr>
          <p:spPr>
            <a:xfrm>
              <a:off x="4161525" y="10978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4"/>
            <p:cNvSpPr/>
            <p:nvPr/>
          </p:nvSpPr>
          <p:spPr>
            <a:xfrm>
              <a:off x="4390425" y="10978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49"/>
                    <a:pt x="1369" y="680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4"/>
            <p:cNvSpPr/>
            <p:nvPr/>
          </p:nvSpPr>
          <p:spPr>
            <a:xfrm>
              <a:off x="4619625" y="10978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49"/>
                    <a:pt x="1369" y="680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4"/>
            <p:cNvSpPr/>
            <p:nvPr/>
          </p:nvSpPr>
          <p:spPr>
            <a:xfrm>
              <a:off x="4848800" y="109787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1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4"/>
            <p:cNvSpPr/>
            <p:nvPr/>
          </p:nvSpPr>
          <p:spPr>
            <a:xfrm>
              <a:off x="5078000" y="10978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4"/>
            <p:cNvSpPr/>
            <p:nvPr/>
          </p:nvSpPr>
          <p:spPr>
            <a:xfrm>
              <a:off x="5306900" y="10978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0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4"/>
            <p:cNvSpPr/>
            <p:nvPr/>
          </p:nvSpPr>
          <p:spPr>
            <a:xfrm>
              <a:off x="3016150" y="1335700"/>
              <a:ext cx="34250" cy="33975"/>
            </a:xfrm>
            <a:custGeom>
              <a:avLst/>
              <a:gdLst/>
              <a:ahLst/>
              <a:cxnLst/>
              <a:rect l="l" t="t" r="r" b="b"/>
              <a:pathLst>
                <a:path w="1370" h="1359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58"/>
                    <a:pt x="679" y="1358"/>
                  </a:cubicBezTo>
                  <a:cubicBezTo>
                    <a:pt x="1060" y="1358"/>
                    <a:pt x="1369" y="1061"/>
                    <a:pt x="1369" y="680"/>
                  </a:cubicBezTo>
                  <a:cubicBezTo>
                    <a:pt x="1369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4"/>
            <p:cNvSpPr/>
            <p:nvPr/>
          </p:nvSpPr>
          <p:spPr>
            <a:xfrm>
              <a:off x="3245025" y="1335700"/>
              <a:ext cx="34275" cy="33975"/>
            </a:xfrm>
            <a:custGeom>
              <a:avLst/>
              <a:gdLst/>
              <a:ahLst/>
              <a:cxnLst/>
              <a:rect l="l" t="t" r="r" b="b"/>
              <a:pathLst>
                <a:path w="1371" h="1359" extrusionOk="0">
                  <a:moveTo>
                    <a:pt x="692" y="1"/>
                  </a:moveTo>
                  <a:cubicBezTo>
                    <a:pt x="311" y="1"/>
                    <a:pt x="1" y="299"/>
                    <a:pt x="1" y="680"/>
                  </a:cubicBezTo>
                  <a:cubicBezTo>
                    <a:pt x="1" y="1061"/>
                    <a:pt x="311" y="1358"/>
                    <a:pt x="692" y="1358"/>
                  </a:cubicBezTo>
                  <a:cubicBezTo>
                    <a:pt x="1073" y="1358"/>
                    <a:pt x="1370" y="1061"/>
                    <a:pt x="1370" y="680"/>
                  </a:cubicBezTo>
                  <a:cubicBezTo>
                    <a:pt x="1370" y="299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4"/>
            <p:cNvSpPr/>
            <p:nvPr/>
          </p:nvSpPr>
          <p:spPr>
            <a:xfrm>
              <a:off x="3474525" y="1335700"/>
              <a:ext cx="34250" cy="33975"/>
            </a:xfrm>
            <a:custGeom>
              <a:avLst/>
              <a:gdLst/>
              <a:ahLst/>
              <a:cxnLst/>
              <a:rect l="l" t="t" r="r" b="b"/>
              <a:pathLst>
                <a:path w="1370" h="1359" extrusionOk="0">
                  <a:moveTo>
                    <a:pt x="679" y="1"/>
                  </a:moveTo>
                  <a:cubicBezTo>
                    <a:pt x="298" y="1"/>
                    <a:pt x="1" y="299"/>
                    <a:pt x="1" y="680"/>
                  </a:cubicBezTo>
                  <a:cubicBezTo>
                    <a:pt x="1" y="1061"/>
                    <a:pt x="298" y="1358"/>
                    <a:pt x="679" y="1358"/>
                  </a:cubicBezTo>
                  <a:cubicBezTo>
                    <a:pt x="1060" y="1358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4"/>
            <p:cNvSpPr/>
            <p:nvPr/>
          </p:nvSpPr>
          <p:spPr>
            <a:xfrm>
              <a:off x="3703725" y="1335700"/>
              <a:ext cx="33950" cy="33975"/>
            </a:xfrm>
            <a:custGeom>
              <a:avLst/>
              <a:gdLst/>
              <a:ahLst/>
              <a:cxnLst/>
              <a:rect l="l" t="t" r="r" b="b"/>
              <a:pathLst>
                <a:path w="1358" h="1359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58"/>
                    <a:pt x="679" y="1358"/>
                  </a:cubicBezTo>
                  <a:cubicBezTo>
                    <a:pt x="1060" y="1358"/>
                    <a:pt x="1358" y="1061"/>
                    <a:pt x="1358" y="680"/>
                  </a:cubicBezTo>
                  <a:cubicBezTo>
                    <a:pt x="1358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4"/>
            <p:cNvSpPr/>
            <p:nvPr/>
          </p:nvSpPr>
          <p:spPr>
            <a:xfrm>
              <a:off x="3932325" y="133570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4"/>
            <p:cNvSpPr/>
            <p:nvPr/>
          </p:nvSpPr>
          <p:spPr>
            <a:xfrm>
              <a:off x="4161525" y="1335700"/>
              <a:ext cx="34250" cy="33975"/>
            </a:xfrm>
            <a:custGeom>
              <a:avLst/>
              <a:gdLst/>
              <a:ahLst/>
              <a:cxnLst/>
              <a:rect l="l" t="t" r="r" b="b"/>
              <a:pathLst>
                <a:path w="1370" h="1359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58"/>
                    <a:pt x="691" y="1358"/>
                  </a:cubicBezTo>
                  <a:cubicBezTo>
                    <a:pt x="1072" y="1358"/>
                    <a:pt x="1370" y="1061"/>
                    <a:pt x="1370" y="680"/>
                  </a:cubicBezTo>
                  <a:cubicBezTo>
                    <a:pt x="1370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4"/>
            <p:cNvSpPr/>
            <p:nvPr/>
          </p:nvSpPr>
          <p:spPr>
            <a:xfrm>
              <a:off x="4390725" y="1335700"/>
              <a:ext cx="34250" cy="33975"/>
            </a:xfrm>
            <a:custGeom>
              <a:avLst/>
              <a:gdLst/>
              <a:ahLst/>
              <a:cxnLst/>
              <a:rect l="l" t="t" r="r" b="b"/>
              <a:pathLst>
                <a:path w="1370" h="1359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58"/>
                    <a:pt x="691" y="1358"/>
                  </a:cubicBezTo>
                  <a:cubicBezTo>
                    <a:pt x="1072" y="1358"/>
                    <a:pt x="1369" y="1061"/>
                    <a:pt x="1369" y="680"/>
                  </a:cubicBezTo>
                  <a:cubicBezTo>
                    <a:pt x="1369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4"/>
            <p:cNvSpPr/>
            <p:nvPr/>
          </p:nvSpPr>
          <p:spPr>
            <a:xfrm>
              <a:off x="4619900" y="1335700"/>
              <a:ext cx="34275" cy="33975"/>
            </a:xfrm>
            <a:custGeom>
              <a:avLst/>
              <a:gdLst/>
              <a:ahLst/>
              <a:cxnLst/>
              <a:rect l="l" t="t" r="r" b="b"/>
              <a:pathLst>
                <a:path w="1371" h="1359" extrusionOk="0">
                  <a:moveTo>
                    <a:pt x="691" y="1"/>
                  </a:moveTo>
                  <a:cubicBezTo>
                    <a:pt x="310" y="1"/>
                    <a:pt x="1" y="299"/>
                    <a:pt x="1" y="680"/>
                  </a:cubicBezTo>
                  <a:cubicBezTo>
                    <a:pt x="1" y="1061"/>
                    <a:pt x="310" y="1358"/>
                    <a:pt x="691" y="1358"/>
                  </a:cubicBezTo>
                  <a:cubicBezTo>
                    <a:pt x="1072" y="1358"/>
                    <a:pt x="1370" y="1061"/>
                    <a:pt x="1370" y="680"/>
                  </a:cubicBezTo>
                  <a:cubicBezTo>
                    <a:pt x="1370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4"/>
            <p:cNvSpPr/>
            <p:nvPr/>
          </p:nvSpPr>
          <p:spPr>
            <a:xfrm>
              <a:off x="4848800" y="1335700"/>
              <a:ext cx="34275" cy="33975"/>
            </a:xfrm>
            <a:custGeom>
              <a:avLst/>
              <a:gdLst/>
              <a:ahLst/>
              <a:cxnLst/>
              <a:rect l="l" t="t" r="r" b="b"/>
              <a:pathLst>
                <a:path w="1371" h="1359" extrusionOk="0">
                  <a:moveTo>
                    <a:pt x="691" y="1"/>
                  </a:moveTo>
                  <a:cubicBezTo>
                    <a:pt x="310" y="1"/>
                    <a:pt x="1" y="299"/>
                    <a:pt x="1" y="680"/>
                  </a:cubicBezTo>
                  <a:cubicBezTo>
                    <a:pt x="1" y="1061"/>
                    <a:pt x="310" y="1358"/>
                    <a:pt x="691" y="1358"/>
                  </a:cubicBezTo>
                  <a:cubicBezTo>
                    <a:pt x="1060" y="1358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4"/>
            <p:cNvSpPr/>
            <p:nvPr/>
          </p:nvSpPr>
          <p:spPr>
            <a:xfrm>
              <a:off x="5078000" y="1335700"/>
              <a:ext cx="34250" cy="33975"/>
            </a:xfrm>
            <a:custGeom>
              <a:avLst/>
              <a:gdLst/>
              <a:ahLst/>
              <a:cxnLst/>
              <a:rect l="l" t="t" r="r" b="b"/>
              <a:pathLst>
                <a:path w="1370" h="1359" extrusionOk="0">
                  <a:moveTo>
                    <a:pt x="691" y="1"/>
                  </a:moveTo>
                  <a:cubicBezTo>
                    <a:pt x="310" y="1"/>
                    <a:pt x="1" y="299"/>
                    <a:pt x="1" y="680"/>
                  </a:cubicBezTo>
                  <a:cubicBezTo>
                    <a:pt x="1" y="1061"/>
                    <a:pt x="310" y="1358"/>
                    <a:pt x="691" y="1358"/>
                  </a:cubicBezTo>
                  <a:cubicBezTo>
                    <a:pt x="1060" y="1358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4"/>
            <p:cNvSpPr/>
            <p:nvPr/>
          </p:nvSpPr>
          <p:spPr>
            <a:xfrm>
              <a:off x="5307200" y="1335700"/>
              <a:ext cx="34250" cy="33975"/>
            </a:xfrm>
            <a:custGeom>
              <a:avLst/>
              <a:gdLst/>
              <a:ahLst/>
              <a:cxnLst/>
              <a:rect l="l" t="t" r="r" b="b"/>
              <a:pathLst>
                <a:path w="1370" h="1359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58"/>
                    <a:pt x="691" y="1358"/>
                  </a:cubicBezTo>
                  <a:cubicBezTo>
                    <a:pt x="1060" y="1358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4"/>
            <p:cNvSpPr/>
            <p:nvPr/>
          </p:nvSpPr>
          <p:spPr>
            <a:xfrm>
              <a:off x="3016150" y="1572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69" y="1060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4"/>
            <p:cNvSpPr/>
            <p:nvPr/>
          </p:nvSpPr>
          <p:spPr>
            <a:xfrm>
              <a:off x="3245025" y="15729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310"/>
                    <a:pt x="1" y="691"/>
                  </a:cubicBezTo>
                  <a:cubicBezTo>
                    <a:pt x="1" y="1060"/>
                    <a:pt x="311" y="1369"/>
                    <a:pt x="692" y="1369"/>
                  </a:cubicBezTo>
                  <a:cubicBezTo>
                    <a:pt x="1073" y="1369"/>
                    <a:pt x="1370" y="1060"/>
                    <a:pt x="1370" y="691"/>
                  </a:cubicBezTo>
                  <a:cubicBezTo>
                    <a:pt x="1370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4"/>
            <p:cNvSpPr/>
            <p:nvPr/>
          </p:nvSpPr>
          <p:spPr>
            <a:xfrm>
              <a:off x="3474525" y="1572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60"/>
                    <a:pt x="298" y="1369"/>
                    <a:pt x="679" y="1369"/>
                  </a:cubicBezTo>
                  <a:cubicBezTo>
                    <a:pt x="1060" y="1369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4"/>
            <p:cNvSpPr/>
            <p:nvPr/>
          </p:nvSpPr>
          <p:spPr>
            <a:xfrm>
              <a:off x="3703725" y="157295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58" y="1060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4"/>
            <p:cNvSpPr/>
            <p:nvPr/>
          </p:nvSpPr>
          <p:spPr>
            <a:xfrm>
              <a:off x="3932325" y="1572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298"/>
                    <a:pt x="0" y="691"/>
                  </a:cubicBezTo>
                  <a:cubicBezTo>
                    <a:pt x="0" y="1072"/>
                    <a:pt x="322" y="1369"/>
                    <a:pt x="691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4"/>
            <p:cNvSpPr/>
            <p:nvPr/>
          </p:nvSpPr>
          <p:spPr>
            <a:xfrm>
              <a:off x="4161525" y="1572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4"/>
            <p:cNvSpPr/>
            <p:nvPr/>
          </p:nvSpPr>
          <p:spPr>
            <a:xfrm>
              <a:off x="4390725" y="1572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72" y="1369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4"/>
            <p:cNvSpPr/>
            <p:nvPr/>
          </p:nvSpPr>
          <p:spPr>
            <a:xfrm>
              <a:off x="4619900" y="15729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60"/>
                    <a:pt x="310" y="1369"/>
                    <a:pt x="691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4"/>
            <p:cNvSpPr/>
            <p:nvPr/>
          </p:nvSpPr>
          <p:spPr>
            <a:xfrm>
              <a:off x="4848800" y="15729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60"/>
                    <a:pt x="310" y="1369"/>
                    <a:pt x="691" y="1369"/>
                  </a:cubicBezTo>
                  <a:cubicBezTo>
                    <a:pt x="1060" y="1369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4"/>
            <p:cNvSpPr/>
            <p:nvPr/>
          </p:nvSpPr>
          <p:spPr>
            <a:xfrm>
              <a:off x="5078000" y="1572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60"/>
                    <a:pt x="310" y="1369"/>
                    <a:pt x="691" y="1369"/>
                  </a:cubicBezTo>
                  <a:cubicBezTo>
                    <a:pt x="1060" y="1369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4"/>
            <p:cNvSpPr/>
            <p:nvPr/>
          </p:nvSpPr>
          <p:spPr>
            <a:xfrm>
              <a:off x="5307200" y="1572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60" y="1369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4"/>
            <p:cNvSpPr/>
            <p:nvPr/>
          </p:nvSpPr>
          <p:spPr>
            <a:xfrm>
              <a:off x="3016150" y="18107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69" y="1060"/>
                    <a:pt x="1369" y="679"/>
                  </a:cubicBezTo>
                  <a:cubicBezTo>
                    <a:pt x="1369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4"/>
            <p:cNvSpPr/>
            <p:nvPr/>
          </p:nvSpPr>
          <p:spPr>
            <a:xfrm>
              <a:off x="3245025" y="18107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298"/>
                    <a:pt x="1" y="679"/>
                  </a:cubicBezTo>
                  <a:cubicBezTo>
                    <a:pt x="1" y="1060"/>
                    <a:pt x="311" y="1369"/>
                    <a:pt x="692" y="1369"/>
                  </a:cubicBezTo>
                  <a:cubicBezTo>
                    <a:pt x="1073" y="1369"/>
                    <a:pt x="1370" y="1060"/>
                    <a:pt x="1370" y="679"/>
                  </a:cubicBezTo>
                  <a:cubicBezTo>
                    <a:pt x="1370" y="298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4"/>
            <p:cNvSpPr/>
            <p:nvPr/>
          </p:nvSpPr>
          <p:spPr>
            <a:xfrm>
              <a:off x="3474525" y="18107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79"/>
                  </a:cubicBezTo>
                  <a:cubicBezTo>
                    <a:pt x="1" y="1060"/>
                    <a:pt x="298" y="1369"/>
                    <a:pt x="679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4"/>
            <p:cNvSpPr/>
            <p:nvPr/>
          </p:nvSpPr>
          <p:spPr>
            <a:xfrm>
              <a:off x="3703725" y="181077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58" y="1060"/>
                    <a:pt x="1358" y="679"/>
                  </a:cubicBezTo>
                  <a:cubicBezTo>
                    <a:pt x="1358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4"/>
            <p:cNvSpPr/>
            <p:nvPr/>
          </p:nvSpPr>
          <p:spPr>
            <a:xfrm>
              <a:off x="3932325" y="18107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72"/>
                    <a:pt x="322" y="1369"/>
                    <a:pt x="691" y="1369"/>
                  </a:cubicBezTo>
                  <a:cubicBezTo>
                    <a:pt x="1072" y="1369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4"/>
            <p:cNvSpPr/>
            <p:nvPr/>
          </p:nvSpPr>
          <p:spPr>
            <a:xfrm>
              <a:off x="4161525" y="18107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72" y="1369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4"/>
            <p:cNvSpPr/>
            <p:nvPr/>
          </p:nvSpPr>
          <p:spPr>
            <a:xfrm>
              <a:off x="4390725" y="18107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72" y="1369"/>
                    <a:pt x="1369" y="1060"/>
                    <a:pt x="1369" y="679"/>
                  </a:cubicBezTo>
                  <a:cubicBezTo>
                    <a:pt x="1369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4"/>
            <p:cNvSpPr/>
            <p:nvPr/>
          </p:nvSpPr>
          <p:spPr>
            <a:xfrm>
              <a:off x="4619900" y="18107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69"/>
                    <a:pt x="691" y="1369"/>
                  </a:cubicBezTo>
                  <a:cubicBezTo>
                    <a:pt x="1072" y="1369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4"/>
            <p:cNvSpPr/>
            <p:nvPr/>
          </p:nvSpPr>
          <p:spPr>
            <a:xfrm>
              <a:off x="4848800" y="18107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69"/>
                    <a:pt x="691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4"/>
            <p:cNvSpPr/>
            <p:nvPr/>
          </p:nvSpPr>
          <p:spPr>
            <a:xfrm>
              <a:off x="5078000" y="18107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69"/>
                    <a:pt x="691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4"/>
            <p:cNvSpPr/>
            <p:nvPr/>
          </p:nvSpPr>
          <p:spPr>
            <a:xfrm>
              <a:off x="5307200" y="18107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4"/>
            <p:cNvSpPr/>
            <p:nvPr/>
          </p:nvSpPr>
          <p:spPr>
            <a:xfrm>
              <a:off x="3016150" y="20331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69" y="1072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4"/>
            <p:cNvSpPr/>
            <p:nvPr/>
          </p:nvSpPr>
          <p:spPr>
            <a:xfrm>
              <a:off x="3245025" y="20331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310"/>
                    <a:pt x="1" y="691"/>
                  </a:cubicBezTo>
                  <a:cubicBezTo>
                    <a:pt x="1" y="1072"/>
                    <a:pt x="311" y="1369"/>
                    <a:pt x="692" y="1369"/>
                  </a:cubicBezTo>
                  <a:cubicBezTo>
                    <a:pt x="1073" y="1369"/>
                    <a:pt x="1370" y="1072"/>
                    <a:pt x="1370" y="691"/>
                  </a:cubicBezTo>
                  <a:cubicBezTo>
                    <a:pt x="1370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4"/>
            <p:cNvSpPr/>
            <p:nvPr/>
          </p:nvSpPr>
          <p:spPr>
            <a:xfrm>
              <a:off x="3474525" y="20331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4"/>
            <p:cNvSpPr/>
            <p:nvPr/>
          </p:nvSpPr>
          <p:spPr>
            <a:xfrm>
              <a:off x="3703725" y="203312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58" y="1072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4"/>
            <p:cNvSpPr/>
            <p:nvPr/>
          </p:nvSpPr>
          <p:spPr>
            <a:xfrm>
              <a:off x="3932325" y="20331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298"/>
                    <a:pt x="0" y="691"/>
                  </a:cubicBezTo>
                  <a:cubicBezTo>
                    <a:pt x="0" y="1072"/>
                    <a:pt x="322" y="1369"/>
                    <a:pt x="691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22"/>
                    <a:pt x="1072" y="24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4"/>
            <p:cNvSpPr/>
            <p:nvPr/>
          </p:nvSpPr>
          <p:spPr>
            <a:xfrm>
              <a:off x="4161525" y="20331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72" y="1369"/>
                    <a:pt x="1370" y="1072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4"/>
            <p:cNvSpPr/>
            <p:nvPr/>
          </p:nvSpPr>
          <p:spPr>
            <a:xfrm>
              <a:off x="4390725" y="20331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72" y="1369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4"/>
            <p:cNvSpPr/>
            <p:nvPr/>
          </p:nvSpPr>
          <p:spPr>
            <a:xfrm>
              <a:off x="4619900" y="20331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69"/>
                    <a:pt x="691" y="1369"/>
                  </a:cubicBezTo>
                  <a:cubicBezTo>
                    <a:pt x="1072" y="1369"/>
                    <a:pt x="1370" y="1072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4"/>
            <p:cNvSpPr/>
            <p:nvPr/>
          </p:nvSpPr>
          <p:spPr>
            <a:xfrm>
              <a:off x="4848800" y="20331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69"/>
                    <a:pt x="691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4"/>
            <p:cNvSpPr/>
            <p:nvPr/>
          </p:nvSpPr>
          <p:spPr>
            <a:xfrm>
              <a:off x="5078000" y="20331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69"/>
                    <a:pt x="691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4"/>
            <p:cNvSpPr/>
            <p:nvPr/>
          </p:nvSpPr>
          <p:spPr>
            <a:xfrm>
              <a:off x="5307200" y="20331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4"/>
            <p:cNvSpPr/>
            <p:nvPr/>
          </p:nvSpPr>
          <p:spPr>
            <a:xfrm>
              <a:off x="3015850" y="2270950"/>
              <a:ext cx="34550" cy="34250"/>
            </a:xfrm>
            <a:custGeom>
              <a:avLst/>
              <a:gdLst/>
              <a:ahLst/>
              <a:cxnLst/>
              <a:rect l="l" t="t" r="r" b="b"/>
              <a:pathLst>
                <a:path w="1382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91" y="1370"/>
                  </a:cubicBezTo>
                  <a:cubicBezTo>
                    <a:pt x="1084" y="1370"/>
                    <a:pt x="1381" y="1060"/>
                    <a:pt x="1381" y="691"/>
                  </a:cubicBezTo>
                  <a:cubicBezTo>
                    <a:pt x="1381" y="310"/>
                    <a:pt x="1084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4"/>
            <p:cNvSpPr/>
            <p:nvPr/>
          </p:nvSpPr>
          <p:spPr>
            <a:xfrm>
              <a:off x="3245325" y="22709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0"/>
                  </a:moveTo>
                  <a:cubicBezTo>
                    <a:pt x="299" y="0"/>
                    <a:pt x="1" y="310"/>
                    <a:pt x="1" y="691"/>
                  </a:cubicBezTo>
                  <a:cubicBezTo>
                    <a:pt x="1" y="1072"/>
                    <a:pt x="299" y="1370"/>
                    <a:pt x="680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80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4"/>
            <p:cNvSpPr/>
            <p:nvPr/>
          </p:nvSpPr>
          <p:spPr>
            <a:xfrm>
              <a:off x="3474525" y="2270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4"/>
            <p:cNvSpPr/>
            <p:nvPr/>
          </p:nvSpPr>
          <p:spPr>
            <a:xfrm>
              <a:off x="3703125" y="2270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4"/>
            <p:cNvSpPr/>
            <p:nvPr/>
          </p:nvSpPr>
          <p:spPr>
            <a:xfrm>
              <a:off x="3932325" y="2270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4"/>
            <p:cNvSpPr/>
            <p:nvPr/>
          </p:nvSpPr>
          <p:spPr>
            <a:xfrm>
              <a:off x="4161525" y="2270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4"/>
            <p:cNvSpPr/>
            <p:nvPr/>
          </p:nvSpPr>
          <p:spPr>
            <a:xfrm>
              <a:off x="4390425" y="2270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4"/>
            <p:cNvSpPr/>
            <p:nvPr/>
          </p:nvSpPr>
          <p:spPr>
            <a:xfrm>
              <a:off x="4619625" y="2270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4"/>
            <p:cNvSpPr/>
            <p:nvPr/>
          </p:nvSpPr>
          <p:spPr>
            <a:xfrm>
              <a:off x="4848800" y="22709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4"/>
            <p:cNvSpPr/>
            <p:nvPr/>
          </p:nvSpPr>
          <p:spPr>
            <a:xfrm>
              <a:off x="5078000" y="2270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4"/>
            <p:cNvSpPr/>
            <p:nvPr/>
          </p:nvSpPr>
          <p:spPr>
            <a:xfrm>
              <a:off x="5306900" y="2270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4"/>
            <p:cNvSpPr/>
            <p:nvPr/>
          </p:nvSpPr>
          <p:spPr>
            <a:xfrm>
              <a:off x="3016150" y="2508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4"/>
            <p:cNvSpPr/>
            <p:nvPr/>
          </p:nvSpPr>
          <p:spPr>
            <a:xfrm>
              <a:off x="3245025" y="25084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298"/>
                    <a:pt x="1" y="679"/>
                  </a:cubicBezTo>
                  <a:cubicBezTo>
                    <a:pt x="1" y="1060"/>
                    <a:pt x="311" y="1370"/>
                    <a:pt x="692" y="1370"/>
                  </a:cubicBezTo>
                  <a:cubicBezTo>
                    <a:pt x="1073" y="1370"/>
                    <a:pt x="1370" y="1060"/>
                    <a:pt x="1370" y="679"/>
                  </a:cubicBezTo>
                  <a:cubicBezTo>
                    <a:pt x="1370" y="298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4"/>
            <p:cNvSpPr/>
            <p:nvPr/>
          </p:nvSpPr>
          <p:spPr>
            <a:xfrm>
              <a:off x="3474525" y="2508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4"/>
            <p:cNvSpPr/>
            <p:nvPr/>
          </p:nvSpPr>
          <p:spPr>
            <a:xfrm>
              <a:off x="3703725" y="250847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79"/>
                  </a:cubicBezTo>
                  <a:cubicBezTo>
                    <a:pt x="1358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4"/>
            <p:cNvSpPr/>
            <p:nvPr/>
          </p:nvSpPr>
          <p:spPr>
            <a:xfrm>
              <a:off x="3932325" y="2508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48"/>
                    <a:pt x="1370" y="679"/>
                  </a:cubicBezTo>
                  <a:cubicBezTo>
                    <a:pt x="1370" y="310"/>
                    <a:pt x="1072" y="12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4"/>
            <p:cNvSpPr/>
            <p:nvPr/>
          </p:nvSpPr>
          <p:spPr>
            <a:xfrm>
              <a:off x="4161525" y="2508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4"/>
            <p:cNvSpPr/>
            <p:nvPr/>
          </p:nvSpPr>
          <p:spPr>
            <a:xfrm>
              <a:off x="4390725" y="2508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4"/>
            <p:cNvSpPr/>
            <p:nvPr/>
          </p:nvSpPr>
          <p:spPr>
            <a:xfrm>
              <a:off x="4619900" y="25084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4"/>
            <p:cNvSpPr/>
            <p:nvPr/>
          </p:nvSpPr>
          <p:spPr>
            <a:xfrm>
              <a:off x="4848800" y="25084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4"/>
            <p:cNvSpPr/>
            <p:nvPr/>
          </p:nvSpPr>
          <p:spPr>
            <a:xfrm>
              <a:off x="5078000" y="2508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4"/>
            <p:cNvSpPr/>
            <p:nvPr/>
          </p:nvSpPr>
          <p:spPr>
            <a:xfrm>
              <a:off x="5307200" y="2508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4"/>
            <p:cNvSpPr/>
            <p:nvPr/>
          </p:nvSpPr>
          <p:spPr>
            <a:xfrm>
              <a:off x="3016150" y="2746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4"/>
            <p:cNvSpPr/>
            <p:nvPr/>
          </p:nvSpPr>
          <p:spPr>
            <a:xfrm>
              <a:off x="3245025" y="27460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1"/>
                  </a:moveTo>
                  <a:cubicBezTo>
                    <a:pt x="311" y="1"/>
                    <a:pt x="1" y="310"/>
                    <a:pt x="1" y="691"/>
                  </a:cubicBezTo>
                  <a:cubicBezTo>
                    <a:pt x="1" y="1072"/>
                    <a:pt x="311" y="1370"/>
                    <a:pt x="692" y="1370"/>
                  </a:cubicBezTo>
                  <a:cubicBezTo>
                    <a:pt x="1073" y="1370"/>
                    <a:pt x="1370" y="1072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4"/>
            <p:cNvSpPr/>
            <p:nvPr/>
          </p:nvSpPr>
          <p:spPr>
            <a:xfrm>
              <a:off x="3474525" y="2746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4"/>
            <p:cNvSpPr/>
            <p:nvPr/>
          </p:nvSpPr>
          <p:spPr>
            <a:xfrm>
              <a:off x="3703725" y="274600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4"/>
            <p:cNvSpPr/>
            <p:nvPr/>
          </p:nvSpPr>
          <p:spPr>
            <a:xfrm>
              <a:off x="3932325" y="2746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0" y="298"/>
                    <a:pt x="0" y="691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22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4"/>
            <p:cNvSpPr/>
            <p:nvPr/>
          </p:nvSpPr>
          <p:spPr>
            <a:xfrm>
              <a:off x="4161525" y="2746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4"/>
            <p:cNvSpPr/>
            <p:nvPr/>
          </p:nvSpPr>
          <p:spPr>
            <a:xfrm>
              <a:off x="4390725" y="2746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4"/>
            <p:cNvSpPr/>
            <p:nvPr/>
          </p:nvSpPr>
          <p:spPr>
            <a:xfrm>
              <a:off x="4619900" y="27460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4"/>
            <p:cNvSpPr/>
            <p:nvPr/>
          </p:nvSpPr>
          <p:spPr>
            <a:xfrm>
              <a:off x="4848800" y="27460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4"/>
            <p:cNvSpPr/>
            <p:nvPr/>
          </p:nvSpPr>
          <p:spPr>
            <a:xfrm>
              <a:off x="5078000" y="2746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4"/>
            <p:cNvSpPr/>
            <p:nvPr/>
          </p:nvSpPr>
          <p:spPr>
            <a:xfrm>
              <a:off x="5307200" y="2746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4"/>
            <p:cNvSpPr/>
            <p:nvPr/>
          </p:nvSpPr>
          <p:spPr>
            <a:xfrm>
              <a:off x="3016150" y="2968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4"/>
            <p:cNvSpPr/>
            <p:nvPr/>
          </p:nvSpPr>
          <p:spPr>
            <a:xfrm>
              <a:off x="3245025" y="29689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310"/>
                    <a:pt x="1" y="691"/>
                  </a:cubicBezTo>
                  <a:cubicBezTo>
                    <a:pt x="1" y="1060"/>
                    <a:pt x="311" y="1370"/>
                    <a:pt x="692" y="1370"/>
                  </a:cubicBezTo>
                  <a:cubicBezTo>
                    <a:pt x="1073" y="1370"/>
                    <a:pt x="1370" y="1060"/>
                    <a:pt x="1370" y="691"/>
                  </a:cubicBezTo>
                  <a:cubicBezTo>
                    <a:pt x="1370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4"/>
            <p:cNvSpPr/>
            <p:nvPr/>
          </p:nvSpPr>
          <p:spPr>
            <a:xfrm>
              <a:off x="3474525" y="2968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4"/>
            <p:cNvSpPr/>
            <p:nvPr/>
          </p:nvSpPr>
          <p:spPr>
            <a:xfrm>
              <a:off x="3703725" y="296895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4"/>
            <p:cNvSpPr/>
            <p:nvPr/>
          </p:nvSpPr>
          <p:spPr>
            <a:xfrm>
              <a:off x="3932325" y="2968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298"/>
                    <a:pt x="0" y="691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4"/>
            <p:cNvSpPr/>
            <p:nvPr/>
          </p:nvSpPr>
          <p:spPr>
            <a:xfrm>
              <a:off x="4161525" y="2968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4"/>
            <p:cNvSpPr/>
            <p:nvPr/>
          </p:nvSpPr>
          <p:spPr>
            <a:xfrm>
              <a:off x="4390725" y="2968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4"/>
            <p:cNvSpPr/>
            <p:nvPr/>
          </p:nvSpPr>
          <p:spPr>
            <a:xfrm>
              <a:off x="4619900" y="29689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4"/>
            <p:cNvSpPr/>
            <p:nvPr/>
          </p:nvSpPr>
          <p:spPr>
            <a:xfrm>
              <a:off x="4848800" y="29689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4"/>
            <p:cNvSpPr/>
            <p:nvPr/>
          </p:nvSpPr>
          <p:spPr>
            <a:xfrm>
              <a:off x="5078000" y="2968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4"/>
            <p:cNvSpPr/>
            <p:nvPr/>
          </p:nvSpPr>
          <p:spPr>
            <a:xfrm>
              <a:off x="5307200" y="2968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4"/>
            <p:cNvSpPr/>
            <p:nvPr/>
          </p:nvSpPr>
          <p:spPr>
            <a:xfrm>
              <a:off x="3015850" y="3206175"/>
              <a:ext cx="34550" cy="34550"/>
            </a:xfrm>
            <a:custGeom>
              <a:avLst/>
              <a:gdLst/>
              <a:ahLst/>
              <a:cxnLst/>
              <a:rect l="l" t="t" r="r" b="b"/>
              <a:pathLst>
                <a:path w="1382" h="1382" extrusionOk="0">
                  <a:moveTo>
                    <a:pt x="691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84"/>
                    <a:pt x="298" y="1382"/>
                    <a:pt x="691" y="1382"/>
                  </a:cubicBezTo>
                  <a:cubicBezTo>
                    <a:pt x="1084" y="1382"/>
                    <a:pt x="1381" y="1060"/>
                    <a:pt x="1381" y="691"/>
                  </a:cubicBezTo>
                  <a:cubicBezTo>
                    <a:pt x="1381" y="322"/>
                    <a:pt x="1084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4"/>
            <p:cNvSpPr/>
            <p:nvPr/>
          </p:nvSpPr>
          <p:spPr>
            <a:xfrm>
              <a:off x="3245325" y="3206175"/>
              <a:ext cx="34275" cy="34550"/>
            </a:xfrm>
            <a:custGeom>
              <a:avLst/>
              <a:gdLst/>
              <a:ahLst/>
              <a:cxnLst/>
              <a:rect l="l" t="t" r="r" b="b"/>
              <a:pathLst>
                <a:path w="1371" h="1382" extrusionOk="0">
                  <a:moveTo>
                    <a:pt x="680" y="1"/>
                  </a:moveTo>
                  <a:cubicBezTo>
                    <a:pt x="299" y="1"/>
                    <a:pt x="1" y="322"/>
                    <a:pt x="1" y="691"/>
                  </a:cubicBezTo>
                  <a:cubicBezTo>
                    <a:pt x="1" y="1084"/>
                    <a:pt x="299" y="1382"/>
                    <a:pt x="680" y="1382"/>
                  </a:cubicBezTo>
                  <a:cubicBezTo>
                    <a:pt x="1072" y="1382"/>
                    <a:pt x="1370" y="1060"/>
                    <a:pt x="1370" y="691"/>
                  </a:cubicBezTo>
                  <a:cubicBezTo>
                    <a:pt x="1370" y="322"/>
                    <a:pt x="1072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4"/>
            <p:cNvSpPr/>
            <p:nvPr/>
          </p:nvSpPr>
          <p:spPr>
            <a:xfrm>
              <a:off x="3474525" y="3206175"/>
              <a:ext cx="34250" cy="34550"/>
            </a:xfrm>
            <a:custGeom>
              <a:avLst/>
              <a:gdLst/>
              <a:ahLst/>
              <a:cxnLst/>
              <a:rect l="l" t="t" r="r" b="b"/>
              <a:pathLst>
                <a:path w="1370" h="1382" extrusionOk="0">
                  <a:moveTo>
                    <a:pt x="679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84"/>
                    <a:pt x="298" y="1382"/>
                    <a:pt x="679" y="1382"/>
                  </a:cubicBezTo>
                  <a:cubicBezTo>
                    <a:pt x="1072" y="1382"/>
                    <a:pt x="1370" y="1060"/>
                    <a:pt x="1370" y="691"/>
                  </a:cubicBezTo>
                  <a:cubicBezTo>
                    <a:pt x="1370" y="322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4"/>
            <p:cNvSpPr/>
            <p:nvPr/>
          </p:nvSpPr>
          <p:spPr>
            <a:xfrm>
              <a:off x="3703125" y="3206175"/>
              <a:ext cx="34250" cy="34550"/>
            </a:xfrm>
            <a:custGeom>
              <a:avLst/>
              <a:gdLst/>
              <a:ahLst/>
              <a:cxnLst/>
              <a:rect l="l" t="t" r="r" b="b"/>
              <a:pathLst>
                <a:path w="1370" h="1382" extrusionOk="0">
                  <a:moveTo>
                    <a:pt x="691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84"/>
                    <a:pt x="322" y="1382"/>
                    <a:pt x="691" y="1382"/>
                  </a:cubicBezTo>
                  <a:cubicBezTo>
                    <a:pt x="1072" y="1382"/>
                    <a:pt x="1370" y="1060"/>
                    <a:pt x="1370" y="691"/>
                  </a:cubicBezTo>
                  <a:cubicBezTo>
                    <a:pt x="1370" y="322"/>
                    <a:pt x="1072" y="24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4"/>
            <p:cNvSpPr/>
            <p:nvPr/>
          </p:nvSpPr>
          <p:spPr>
            <a:xfrm>
              <a:off x="3932325" y="3206175"/>
              <a:ext cx="34250" cy="34550"/>
            </a:xfrm>
            <a:custGeom>
              <a:avLst/>
              <a:gdLst/>
              <a:ahLst/>
              <a:cxnLst/>
              <a:rect l="l" t="t" r="r" b="b"/>
              <a:pathLst>
                <a:path w="1370" h="1382" extrusionOk="0">
                  <a:moveTo>
                    <a:pt x="691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84"/>
                    <a:pt x="322" y="1382"/>
                    <a:pt x="691" y="1382"/>
                  </a:cubicBezTo>
                  <a:cubicBezTo>
                    <a:pt x="1072" y="1382"/>
                    <a:pt x="1370" y="1060"/>
                    <a:pt x="1370" y="691"/>
                  </a:cubicBezTo>
                  <a:cubicBezTo>
                    <a:pt x="1370" y="322"/>
                    <a:pt x="1072" y="24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4"/>
            <p:cNvSpPr/>
            <p:nvPr/>
          </p:nvSpPr>
          <p:spPr>
            <a:xfrm>
              <a:off x="4161525" y="3206175"/>
              <a:ext cx="34250" cy="34550"/>
            </a:xfrm>
            <a:custGeom>
              <a:avLst/>
              <a:gdLst/>
              <a:ahLst/>
              <a:cxnLst/>
              <a:rect l="l" t="t" r="r" b="b"/>
              <a:pathLst>
                <a:path w="1370" h="1382" extrusionOk="0">
                  <a:moveTo>
                    <a:pt x="691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84"/>
                    <a:pt x="322" y="1382"/>
                    <a:pt x="691" y="1382"/>
                  </a:cubicBezTo>
                  <a:cubicBezTo>
                    <a:pt x="1072" y="1382"/>
                    <a:pt x="1370" y="1060"/>
                    <a:pt x="1370" y="691"/>
                  </a:cubicBezTo>
                  <a:cubicBezTo>
                    <a:pt x="1370" y="322"/>
                    <a:pt x="1060" y="24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4"/>
            <p:cNvSpPr/>
            <p:nvPr/>
          </p:nvSpPr>
          <p:spPr>
            <a:xfrm>
              <a:off x="4390425" y="3206175"/>
              <a:ext cx="34250" cy="34550"/>
            </a:xfrm>
            <a:custGeom>
              <a:avLst/>
              <a:gdLst/>
              <a:ahLst/>
              <a:cxnLst/>
              <a:rect l="l" t="t" r="r" b="b"/>
              <a:pathLst>
                <a:path w="1370" h="1382" extrusionOk="0">
                  <a:moveTo>
                    <a:pt x="691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84"/>
                    <a:pt x="310" y="1382"/>
                    <a:pt x="691" y="1382"/>
                  </a:cubicBezTo>
                  <a:cubicBezTo>
                    <a:pt x="1072" y="1382"/>
                    <a:pt x="1369" y="1060"/>
                    <a:pt x="1369" y="691"/>
                  </a:cubicBezTo>
                  <a:cubicBezTo>
                    <a:pt x="1369" y="322"/>
                    <a:pt x="1072" y="24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4"/>
            <p:cNvSpPr/>
            <p:nvPr/>
          </p:nvSpPr>
          <p:spPr>
            <a:xfrm>
              <a:off x="4619625" y="3206175"/>
              <a:ext cx="34250" cy="34550"/>
            </a:xfrm>
            <a:custGeom>
              <a:avLst/>
              <a:gdLst/>
              <a:ahLst/>
              <a:cxnLst/>
              <a:rect l="l" t="t" r="r" b="b"/>
              <a:pathLst>
                <a:path w="1370" h="1382" extrusionOk="0">
                  <a:moveTo>
                    <a:pt x="691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84"/>
                    <a:pt x="310" y="1382"/>
                    <a:pt x="691" y="1382"/>
                  </a:cubicBezTo>
                  <a:cubicBezTo>
                    <a:pt x="1072" y="1382"/>
                    <a:pt x="1369" y="1060"/>
                    <a:pt x="1369" y="691"/>
                  </a:cubicBezTo>
                  <a:cubicBezTo>
                    <a:pt x="1369" y="322"/>
                    <a:pt x="1072" y="24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4"/>
            <p:cNvSpPr/>
            <p:nvPr/>
          </p:nvSpPr>
          <p:spPr>
            <a:xfrm>
              <a:off x="4848800" y="3206175"/>
              <a:ext cx="34275" cy="34550"/>
            </a:xfrm>
            <a:custGeom>
              <a:avLst/>
              <a:gdLst/>
              <a:ahLst/>
              <a:cxnLst/>
              <a:rect l="l" t="t" r="r" b="b"/>
              <a:pathLst>
                <a:path w="1371" h="1382" extrusionOk="0">
                  <a:moveTo>
                    <a:pt x="691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84"/>
                    <a:pt x="310" y="1382"/>
                    <a:pt x="691" y="1382"/>
                  </a:cubicBezTo>
                  <a:cubicBezTo>
                    <a:pt x="1072" y="1382"/>
                    <a:pt x="1370" y="1060"/>
                    <a:pt x="1370" y="691"/>
                  </a:cubicBezTo>
                  <a:cubicBezTo>
                    <a:pt x="1370" y="322"/>
                    <a:pt x="1060" y="24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4"/>
            <p:cNvSpPr/>
            <p:nvPr/>
          </p:nvSpPr>
          <p:spPr>
            <a:xfrm>
              <a:off x="5078000" y="3206175"/>
              <a:ext cx="34250" cy="34550"/>
            </a:xfrm>
            <a:custGeom>
              <a:avLst/>
              <a:gdLst/>
              <a:ahLst/>
              <a:cxnLst/>
              <a:rect l="l" t="t" r="r" b="b"/>
              <a:pathLst>
                <a:path w="1370" h="1382" extrusionOk="0">
                  <a:moveTo>
                    <a:pt x="691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84"/>
                    <a:pt x="310" y="1382"/>
                    <a:pt x="691" y="1382"/>
                  </a:cubicBezTo>
                  <a:cubicBezTo>
                    <a:pt x="1072" y="1382"/>
                    <a:pt x="1370" y="1060"/>
                    <a:pt x="1370" y="691"/>
                  </a:cubicBezTo>
                  <a:cubicBezTo>
                    <a:pt x="1370" y="322"/>
                    <a:pt x="1060" y="24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4"/>
            <p:cNvSpPr/>
            <p:nvPr/>
          </p:nvSpPr>
          <p:spPr>
            <a:xfrm>
              <a:off x="5306900" y="3206175"/>
              <a:ext cx="34250" cy="34550"/>
            </a:xfrm>
            <a:custGeom>
              <a:avLst/>
              <a:gdLst/>
              <a:ahLst/>
              <a:cxnLst/>
              <a:rect l="l" t="t" r="r" b="b"/>
              <a:pathLst>
                <a:path w="1370" h="1382" extrusionOk="0">
                  <a:moveTo>
                    <a:pt x="679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84"/>
                    <a:pt x="310" y="1382"/>
                    <a:pt x="679" y="1382"/>
                  </a:cubicBezTo>
                  <a:cubicBezTo>
                    <a:pt x="1072" y="1382"/>
                    <a:pt x="1370" y="1060"/>
                    <a:pt x="1370" y="691"/>
                  </a:cubicBezTo>
                  <a:cubicBezTo>
                    <a:pt x="1370" y="322"/>
                    <a:pt x="1072" y="24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4"/>
            <p:cNvSpPr/>
            <p:nvPr/>
          </p:nvSpPr>
          <p:spPr>
            <a:xfrm>
              <a:off x="3016150" y="3444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4"/>
            <p:cNvSpPr/>
            <p:nvPr/>
          </p:nvSpPr>
          <p:spPr>
            <a:xfrm>
              <a:off x="3245025" y="34440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1"/>
                  </a:moveTo>
                  <a:cubicBezTo>
                    <a:pt x="311" y="1"/>
                    <a:pt x="1" y="310"/>
                    <a:pt x="1" y="691"/>
                  </a:cubicBezTo>
                  <a:cubicBezTo>
                    <a:pt x="1" y="1072"/>
                    <a:pt x="311" y="1370"/>
                    <a:pt x="692" y="1370"/>
                  </a:cubicBezTo>
                  <a:cubicBezTo>
                    <a:pt x="1073" y="1370"/>
                    <a:pt x="1370" y="1072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4"/>
            <p:cNvSpPr/>
            <p:nvPr/>
          </p:nvSpPr>
          <p:spPr>
            <a:xfrm>
              <a:off x="3474525" y="3444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4"/>
            <p:cNvSpPr/>
            <p:nvPr/>
          </p:nvSpPr>
          <p:spPr>
            <a:xfrm>
              <a:off x="3703725" y="344400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4"/>
            <p:cNvSpPr/>
            <p:nvPr/>
          </p:nvSpPr>
          <p:spPr>
            <a:xfrm>
              <a:off x="3932325" y="3444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0" y="298"/>
                    <a:pt x="0" y="691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22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4"/>
            <p:cNvSpPr/>
            <p:nvPr/>
          </p:nvSpPr>
          <p:spPr>
            <a:xfrm>
              <a:off x="4161525" y="3444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4"/>
            <p:cNvSpPr/>
            <p:nvPr/>
          </p:nvSpPr>
          <p:spPr>
            <a:xfrm>
              <a:off x="4390725" y="3444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4"/>
            <p:cNvSpPr/>
            <p:nvPr/>
          </p:nvSpPr>
          <p:spPr>
            <a:xfrm>
              <a:off x="4619900" y="34440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4"/>
            <p:cNvSpPr/>
            <p:nvPr/>
          </p:nvSpPr>
          <p:spPr>
            <a:xfrm>
              <a:off x="4848800" y="34440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4"/>
            <p:cNvSpPr/>
            <p:nvPr/>
          </p:nvSpPr>
          <p:spPr>
            <a:xfrm>
              <a:off x="5078000" y="3444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4"/>
            <p:cNvSpPr/>
            <p:nvPr/>
          </p:nvSpPr>
          <p:spPr>
            <a:xfrm>
              <a:off x="5307200" y="3444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4"/>
            <p:cNvSpPr/>
            <p:nvPr/>
          </p:nvSpPr>
          <p:spPr>
            <a:xfrm>
              <a:off x="3016150" y="3681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69" y="1061"/>
                    <a:pt x="1369" y="680"/>
                  </a:cubicBezTo>
                  <a:cubicBezTo>
                    <a:pt x="1369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4"/>
            <p:cNvSpPr/>
            <p:nvPr/>
          </p:nvSpPr>
          <p:spPr>
            <a:xfrm>
              <a:off x="3245025" y="36815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1"/>
                  </a:moveTo>
                  <a:cubicBezTo>
                    <a:pt x="311" y="1"/>
                    <a:pt x="1" y="299"/>
                    <a:pt x="1" y="680"/>
                  </a:cubicBezTo>
                  <a:cubicBezTo>
                    <a:pt x="1" y="1061"/>
                    <a:pt x="311" y="1370"/>
                    <a:pt x="692" y="1370"/>
                  </a:cubicBezTo>
                  <a:cubicBezTo>
                    <a:pt x="1073" y="1370"/>
                    <a:pt x="1370" y="1061"/>
                    <a:pt x="1370" y="680"/>
                  </a:cubicBezTo>
                  <a:cubicBezTo>
                    <a:pt x="1370" y="299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4"/>
            <p:cNvSpPr/>
            <p:nvPr/>
          </p:nvSpPr>
          <p:spPr>
            <a:xfrm>
              <a:off x="3474525" y="3681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299"/>
                    <a:pt x="1" y="680"/>
                  </a:cubicBezTo>
                  <a:cubicBezTo>
                    <a:pt x="1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4"/>
            <p:cNvSpPr/>
            <p:nvPr/>
          </p:nvSpPr>
          <p:spPr>
            <a:xfrm>
              <a:off x="3703725" y="3681525"/>
              <a:ext cx="33950" cy="34275"/>
            </a:xfrm>
            <a:custGeom>
              <a:avLst/>
              <a:gdLst/>
              <a:ahLst/>
              <a:cxnLst/>
              <a:rect l="l" t="t" r="r" b="b"/>
              <a:pathLst>
                <a:path w="1358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58" y="1061"/>
                    <a:pt x="1358" y="680"/>
                  </a:cubicBezTo>
                  <a:cubicBezTo>
                    <a:pt x="1358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4"/>
            <p:cNvSpPr/>
            <p:nvPr/>
          </p:nvSpPr>
          <p:spPr>
            <a:xfrm>
              <a:off x="3932325" y="3681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0"/>
                    <a:pt x="1072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4"/>
            <p:cNvSpPr/>
            <p:nvPr/>
          </p:nvSpPr>
          <p:spPr>
            <a:xfrm>
              <a:off x="4161525" y="3681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4"/>
            <p:cNvSpPr/>
            <p:nvPr/>
          </p:nvSpPr>
          <p:spPr>
            <a:xfrm>
              <a:off x="4390725" y="3681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72" y="1370"/>
                    <a:pt x="1369" y="1061"/>
                    <a:pt x="1369" y="680"/>
                  </a:cubicBezTo>
                  <a:cubicBezTo>
                    <a:pt x="1369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4"/>
            <p:cNvSpPr/>
            <p:nvPr/>
          </p:nvSpPr>
          <p:spPr>
            <a:xfrm>
              <a:off x="4619900" y="36815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1" y="1"/>
                  </a:moveTo>
                  <a:cubicBezTo>
                    <a:pt x="310" y="1"/>
                    <a:pt x="1" y="299"/>
                    <a:pt x="1" y="680"/>
                  </a:cubicBezTo>
                  <a:cubicBezTo>
                    <a:pt x="1" y="1061"/>
                    <a:pt x="310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4"/>
            <p:cNvSpPr/>
            <p:nvPr/>
          </p:nvSpPr>
          <p:spPr>
            <a:xfrm>
              <a:off x="4848800" y="36815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1" y="1"/>
                  </a:moveTo>
                  <a:cubicBezTo>
                    <a:pt x="310" y="1"/>
                    <a:pt x="1" y="299"/>
                    <a:pt x="1" y="680"/>
                  </a:cubicBezTo>
                  <a:cubicBezTo>
                    <a:pt x="1" y="1061"/>
                    <a:pt x="310" y="1370"/>
                    <a:pt x="691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4"/>
            <p:cNvSpPr/>
            <p:nvPr/>
          </p:nvSpPr>
          <p:spPr>
            <a:xfrm>
              <a:off x="5078000" y="3681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1" y="299"/>
                    <a:pt x="1" y="680"/>
                  </a:cubicBezTo>
                  <a:cubicBezTo>
                    <a:pt x="1" y="1061"/>
                    <a:pt x="310" y="1370"/>
                    <a:pt x="691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4"/>
            <p:cNvSpPr/>
            <p:nvPr/>
          </p:nvSpPr>
          <p:spPr>
            <a:xfrm>
              <a:off x="5307200" y="3681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4"/>
            <p:cNvSpPr/>
            <p:nvPr/>
          </p:nvSpPr>
          <p:spPr>
            <a:xfrm>
              <a:off x="3016150" y="3904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4"/>
            <p:cNvSpPr/>
            <p:nvPr/>
          </p:nvSpPr>
          <p:spPr>
            <a:xfrm>
              <a:off x="3245025" y="39044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1"/>
                  </a:moveTo>
                  <a:cubicBezTo>
                    <a:pt x="311" y="1"/>
                    <a:pt x="1" y="298"/>
                    <a:pt x="1" y="679"/>
                  </a:cubicBezTo>
                  <a:cubicBezTo>
                    <a:pt x="1" y="1060"/>
                    <a:pt x="311" y="1370"/>
                    <a:pt x="692" y="1370"/>
                  </a:cubicBezTo>
                  <a:cubicBezTo>
                    <a:pt x="1073" y="1370"/>
                    <a:pt x="1370" y="1060"/>
                    <a:pt x="1370" y="679"/>
                  </a:cubicBezTo>
                  <a:cubicBezTo>
                    <a:pt x="1370" y="298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4"/>
            <p:cNvSpPr/>
            <p:nvPr/>
          </p:nvSpPr>
          <p:spPr>
            <a:xfrm>
              <a:off x="3474525" y="3904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4"/>
            <p:cNvSpPr/>
            <p:nvPr/>
          </p:nvSpPr>
          <p:spPr>
            <a:xfrm>
              <a:off x="3703725" y="390447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79"/>
                  </a:cubicBezTo>
                  <a:cubicBezTo>
                    <a:pt x="1358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4"/>
            <p:cNvSpPr/>
            <p:nvPr/>
          </p:nvSpPr>
          <p:spPr>
            <a:xfrm>
              <a:off x="3932325" y="3904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48"/>
                    <a:pt x="1370" y="679"/>
                  </a:cubicBezTo>
                  <a:cubicBezTo>
                    <a:pt x="1370" y="310"/>
                    <a:pt x="1072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4"/>
            <p:cNvSpPr/>
            <p:nvPr/>
          </p:nvSpPr>
          <p:spPr>
            <a:xfrm>
              <a:off x="4161525" y="3904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4"/>
            <p:cNvSpPr/>
            <p:nvPr/>
          </p:nvSpPr>
          <p:spPr>
            <a:xfrm>
              <a:off x="4390725" y="3904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4"/>
            <p:cNvSpPr/>
            <p:nvPr/>
          </p:nvSpPr>
          <p:spPr>
            <a:xfrm>
              <a:off x="4619900" y="39044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1"/>
                  </a:moveTo>
                  <a:cubicBezTo>
                    <a:pt x="310" y="1"/>
                    <a:pt x="1" y="298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4"/>
            <p:cNvSpPr/>
            <p:nvPr/>
          </p:nvSpPr>
          <p:spPr>
            <a:xfrm>
              <a:off x="4848800" y="39044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1"/>
                  </a:moveTo>
                  <a:cubicBezTo>
                    <a:pt x="310" y="1"/>
                    <a:pt x="1" y="298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4"/>
            <p:cNvSpPr/>
            <p:nvPr/>
          </p:nvSpPr>
          <p:spPr>
            <a:xfrm>
              <a:off x="5078000" y="3904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1" y="298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4"/>
            <p:cNvSpPr/>
            <p:nvPr/>
          </p:nvSpPr>
          <p:spPr>
            <a:xfrm>
              <a:off x="5307200" y="3904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4"/>
            <p:cNvSpPr/>
            <p:nvPr/>
          </p:nvSpPr>
          <p:spPr>
            <a:xfrm>
              <a:off x="3016150" y="414200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4"/>
            <p:cNvSpPr/>
            <p:nvPr/>
          </p:nvSpPr>
          <p:spPr>
            <a:xfrm>
              <a:off x="3245025" y="414200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1"/>
                  </a:moveTo>
                  <a:cubicBezTo>
                    <a:pt x="311" y="1"/>
                    <a:pt x="1" y="310"/>
                    <a:pt x="1" y="691"/>
                  </a:cubicBezTo>
                  <a:cubicBezTo>
                    <a:pt x="1" y="1072"/>
                    <a:pt x="311" y="1370"/>
                    <a:pt x="692" y="1370"/>
                  </a:cubicBezTo>
                  <a:cubicBezTo>
                    <a:pt x="1073" y="1370"/>
                    <a:pt x="1370" y="1072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4"/>
            <p:cNvSpPr/>
            <p:nvPr/>
          </p:nvSpPr>
          <p:spPr>
            <a:xfrm>
              <a:off x="3474525" y="414200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14"/>
            <p:cNvSpPr/>
            <p:nvPr/>
          </p:nvSpPr>
          <p:spPr>
            <a:xfrm>
              <a:off x="3703725" y="4142000"/>
              <a:ext cx="33950" cy="34275"/>
            </a:xfrm>
            <a:custGeom>
              <a:avLst/>
              <a:gdLst/>
              <a:ahLst/>
              <a:cxnLst/>
              <a:rect l="l" t="t" r="r" b="b"/>
              <a:pathLst>
                <a:path w="1358" h="1371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14"/>
            <p:cNvSpPr/>
            <p:nvPr/>
          </p:nvSpPr>
          <p:spPr>
            <a:xfrm>
              <a:off x="3932325" y="414200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298"/>
                    <a:pt x="0" y="691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22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14"/>
            <p:cNvSpPr/>
            <p:nvPr/>
          </p:nvSpPr>
          <p:spPr>
            <a:xfrm>
              <a:off x="4161525" y="414200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14"/>
            <p:cNvSpPr/>
            <p:nvPr/>
          </p:nvSpPr>
          <p:spPr>
            <a:xfrm>
              <a:off x="4390725" y="414200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14"/>
            <p:cNvSpPr/>
            <p:nvPr/>
          </p:nvSpPr>
          <p:spPr>
            <a:xfrm>
              <a:off x="4619900" y="414200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14"/>
            <p:cNvSpPr/>
            <p:nvPr/>
          </p:nvSpPr>
          <p:spPr>
            <a:xfrm>
              <a:off x="4848800" y="414200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14"/>
            <p:cNvSpPr/>
            <p:nvPr/>
          </p:nvSpPr>
          <p:spPr>
            <a:xfrm>
              <a:off x="5078000" y="414200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14"/>
            <p:cNvSpPr/>
            <p:nvPr/>
          </p:nvSpPr>
          <p:spPr>
            <a:xfrm>
              <a:off x="5307200" y="414200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14"/>
            <p:cNvSpPr/>
            <p:nvPr/>
          </p:nvSpPr>
          <p:spPr>
            <a:xfrm>
              <a:off x="3015850" y="4379525"/>
              <a:ext cx="34550" cy="34275"/>
            </a:xfrm>
            <a:custGeom>
              <a:avLst/>
              <a:gdLst/>
              <a:ahLst/>
              <a:cxnLst/>
              <a:rect l="l" t="t" r="r" b="b"/>
              <a:pathLst>
                <a:path w="1382" h="1371" extrusionOk="0">
                  <a:moveTo>
                    <a:pt x="691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298" y="1370"/>
                    <a:pt x="691" y="1370"/>
                  </a:cubicBezTo>
                  <a:cubicBezTo>
                    <a:pt x="1084" y="1370"/>
                    <a:pt x="1381" y="1061"/>
                    <a:pt x="1381" y="680"/>
                  </a:cubicBezTo>
                  <a:cubicBezTo>
                    <a:pt x="1381" y="311"/>
                    <a:pt x="1084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14"/>
            <p:cNvSpPr/>
            <p:nvPr/>
          </p:nvSpPr>
          <p:spPr>
            <a:xfrm>
              <a:off x="3245325" y="43795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0" y="1"/>
                  </a:moveTo>
                  <a:cubicBezTo>
                    <a:pt x="299" y="1"/>
                    <a:pt x="1" y="311"/>
                    <a:pt x="1" y="680"/>
                  </a:cubicBezTo>
                  <a:cubicBezTo>
                    <a:pt x="1" y="1073"/>
                    <a:pt x="299" y="1370"/>
                    <a:pt x="680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72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14"/>
            <p:cNvSpPr/>
            <p:nvPr/>
          </p:nvSpPr>
          <p:spPr>
            <a:xfrm>
              <a:off x="3474525" y="4379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298" y="1370"/>
                    <a:pt x="679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14"/>
            <p:cNvSpPr/>
            <p:nvPr/>
          </p:nvSpPr>
          <p:spPr>
            <a:xfrm>
              <a:off x="3703125" y="4379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322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72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14"/>
            <p:cNvSpPr/>
            <p:nvPr/>
          </p:nvSpPr>
          <p:spPr>
            <a:xfrm>
              <a:off x="3932325" y="4379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322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72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14"/>
            <p:cNvSpPr/>
            <p:nvPr/>
          </p:nvSpPr>
          <p:spPr>
            <a:xfrm>
              <a:off x="4161525" y="4379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322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60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14"/>
            <p:cNvSpPr/>
            <p:nvPr/>
          </p:nvSpPr>
          <p:spPr>
            <a:xfrm>
              <a:off x="4390425" y="4379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310" y="1370"/>
                    <a:pt x="691" y="1370"/>
                  </a:cubicBezTo>
                  <a:cubicBezTo>
                    <a:pt x="1072" y="1370"/>
                    <a:pt x="1369" y="1061"/>
                    <a:pt x="1369" y="680"/>
                  </a:cubicBezTo>
                  <a:cubicBezTo>
                    <a:pt x="1369" y="311"/>
                    <a:pt x="1072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14"/>
            <p:cNvSpPr/>
            <p:nvPr/>
          </p:nvSpPr>
          <p:spPr>
            <a:xfrm>
              <a:off x="4619625" y="4379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310" y="1370"/>
                    <a:pt x="691" y="1370"/>
                  </a:cubicBezTo>
                  <a:cubicBezTo>
                    <a:pt x="1072" y="1370"/>
                    <a:pt x="1369" y="1061"/>
                    <a:pt x="1369" y="680"/>
                  </a:cubicBezTo>
                  <a:cubicBezTo>
                    <a:pt x="1369" y="311"/>
                    <a:pt x="1072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14"/>
            <p:cNvSpPr/>
            <p:nvPr/>
          </p:nvSpPr>
          <p:spPr>
            <a:xfrm>
              <a:off x="4848800" y="43795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1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310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60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14"/>
            <p:cNvSpPr/>
            <p:nvPr/>
          </p:nvSpPr>
          <p:spPr>
            <a:xfrm>
              <a:off x="5078000" y="4379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310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60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14"/>
            <p:cNvSpPr/>
            <p:nvPr/>
          </p:nvSpPr>
          <p:spPr>
            <a:xfrm>
              <a:off x="5306900" y="4379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310" y="1370"/>
                    <a:pt x="679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72" y="13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14"/>
            <p:cNvSpPr/>
            <p:nvPr/>
          </p:nvSpPr>
          <p:spPr>
            <a:xfrm>
              <a:off x="3016150" y="4617375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57"/>
                    <a:pt x="679" y="1357"/>
                  </a:cubicBezTo>
                  <a:cubicBezTo>
                    <a:pt x="1060" y="1357"/>
                    <a:pt x="1369" y="1060"/>
                    <a:pt x="1369" y="679"/>
                  </a:cubicBezTo>
                  <a:cubicBezTo>
                    <a:pt x="1369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14"/>
            <p:cNvSpPr/>
            <p:nvPr/>
          </p:nvSpPr>
          <p:spPr>
            <a:xfrm>
              <a:off x="3245025" y="4617375"/>
              <a:ext cx="34275" cy="33950"/>
            </a:xfrm>
            <a:custGeom>
              <a:avLst/>
              <a:gdLst/>
              <a:ahLst/>
              <a:cxnLst/>
              <a:rect l="l" t="t" r="r" b="b"/>
              <a:pathLst>
                <a:path w="1371" h="1358" extrusionOk="0">
                  <a:moveTo>
                    <a:pt x="692" y="0"/>
                  </a:moveTo>
                  <a:cubicBezTo>
                    <a:pt x="311" y="0"/>
                    <a:pt x="1" y="298"/>
                    <a:pt x="1" y="679"/>
                  </a:cubicBezTo>
                  <a:cubicBezTo>
                    <a:pt x="1" y="1060"/>
                    <a:pt x="311" y="1357"/>
                    <a:pt x="692" y="1357"/>
                  </a:cubicBezTo>
                  <a:cubicBezTo>
                    <a:pt x="1073" y="1357"/>
                    <a:pt x="1370" y="1060"/>
                    <a:pt x="1370" y="679"/>
                  </a:cubicBezTo>
                  <a:cubicBezTo>
                    <a:pt x="1370" y="298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14"/>
            <p:cNvSpPr/>
            <p:nvPr/>
          </p:nvSpPr>
          <p:spPr>
            <a:xfrm>
              <a:off x="3474525" y="4617375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0"/>
                  </a:moveTo>
                  <a:cubicBezTo>
                    <a:pt x="298" y="0"/>
                    <a:pt x="1" y="298"/>
                    <a:pt x="1" y="679"/>
                  </a:cubicBezTo>
                  <a:cubicBezTo>
                    <a:pt x="1" y="1060"/>
                    <a:pt x="298" y="1357"/>
                    <a:pt x="679" y="1357"/>
                  </a:cubicBezTo>
                  <a:cubicBezTo>
                    <a:pt x="1060" y="1357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14"/>
            <p:cNvSpPr/>
            <p:nvPr/>
          </p:nvSpPr>
          <p:spPr>
            <a:xfrm>
              <a:off x="3703725" y="4617375"/>
              <a:ext cx="33950" cy="33950"/>
            </a:xfrm>
            <a:custGeom>
              <a:avLst/>
              <a:gdLst/>
              <a:ahLst/>
              <a:cxnLst/>
              <a:rect l="l" t="t" r="r" b="b"/>
              <a:pathLst>
                <a:path w="1358" h="1358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57"/>
                    <a:pt x="679" y="1357"/>
                  </a:cubicBezTo>
                  <a:cubicBezTo>
                    <a:pt x="1060" y="1357"/>
                    <a:pt x="1358" y="1060"/>
                    <a:pt x="1358" y="679"/>
                  </a:cubicBezTo>
                  <a:cubicBezTo>
                    <a:pt x="1358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14"/>
            <p:cNvSpPr/>
            <p:nvPr/>
          </p:nvSpPr>
          <p:spPr>
            <a:xfrm>
              <a:off x="3932325" y="46173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72"/>
                    <a:pt x="322" y="1369"/>
                    <a:pt x="691" y="1369"/>
                  </a:cubicBezTo>
                  <a:cubicBezTo>
                    <a:pt x="1072" y="1369"/>
                    <a:pt x="1370" y="1048"/>
                    <a:pt x="1370" y="679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14"/>
            <p:cNvSpPr/>
            <p:nvPr/>
          </p:nvSpPr>
          <p:spPr>
            <a:xfrm>
              <a:off x="4161525" y="4617375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57"/>
                    <a:pt x="691" y="1357"/>
                  </a:cubicBezTo>
                  <a:cubicBezTo>
                    <a:pt x="1072" y="1357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14"/>
            <p:cNvSpPr/>
            <p:nvPr/>
          </p:nvSpPr>
          <p:spPr>
            <a:xfrm>
              <a:off x="4390725" y="4617375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57"/>
                    <a:pt x="691" y="1357"/>
                  </a:cubicBezTo>
                  <a:cubicBezTo>
                    <a:pt x="1072" y="1357"/>
                    <a:pt x="1369" y="1060"/>
                    <a:pt x="1369" y="679"/>
                  </a:cubicBezTo>
                  <a:cubicBezTo>
                    <a:pt x="1369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14"/>
            <p:cNvSpPr/>
            <p:nvPr/>
          </p:nvSpPr>
          <p:spPr>
            <a:xfrm>
              <a:off x="4619900" y="4617375"/>
              <a:ext cx="34275" cy="33950"/>
            </a:xfrm>
            <a:custGeom>
              <a:avLst/>
              <a:gdLst/>
              <a:ahLst/>
              <a:cxnLst/>
              <a:rect l="l" t="t" r="r" b="b"/>
              <a:pathLst>
                <a:path w="1371" h="1358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57"/>
                    <a:pt x="691" y="1357"/>
                  </a:cubicBezTo>
                  <a:cubicBezTo>
                    <a:pt x="1072" y="1357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14"/>
            <p:cNvSpPr/>
            <p:nvPr/>
          </p:nvSpPr>
          <p:spPr>
            <a:xfrm>
              <a:off x="4848800" y="4617375"/>
              <a:ext cx="34275" cy="33950"/>
            </a:xfrm>
            <a:custGeom>
              <a:avLst/>
              <a:gdLst/>
              <a:ahLst/>
              <a:cxnLst/>
              <a:rect l="l" t="t" r="r" b="b"/>
              <a:pathLst>
                <a:path w="1371" h="1358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57"/>
                    <a:pt x="691" y="1357"/>
                  </a:cubicBezTo>
                  <a:cubicBezTo>
                    <a:pt x="1060" y="1357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14"/>
            <p:cNvSpPr/>
            <p:nvPr/>
          </p:nvSpPr>
          <p:spPr>
            <a:xfrm>
              <a:off x="5078000" y="4617375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57"/>
                    <a:pt x="691" y="1357"/>
                  </a:cubicBezTo>
                  <a:cubicBezTo>
                    <a:pt x="1060" y="1357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14"/>
            <p:cNvSpPr/>
            <p:nvPr/>
          </p:nvSpPr>
          <p:spPr>
            <a:xfrm>
              <a:off x="5307200" y="4617375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57"/>
                    <a:pt x="691" y="1357"/>
                  </a:cubicBezTo>
                  <a:cubicBezTo>
                    <a:pt x="1060" y="1357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14"/>
            <p:cNvSpPr/>
            <p:nvPr/>
          </p:nvSpPr>
          <p:spPr>
            <a:xfrm>
              <a:off x="5513775" y="10961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310" y="1358"/>
                    <a:pt x="679" y="1358"/>
                  </a:cubicBezTo>
                  <a:cubicBezTo>
                    <a:pt x="1072" y="1358"/>
                    <a:pt x="1370" y="1048"/>
                    <a:pt x="1370" y="679"/>
                  </a:cubicBezTo>
                  <a:cubicBezTo>
                    <a:pt x="1370" y="310"/>
                    <a:pt x="1060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14"/>
            <p:cNvSpPr/>
            <p:nvPr/>
          </p:nvSpPr>
          <p:spPr>
            <a:xfrm>
              <a:off x="5742975" y="10961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310" y="1358"/>
                    <a:pt x="679" y="1358"/>
                  </a:cubicBezTo>
                  <a:cubicBezTo>
                    <a:pt x="1072" y="1358"/>
                    <a:pt x="1369" y="1048"/>
                    <a:pt x="1369" y="679"/>
                  </a:cubicBezTo>
                  <a:cubicBezTo>
                    <a:pt x="1369" y="310"/>
                    <a:pt x="1060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14"/>
            <p:cNvSpPr/>
            <p:nvPr/>
          </p:nvSpPr>
          <p:spPr>
            <a:xfrm>
              <a:off x="5971875" y="10961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310" y="1358"/>
                    <a:pt x="679" y="1358"/>
                  </a:cubicBezTo>
                  <a:cubicBezTo>
                    <a:pt x="1072" y="1358"/>
                    <a:pt x="1369" y="1048"/>
                    <a:pt x="1369" y="679"/>
                  </a:cubicBezTo>
                  <a:cubicBezTo>
                    <a:pt x="1369" y="310"/>
                    <a:pt x="1072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14"/>
            <p:cNvSpPr/>
            <p:nvPr/>
          </p:nvSpPr>
          <p:spPr>
            <a:xfrm>
              <a:off x="6201050" y="1096100"/>
              <a:ext cx="34275" cy="33950"/>
            </a:xfrm>
            <a:custGeom>
              <a:avLst/>
              <a:gdLst/>
              <a:ahLst/>
              <a:cxnLst/>
              <a:rect l="l" t="t" r="r" b="b"/>
              <a:pathLst>
                <a:path w="1371" h="1358" extrusionOk="0">
                  <a:moveTo>
                    <a:pt x="680" y="0"/>
                  </a:moveTo>
                  <a:cubicBezTo>
                    <a:pt x="299" y="0"/>
                    <a:pt x="1" y="310"/>
                    <a:pt x="1" y="679"/>
                  </a:cubicBezTo>
                  <a:cubicBezTo>
                    <a:pt x="1" y="1060"/>
                    <a:pt x="310" y="1358"/>
                    <a:pt x="680" y="1358"/>
                  </a:cubicBezTo>
                  <a:cubicBezTo>
                    <a:pt x="1072" y="1358"/>
                    <a:pt x="1370" y="1048"/>
                    <a:pt x="1370" y="679"/>
                  </a:cubicBezTo>
                  <a:cubicBezTo>
                    <a:pt x="1370" y="310"/>
                    <a:pt x="1072" y="12"/>
                    <a:pt x="680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14"/>
            <p:cNvSpPr/>
            <p:nvPr/>
          </p:nvSpPr>
          <p:spPr>
            <a:xfrm>
              <a:off x="6430250" y="10961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60"/>
                    <a:pt x="310" y="1358"/>
                    <a:pt x="679" y="1358"/>
                  </a:cubicBezTo>
                  <a:cubicBezTo>
                    <a:pt x="1072" y="1358"/>
                    <a:pt x="1370" y="1048"/>
                    <a:pt x="1370" y="679"/>
                  </a:cubicBezTo>
                  <a:cubicBezTo>
                    <a:pt x="1370" y="310"/>
                    <a:pt x="1048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14"/>
            <p:cNvSpPr/>
            <p:nvPr/>
          </p:nvSpPr>
          <p:spPr>
            <a:xfrm>
              <a:off x="6658850" y="10961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60"/>
                    <a:pt x="322" y="1358"/>
                    <a:pt x="691" y="1358"/>
                  </a:cubicBezTo>
                  <a:cubicBezTo>
                    <a:pt x="1072" y="1358"/>
                    <a:pt x="1370" y="1048"/>
                    <a:pt x="1370" y="679"/>
                  </a:cubicBezTo>
                  <a:cubicBezTo>
                    <a:pt x="1370" y="310"/>
                    <a:pt x="1072" y="12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14"/>
            <p:cNvSpPr/>
            <p:nvPr/>
          </p:nvSpPr>
          <p:spPr>
            <a:xfrm>
              <a:off x="6888050" y="10961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60"/>
                    <a:pt x="322" y="1358"/>
                    <a:pt x="691" y="1358"/>
                  </a:cubicBezTo>
                  <a:cubicBezTo>
                    <a:pt x="1072" y="1358"/>
                    <a:pt x="1370" y="1048"/>
                    <a:pt x="1370" y="679"/>
                  </a:cubicBezTo>
                  <a:cubicBezTo>
                    <a:pt x="1370" y="310"/>
                    <a:pt x="1072" y="12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14"/>
            <p:cNvSpPr/>
            <p:nvPr/>
          </p:nvSpPr>
          <p:spPr>
            <a:xfrm>
              <a:off x="7117250" y="10961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322" y="1358"/>
                    <a:pt x="691" y="1358"/>
                  </a:cubicBezTo>
                  <a:cubicBezTo>
                    <a:pt x="1072" y="1358"/>
                    <a:pt x="1370" y="1048"/>
                    <a:pt x="1370" y="679"/>
                  </a:cubicBezTo>
                  <a:cubicBezTo>
                    <a:pt x="1370" y="310"/>
                    <a:pt x="1060" y="12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14"/>
            <p:cNvSpPr/>
            <p:nvPr/>
          </p:nvSpPr>
          <p:spPr>
            <a:xfrm>
              <a:off x="5513775" y="1333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14"/>
            <p:cNvSpPr/>
            <p:nvPr/>
          </p:nvSpPr>
          <p:spPr>
            <a:xfrm>
              <a:off x="5742975" y="1333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14"/>
            <p:cNvSpPr/>
            <p:nvPr/>
          </p:nvSpPr>
          <p:spPr>
            <a:xfrm>
              <a:off x="5972175" y="1333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14"/>
            <p:cNvSpPr/>
            <p:nvPr/>
          </p:nvSpPr>
          <p:spPr>
            <a:xfrm>
              <a:off x="6200775" y="1333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14"/>
            <p:cNvSpPr/>
            <p:nvPr/>
          </p:nvSpPr>
          <p:spPr>
            <a:xfrm>
              <a:off x="6430250" y="1333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298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298"/>
                    <a:pt x="1048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14"/>
            <p:cNvSpPr/>
            <p:nvPr/>
          </p:nvSpPr>
          <p:spPr>
            <a:xfrm>
              <a:off x="6659450" y="1333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14"/>
            <p:cNvSpPr/>
            <p:nvPr/>
          </p:nvSpPr>
          <p:spPr>
            <a:xfrm>
              <a:off x="6888650" y="133362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14"/>
            <p:cNvSpPr/>
            <p:nvPr/>
          </p:nvSpPr>
          <p:spPr>
            <a:xfrm>
              <a:off x="7117250" y="1333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14"/>
            <p:cNvSpPr/>
            <p:nvPr/>
          </p:nvSpPr>
          <p:spPr>
            <a:xfrm>
              <a:off x="5513775" y="15711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14"/>
            <p:cNvSpPr/>
            <p:nvPr/>
          </p:nvSpPr>
          <p:spPr>
            <a:xfrm>
              <a:off x="5742975" y="15711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14"/>
            <p:cNvSpPr/>
            <p:nvPr/>
          </p:nvSpPr>
          <p:spPr>
            <a:xfrm>
              <a:off x="5972175" y="15711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14"/>
            <p:cNvSpPr/>
            <p:nvPr/>
          </p:nvSpPr>
          <p:spPr>
            <a:xfrm>
              <a:off x="6200775" y="15711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14"/>
            <p:cNvSpPr/>
            <p:nvPr/>
          </p:nvSpPr>
          <p:spPr>
            <a:xfrm>
              <a:off x="6430250" y="15711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310"/>
                    <a:pt x="1048" y="13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4"/>
            <p:cNvSpPr/>
            <p:nvPr/>
          </p:nvSpPr>
          <p:spPr>
            <a:xfrm>
              <a:off x="6659450" y="15711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14"/>
            <p:cNvSpPr/>
            <p:nvPr/>
          </p:nvSpPr>
          <p:spPr>
            <a:xfrm>
              <a:off x="6888650" y="157115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79"/>
                  </a:cubicBezTo>
                  <a:cubicBezTo>
                    <a:pt x="1358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14"/>
            <p:cNvSpPr/>
            <p:nvPr/>
          </p:nvSpPr>
          <p:spPr>
            <a:xfrm>
              <a:off x="7117250" y="15711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4"/>
            <p:cNvSpPr/>
            <p:nvPr/>
          </p:nvSpPr>
          <p:spPr>
            <a:xfrm>
              <a:off x="5513775" y="18089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4"/>
            <p:cNvSpPr/>
            <p:nvPr/>
          </p:nvSpPr>
          <p:spPr>
            <a:xfrm>
              <a:off x="5742975" y="18089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4"/>
            <p:cNvSpPr/>
            <p:nvPr/>
          </p:nvSpPr>
          <p:spPr>
            <a:xfrm>
              <a:off x="5972175" y="18089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14"/>
            <p:cNvSpPr/>
            <p:nvPr/>
          </p:nvSpPr>
          <p:spPr>
            <a:xfrm>
              <a:off x="6200775" y="18089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14"/>
            <p:cNvSpPr/>
            <p:nvPr/>
          </p:nvSpPr>
          <p:spPr>
            <a:xfrm>
              <a:off x="6430250" y="1808675"/>
              <a:ext cx="34250" cy="34575"/>
            </a:xfrm>
            <a:custGeom>
              <a:avLst/>
              <a:gdLst/>
              <a:ahLst/>
              <a:cxnLst/>
              <a:rect l="l" t="t" r="r" b="b"/>
              <a:pathLst>
                <a:path w="1370" h="1383" extrusionOk="0">
                  <a:moveTo>
                    <a:pt x="679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84"/>
                    <a:pt x="310" y="1382"/>
                    <a:pt x="679" y="1382"/>
                  </a:cubicBezTo>
                  <a:cubicBezTo>
                    <a:pt x="1072" y="1382"/>
                    <a:pt x="1370" y="1061"/>
                    <a:pt x="1370" y="691"/>
                  </a:cubicBezTo>
                  <a:cubicBezTo>
                    <a:pt x="1370" y="322"/>
                    <a:pt x="1048" y="13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14"/>
            <p:cNvSpPr/>
            <p:nvPr/>
          </p:nvSpPr>
          <p:spPr>
            <a:xfrm>
              <a:off x="6659450" y="18089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14"/>
            <p:cNvSpPr/>
            <p:nvPr/>
          </p:nvSpPr>
          <p:spPr>
            <a:xfrm>
              <a:off x="6888650" y="1808975"/>
              <a:ext cx="33950" cy="34275"/>
            </a:xfrm>
            <a:custGeom>
              <a:avLst/>
              <a:gdLst/>
              <a:ahLst/>
              <a:cxnLst/>
              <a:rect l="l" t="t" r="r" b="b"/>
              <a:pathLst>
                <a:path w="1358" h="1371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79"/>
                  </a:cubicBezTo>
                  <a:cubicBezTo>
                    <a:pt x="1358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14"/>
            <p:cNvSpPr/>
            <p:nvPr/>
          </p:nvSpPr>
          <p:spPr>
            <a:xfrm>
              <a:off x="7117250" y="18089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14"/>
            <p:cNvSpPr/>
            <p:nvPr/>
          </p:nvSpPr>
          <p:spPr>
            <a:xfrm>
              <a:off x="5513775" y="2031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14"/>
            <p:cNvSpPr/>
            <p:nvPr/>
          </p:nvSpPr>
          <p:spPr>
            <a:xfrm>
              <a:off x="5742975" y="2031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14"/>
            <p:cNvSpPr/>
            <p:nvPr/>
          </p:nvSpPr>
          <p:spPr>
            <a:xfrm>
              <a:off x="5972175" y="2031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14"/>
            <p:cNvSpPr/>
            <p:nvPr/>
          </p:nvSpPr>
          <p:spPr>
            <a:xfrm>
              <a:off x="6200775" y="2031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14"/>
            <p:cNvSpPr/>
            <p:nvPr/>
          </p:nvSpPr>
          <p:spPr>
            <a:xfrm>
              <a:off x="6430250" y="2031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298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298"/>
                    <a:pt x="1048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14"/>
            <p:cNvSpPr/>
            <p:nvPr/>
          </p:nvSpPr>
          <p:spPr>
            <a:xfrm>
              <a:off x="6659450" y="2031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14"/>
            <p:cNvSpPr/>
            <p:nvPr/>
          </p:nvSpPr>
          <p:spPr>
            <a:xfrm>
              <a:off x="6888650" y="203162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14"/>
            <p:cNvSpPr/>
            <p:nvPr/>
          </p:nvSpPr>
          <p:spPr>
            <a:xfrm>
              <a:off x="7117250" y="2031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14"/>
            <p:cNvSpPr/>
            <p:nvPr/>
          </p:nvSpPr>
          <p:spPr>
            <a:xfrm>
              <a:off x="5513775" y="2269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14"/>
            <p:cNvSpPr/>
            <p:nvPr/>
          </p:nvSpPr>
          <p:spPr>
            <a:xfrm>
              <a:off x="5742975" y="2269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69" y="1061"/>
                    <a:pt x="1369" y="680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14"/>
            <p:cNvSpPr/>
            <p:nvPr/>
          </p:nvSpPr>
          <p:spPr>
            <a:xfrm>
              <a:off x="5971875" y="2269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69" y="1061"/>
                    <a:pt x="1369" y="680"/>
                  </a:cubicBezTo>
                  <a:cubicBezTo>
                    <a:pt x="1369" y="310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14"/>
            <p:cNvSpPr/>
            <p:nvPr/>
          </p:nvSpPr>
          <p:spPr>
            <a:xfrm>
              <a:off x="6201050" y="226915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0" y="1"/>
                  </a:moveTo>
                  <a:cubicBezTo>
                    <a:pt x="299" y="1"/>
                    <a:pt x="1" y="310"/>
                    <a:pt x="1" y="680"/>
                  </a:cubicBezTo>
                  <a:cubicBezTo>
                    <a:pt x="1" y="1072"/>
                    <a:pt x="310" y="1370"/>
                    <a:pt x="680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0"/>
                    <a:pt x="1072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14"/>
            <p:cNvSpPr/>
            <p:nvPr/>
          </p:nvSpPr>
          <p:spPr>
            <a:xfrm>
              <a:off x="6430250" y="2269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0"/>
                    <a:pt x="1048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14"/>
            <p:cNvSpPr/>
            <p:nvPr/>
          </p:nvSpPr>
          <p:spPr>
            <a:xfrm>
              <a:off x="6658850" y="2269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14"/>
            <p:cNvSpPr/>
            <p:nvPr/>
          </p:nvSpPr>
          <p:spPr>
            <a:xfrm>
              <a:off x="6888050" y="2269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14"/>
            <p:cNvSpPr/>
            <p:nvPr/>
          </p:nvSpPr>
          <p:spPr>
            <a:xfrm>
              <a:off x="7117250" y="2269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14"/>
            <p:cNvSpPr/>
            <p:nvPr/>
          </p:nvSpPr>
          <p:spPr>
            <a:xfrm>
              <a:off x="5513775" y="25067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14"/>
            <p:cNvSpPr/>
            <p:nvPr/>
          </p:nvSpPr>
          <p:spPr>
            <a:xfrm>
              <a:off x="5742975" y="25067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69" y="1072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14"/>
            <p:cNvSpPr/>
            <p:nvPr/>
          </p:nvSpPr>
          <p:spPr>
            <a:xfrm>
              <a:off x="5972175" y="25067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69" y="1072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14"/>
            <p:cNvSpPr/>
            <p:nvPr/>
          </p:nvSpPr>
          <p:spPr>
            <a:xfrm>
              <a:off x="6200775" y="25067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72" y="1369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14"/>
            <p:cNvSpPr/>
            <p:nvPr/>
          </p:nvSpPr>
          <p:spPr>
            <a:xfrm>
              <a:off x="6430250" y="25069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299"/>
                    <a:pt x="1048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14"/>
            <p:cNvSpPr/>
            <p:nvPr/>
          </p:nvSpPr>
          <p:spPr>
            <a:xfrm>
              <a:off x="6659450" y="25067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14"/>
            <p:cNvSpPr/>
            <p:nvPr/>
          </p:nvSpPr>
          <p:spPr>
            <a:xfrm>
              <a:off x="6888650" y="250670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58" y="1072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14"/>
            <p:cNvSpPr/>
            <p:nvPr/>
          </p:nvSpPr>
          <p:spPr>
            <a:xfrm>
              <a:off x="7117250" y="25067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72" y="1369"/>
                    <a:pt x="1370" y="1072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14"/>
            <p:cNvSpPr/>
            <p:nvPr/>
          </p:nvSpPr>
          <p:spPr>
            <a:xfrm>
              <a:off x="5513775" y="2744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14"/>
            <p:cNvSpPr/>
            <p:nvPr/>
          </p:nvSpPr>
          <p:spPr>
            <a:xfrm>
              <a:off x="5742975" y="2744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69" y="1060"/>
                    <a:pt x="1369" y="679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14"/>
            <p:cNvSpPr/>
            <p:nvPr/>
          </p:nvSpPr>
          <p:spPr>
            <a:xfrm>
              <a:off x="5972175" y="2744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69" y="1060"/>
                    <a:pt x="1369" y="679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14"/>
            <p:cNvSpPr/>
            <p:nvPr/>
          </p:nvSpPr>
          <p:spPr>
            <a:xfrm>
              <a:off x="6200775" y="2744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79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72" y="1369"/>
                    <a:pt x="1369" y="1060"/>
                    <a:pt x="1369" y="679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14"/>
            <p:cNvSpPr/>
            <p:nvPr/>
          </p:nvSpPr>
          <p:spPr>
            <a:xfrm>
              <a:off x="6430250" y="2744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91"/>
                  </a:cubicBezTo>
                  <a:cubicBezTo>
                    <a:pt x="1" y="1072"/>
                    <a:pt x="310" y="1369"/>
                    <a:pt x="679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48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14"/>
            <p:cNvSpPr/>
            <p:nvPr/>
          </p:nvSpPr>
          <p:spPr>
            <a:xfrm>
              <a:off x="6659450" y="2744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60"/>
                    <a:pt x="298" y="1369"/>
                    <a:pt x="679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14"/>
            <p:cNvSpPr/>
            <p:nvPr/>
          </p:nvSpPr>
          <p:spPr>
            <a:xfrm>
              <a:off x="6888650" y="274422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58" y="1060"/>
                    <a:pt x="1358" y="679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14"/>
            <p:cNvSpPr/>
            <p:nvPr/>
          </p:nvSpPr>
          <p:spPr>
            <a:xfrm>
              <a:off x="7117250" y="2744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79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72" y="1369"/>
                    <a:pt x="1370" y="1060"/>
                    <a:pt x="1370" y="679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14"/>
            <p:cNvSpPr/>
            <p:nvPr/>
          </p:nvSpPr>
          <p:spPr>
            <a:xfrm>
              <a:off x="5513775" y="2967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14"/>
            <p:cNvSpPr/>
            <p:nvPr/>
          </p:nvSpPr>
          <p:spPr>
            <a:xfrm>
              <a:off x="5742975" y="2967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69" y="1061"/>
                    <a:pt x="1369" y="680"/>
                  </a:cubicBezTo>
                  <a:cubicBezTo>
                    <a:pt x="1369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14"/>
            <p:cNvSpPr/>
            <p:nvPr/>
          </p:nvSpPr>
          <p:spPr>
            <a:xfrm>
              <a:off x="5972175" y="2967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69" y="1061"/>
                    <a:pt x="1369" y="680"/>
                  </a:cubicBezTo>
                  <a:cubicBezTo>
                    <a:pt x="1369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14"/>
            <p:cNvSpPr/>
            <p:nvPr/>
          </p:nvSpPr>
          <p:spPr>
            <a:xfrm>
              <a:off x="6200775" y="2967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72" y="1370"/>
                    <a:pt x="1369" y="1061"/>
                    <a:pt x="1369" y="680"/>
                  </a:cubicBezTo>
                  <a:cubicBezTo>
                    <a:pt x="1369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14"/>
            <p:cNvSpPr/>
            <p:nvPr/>
          </p:nvSpPr>
          <p:spPr>
            <a:xfrm>
              <a:off x="6430250" y="2967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299"/>
                    <a:pt x="1" y="680"/>
                  </a:cubicBezTo>
                  <a:cubicBezTo>
                    <a:pt x="1" y="1073"/>
                    <a:pt x="310" y="1370"/>
                    <a:pt x="679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48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14"/>
            <p:cNvSpPr/>
            <p:nvPr/>
          </p:nvSpPr>
          <p:spPr>
            <a:xfrm>
              <a:off x="6659450" y="2967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299"/>
                    <a:pt x="1" y="680"/>
                  </a:cubicBezTo>
                  <a:cubicBezTo>
                    <a:pt x="1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14"/>
            <p:cNvSpPr/>
            <p:nvPr/>
          </p:nvSpPr>
          <p:spPr>
            <a:xfrm>
              <a:off x="6888650" y="2967150"/>
              <a:ext cx="33950" cy="34275"/>
            </a:xfrm>
            <a:custGeom>
              <a:avLst/>
              <a:gdLst/>
              <a:ahLst/>
              <a:cxnLst/>
              <a:rect l="l" t="t" r="r" b="b"/>
              <a:pathLst>
                <a:path w="1358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58" y="1061"/>
                    <a:pt x="1358" y="680"/>
                  </a:cubicBezTo>
                  <a:cubicBezTo>
                    <a:pt x="1358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14"/>
            <p:cNvSpPr/>
            <p:nvPr/>
          </p:nvSpPr>
          <p:spPr>
            <a:xfrm>
              <a:off x="7117250" y="2967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14"/>
            <p:cNvSpPr/>
            <p:nvPr/>
          </p:nvSpPr>
          <p:spPr>
            <a:xfrm>
              <a:off x="5513775" y="3204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10" y="1369"/>
                    <a:pt x="679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60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14"/>
            <p:cNvSpPr/>
            <p:nvPr/>
          </p:nvSpPr>
          <p:spPr>
            <a:xfrm>
              <a:off x="5742975" y="3204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10" y="1369"/>
                    <a:pt x="679" y="1369"/>
                  </a:cubicBezTo>
                  <a:cubicBezTo>
                    <a:pt x="1072" y="1369"/>
                    <a:pt x="1369" y="1060"/>
                    <a:pt x="1369" y="691"/>
                  </a:cubicBezTo>
                  <a:cubicBezTo>
                    <a:pt x="1369" y="310"/>
                    <a:pt x="1060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14"/>
            <p:cNvSpPr/>
            <p:nvPr/>
          </p:nvSpPr>
          <p:spPr>
            <a:xfrm>
              <a:off x="5971875" y="3204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10" y="1369"/>
                    <a:pt x="679" y="1369"/>
                  </a:cubicBezTo>
                  <a:cubicBezTo>
                    <a:pt x="1072" y="1369"/>
                    <a:pt x="1369" y="1060"/>
                    <a:pt x="1369" y="691"/>
                  </a:cubicBezTo>
                  <a:cubicBezTo>
                    <a:pt x="1369" y="310"/>
                    <a:pt x="1072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14"/>
            <p:cNvSpPr/>
            <p:nvPr/>
          </p:nvSpPr>
          <p:spPr>
            <a:xfrm>
              <a:off x="6201050" y="32044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0"/>
                  </a:moveTo>
                  <a:cubicBezTo>
                    <a:pt x="299" y="0"/>
                    <a:pt x="1" y="310"/>
                    <a:pt x="1" y="691"/>
                  </a:cubicBezTo>
                  <a:cubicBezTo>
                    <a:pt x="1" y="1072"/>
                    <a:pt x="310" y="1369"/>
                    <a:pt x="680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72" y="12"/>
                    <a:pt x="680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14"/>
            <p:cNvSpPr/>
            <p:nvPr/>
          </p:nvSpPr>
          <p:spPr>
            <a:xfrm>
              <a:off x="6430250" y="3204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10" y="1369"/>
                    <a:pt x="679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48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14"/>
            <p:cNvSpPr/>
            <p:nvPr/>
          </p:nvSpPr>
          <p:spPr>
            <a:xfrm>
              <a:off x="6658850" y="3204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22" y="1369"/>
                    <a:pt x="691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72" y="12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14"/>
            <p:cNvSpPr/>
            <p:nvPr/>
          </p:nvSpPr>
          <p:spPr>
            <a:xfrm>
              <a:off x="6888050" y="3204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22" y="1369"/>
                    <a:pt x="691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72" y="12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14"/>
            <p:cNvSpPr/>
            <p:nvPr/>
          </p:nvSpPr>
          <p:spPr>
            <a:xfrm>
              <a:off x="7117250" y="3204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22" y="1369"/>
                    <a:pt x="691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60" y="12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14"/>
            <p:cNvSpPr/>
            <p:nvPr/>
          </p:nvSpPr>
          <p:spPr>
            <a:xfrm>
              <a:off x="5513775" y="3442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14"/>
            <p:cNvSpPr/>
            <p:nvPr/>
          </p:nvSpPr>
          <p:spPr>
            <a:xfrm>
              <a:off x="5742975" y="3442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14"/>
            <p:cNvSpPr/>
            <p:nvPr/>
          </p:nvSpPr>
          <p:spPr>
            <a:xfrm>
              <a:off x="5972175" y="3442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14"/>
            <p:cNvSpPr/>
            <p:nvPr/>
          </p:nvSpPr>
          <p:spPr>
            <a:xfrm>
              <a:off x="6200775" y="3442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14"/>
            <p:cNvSpPr/>
            <p:nvPr/>
          </p:nvSpPr>
          <p:spPr>
            <a:xfrm>
              <a:off x="6430250" y="3442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48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14"/>
            <p:cNvSpPr/>
            <p:nvPr/>
          </p:nvSpPr>
          <p:spPr>
            <a:xfrm>
              <a:off x="6659450" y="3442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14"/>
            <p:cNvSpPr/>
            <p:nvPr/>
          </p:nvSpPr>
          <p:spPr>
            <a:xfrm>
              <a:off x="6888650" y="344222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14"/>
            <p:cNvSpPr/>
            <p:nvPr/>
          </p:nvSpPr>
          <p:spPr>
            <a:xfrm>
              <a:off x="7117250" y="3442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14"/>
            <p:cNvSpPr/>
            <p:nvPr/>
          </p:nvSpPr>
          <p:spPr>
            <a:xfrm>
              <a:off x="5513775" y="36800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14"/>
            <p:cNvSpPr/>
            <p:nvPr/>
          </p:nvSpPr>
          <p:spPr>
            <a:xfrm>
              <a:off x="5742975" y="36800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14"/>
            <p:cNvSpPr/>
            <p:nvPr/>
          </p:nvSpPr>
          <p:spPr>
            <a:xfrm>
              <a:off x="5972175" y="36800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14"/>
            <p:cNvSpPr/>
            <p:nvPr/>
          </p:nvSpPr>
          <p:spPr>
            <a:xfrm>
              <a:off x="6200775" y="36800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14"/>
            <p:cNvSpPr/>
            <p:nvPr/>
          </p:nvSpPr>
          <p:spPr>
            <a:xfrm>
              <a:off x="6430250" y="36800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48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14"/>
            <p:cNvSpPr/>
            <p:nvPr/>
          </p:nvSpPr>
          <p:spPr>
            <a:xfrm>
              <a:off x="6659450" y="36800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14"/>
            <p:cNvSpPr/>
            <p:nvPr/>
          </p:nvSpPr>
          <p:spPr>
            <a:xfrm>
              <a:off x="6888650" y="368005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79"/>
                  </a:cubicBezTo>
                  <a:cubicBezTo>
                    <a:pt x="1358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14"/>
            <p:cNvSpPr/>
            <p:nvPr/>
          </p:nvSpPr>
          <p:spPr>
            <a:xfrm>
              <a:off x="7117250" y="36800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14"/>
            <p:cNvSpPr/>
            <p:nvPr/>
          </p:nvSpPr>
          <p:spPr>
            <a:xfrm>
              <a:off x="5513775" y="3902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14"/>
            <p:cNvSpPr/>
            <p:nvPr/>
          </p:nvSpPr>
          <p:spPr>
            <a:xfrm>
              <a:off x="5742975" y="3902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14"/>
            <p:cNvSpPr/>
            <p:nvPr/>
          </p:nvSpPr>
          <p:spPr>
            <a:xfrm>
              <a:off x="5972175" y="3902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14"/>
            <p:cNvSpPr/>
            <p:nvPr/>
          </p:nvSpPr>
          <p:spPr>
            <a:xfrm>
              <a:off x="6200775" y="3902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14"/>
            <p:cNvSpPr/>
            <p:nvPr/>
          </p:nvSpPr>
          <p:spPr>
            <a:xfrm>
              <a:off x="6430250" y="3902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22"/>
                    <a:pt x="1048" y="24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14"/>
            <p:cNvSpPr/>
            <p:nvPr/>
          </p:nvSpPr>
          <p:spPr>
            <a:xfrm>
              <a:off x="6659450" y="3902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14"/>
            <p:cNvSpPr/>
            <p:nvPr/>
          </p:nvSpPr>
          <p:spPr>
            <a:xfrm>
              <a:off x="6888650" y="390240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14"/>
            <p:cNvSpPr/>
            <p:nvPr/>
          </p:nvSpPr>
          <p:spPr>
            <a:xfrm>
              <a:off x="7117250" y="3902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14"/>
            <p:cNvSpPr/>
            <p:nvPr/>
          </p:nvSpPr>
          <p:spPr>
            <a:xfrm>
              <a:off x="5513775" y="4140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14"/>
            <p:cNvSpPr/>
            <p:nvPr/>
          </p:nvSpPr>
          <p:spPr>
            <a:xfrm>
              <a:off x="5742975" y="4140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14"/>
            <p:cNvSpPr/>
            <p:nvPr/>
          </p:nvSpPr>
          <p:spPr>
            <a:xfrm>
              <a:off x="5972175" y="4140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14"/>
            <p:cNvSpPr/>
            <p:nvPr/>
          </p:nvSpPr>
          <p:spPr>
            <a:xfrm>
              <a:off x="6200775" y="4140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14"/>
            <p:cNvSpPr/>
            <p:nvPr/>
          </p:nvSpPr>
          <p:spPr>
            <a:xfrm>
              <a:off x="6430250" y="4140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48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14"/>
            <p:cNvSpPr/>
            <p:nvPr/>
          </p:nvSpPr>
          <p:spPr>
            <a:xfrm>
              <a:off x="6659450" y="4140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14"/>
            <p:cNvSpPr/>
            <p:nvPr/>
          </p:nvSpPr>
          <p:spPr>
            <a:xfrm>
              <a:off x="6888650" y="414022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79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14"/>
            <p:cNvSpPr/>
            <p:nvPr/>
          </p:nvSpPr>
          <p:spPr>
            <a:xfrm>
              <a:off x="7117250" y="4140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14"/>
            <p:cNvSpPr/>
            <p:nvPr/>
          </p:nvSpPr>
          <p:spPr>
            <a:xfrm>
              <a:off x="5513775" y="43777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79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70" y="1048"/>
                    <a:pt x="1370" y="679"/>
                  </a:cubicBezTo>
                  <a:cubicBezTo>
                    <a:pt x="1370" y="310"/>
                    <a:pt x="1060" y="12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14"/>
            <p:cNvSpPr/>
            <p:nvPr/>
          </p:nvSpPr>
          <p:spPr>
            <a:xfrm>
              <a:off x="5742975" y="43777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79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69" y="1048"/>
                    <a:pt x="1369" y="679"/>
                  </a:cubicBezTo>
                  <a:cubicBezTo>
                    <a:pt x="1369" y="310"/>
                    <a:pt x="1060" y="12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14"/>
            <p:cNvSpPr/>
            <p:nvPr/>
          </p:nvSpPr>
          <p:spPr>
            <a:xfrm>
              <a:off x="5971875" y="43777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79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69" y="1048"/>
                    <a:pt x="1369" y="679"/>
                  </a:cubicBezTo>
                  <a:cubicBezTo>
                    <a:pt x="1369" y="310"/>
                    <a:pt x="1072" y="12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14"/>
            <p:cNvSpPr/>
            <p:nvPr/>
          </p:nvSpPr>
          <p:spPr>
            <a:xfrm>
              <a:off x="6201050" y="43777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1"/>
                  </a:moveTo>
                  <a:cubicBezTo>
                    <a:pt x="299" y="1"/>
                    <a:pt x="1" y="310"/>
                    <a:pt x="1" y="679"/>
                  </a:cubicBezTo>
                  <a:cubicBezTo>
                    <a:pt x="1" y="1072"/>
                    <a:pt x="310" y="1370"/>
                    <a:pt x="680" y="1370"/>
                  </a:cubicBezTo>
                  <a:cubicBezTo>
                    <a:pt x="1072" y="1370"/>
                    <a:pt x="1370" y="1048"/>
                    <a:pt x="1370" y="679"/>
                  </a:cubicBezTo>
                  <a:cubicBezTo>
                    <a:pt x="1370" y="310"/>
                    <a:pt x="1072" y="12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14"/>
            <p:cNvSpPr/>
            <p:nvPr/>
          </p:nvSpPr>
          <p:spPr>
            <a:xfrm>
              <a:off x="6430250" y="43777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48"/>
                    <a:pt x="1370" y="679"/>
                  </a:cubicBezTo>
                  <a:cubicBezTo>
                    <a:pt x="1370" y="310"/>
                    <a:pt x="1048" y="12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14"/>
            <p:cNvSpPr/>
            <p:nvPr/>
          </p:nvSpPr>
          <p:spPr>
            <a:xfrm>
              <a:off x="6658850" y="43777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1" y="310"/>
                    <a:pt x="1" y="679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48"/>
                    <a:pt x="1370" y="679"/>
                  </a:cubicBezTo>
                  <a:cubicBezTo>
                    <a:pt x="1370" y="310"/>
                    <a:pt x="1072" y="12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14"/>
            <p:cNvSpPr/>
            <p:nvPr/>
          </p:nvSpPr>
          <p:spPr>
            <a:xfrm>
              <a:off x="6888050" y="43777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1" y="310"/>
                    <a:pt x="1" y="679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48"/>
                    <a:pt x="1370" y="679"/>
                  </a:cubicBezTo>
                  <a:cubicBezTo>
                    <a:pt x="1370" y="310"/>
                    <a:pt x="1072" y="12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14"/>
            <p:cNvSpPr/>
            <p:nvPr/>
          </p:nvSpPr>
          <p:spPr>
            <a:xfrm>
              <a:off x="7117250" y="43777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0" y="310"/>
                    <a:pt x="0" y="679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48"/>
                    <a:pt x="1370" y="679"/>
                  </a:cubicBezTo>
                  <a:cubicBezTo>
                    <a:pt x="1370" y="310"/>
                    <a:pt x="1060" y="12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14"/>
            <p:cNvSpPr/>
            <p:nvPr/>
          </p:nvSpPr>
          <p:spPr>
            <a:xfrm>
              <a:off x="5513775" y="4615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14"/>
            <p:cNvSpPr/>
            <p:nvPr/>
          </p:nvSpPr>
          <p:spPr>
            <a:xfrm>
              <a:off x="5742975" y="4615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14"/>
            <p:cNvSpPr/>
            <p:nvPr/>
          </p:nvSpPr>
          <p:spPr>
            <a:xfrm>
              <a:off x="5972175" y="4615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14"/>
            <p:cNvSpPr/>
            <p:nvPr/>
          </p:nvSpPr>
          <p:spPr>
            <a:xfrm>
              <a:off x="6200775" y="4615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14"/>
            <p:cNvSpPr/>
            <p:nvPr/>
          </p:nvSpPr>
          <p:spPr>
            <a:xfrm>
              <a:off x="6430250" y="4615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298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22"/>
                    <a:pt x="1048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14"/>
            <p:cNvSpPr/>
            <p:nvPr/>
          </p:nvSpPr>
          <p:spPr>
            <a:xfrm>
              <a:off x="6659450" y="4615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14"/>
            <p:cNvSpPr/>
            <p:nvPr/>
          </p:nvSpPr>
          <p:spPr>
            <a:xfrm>
              <a:off x="6888650" y="461527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14"/>
            <p:cNvSpPr/>
            <p:nvPr/>
          </p:nvSpPr>
          <p:spPr>
            <a:xfrm>
              <a:off x="7117250" y="4615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9" name="Google Shape;3989;p14"/>
          <p:cNvSpPr txBox="1">
            <a:spLocks noGrp="1"/>
          </p:cNvSpPr>
          <p:nvPr>
            <p:ph type="title"/>
          </p:nvPr>
        </p:nvSpPr>
        <p:spPr>
          <a:xfrm>
            <a:off x="2017350" y="3274925"/>
            <a:ext cx="5109300" cy="4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90" name="Google Shape;3990;p14"/>
          <p:cNvSpPr txBox="1">
            <a:spLocks noGrp="1"/>
          </p:cNvSpPr>
          <p:nvPr>
            <p:ph type="subTitle" idx="1"/>
          </p:nvPr>
        </p:nvSpPr>
        <p:spPr>
          <a:xfrm>
            <a:off x="2017350" y="1372400"/>
            <a:ext cx="5109300" cy="18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3991" name="Google Shape;3991;p14"/>
          <p:cNvGrpSpPr/>
          <p:nvPr/>
        </p:nvGrpSpPr>
        <p:grpSpPr>
          <a:xfrm>
            <a:off x="626475" y="4693125"/>
            <a:ext cx="3594216" cy="281069"/>
            <a:chOff x="-426800" y="10219250"/>
            <a:chExt cx="3594216" cy="281069"/>
          </a:xfrm>
        </p:grpSpPr>
        <p:sp>
          <p:nvSpPr>
            <p:cNvPr id="3992" name="Google Shape;3992;p14"/>
            <p:cNvSpPr/>
            <p:nvPr/>
          </p:nvSpPr>
          <p:spPr>
            <a:xfrm>
              <a:off x="-426800" y="10219250"/>
              <a:ext cx="3594216" cy="281069"/>
            </a:xfrm>
            <a:custGeom>
              <a:avLst/>
              <a:gdLst/>
              <a:ahLst/>
              <a:cxnLst/>
              <a:rect l="l" t="t" r="r" b="b"/>
              <a:pathLst>
                <a:path w="60767" h="4752" extrusionOk="0">
                  <a:moveTo>
                    <a:pt x="88" y="1"/>
                  </a:moveTo>
                  <a:cubicBezTo>
                    <a:pt x="40" y="1"/>
                    <a:pt x="0" y="39"/>
                    <a:pt x="0" y="88"/>
                  </a:cubicBezTo>
                  <a:lnTo>
                    <a:pt x="0" y="4664"/>
                  </a:lnTo>
                  <a:cubicBezTo>
                    <a:pt x="0" y="4711"/>
                    <a:pt x="40" y="4752"/>
                    <a:pt x="88" y="4752"/>
                  </a:cubicBezTo>
                  <a:lnTo>
                    <a:pt x="60681" y="4752"/>
                  </a:lnTo>
                  <a:cubicBezTo>
                    <a:pt x="60727" y="4752"/>
                    <a:pt x="60767" y="4711"/>
                    <a:pt x="60765" y="4665"/>
                  </a:cubicBezTo>
                  <a:lnTo>
                    <a:pt x="60765" y="88"/>
                  </a:lnTo>
                  <a:cubicBezTo>
                    <a:pt x="60765" y="41"/>
                    <a:pt x="60727" y="1"/>
                    <a:pt x="60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14"/>
            <p:cNvSpPr/>
            <p:nvPr/>
          </p:nvSpPr>
          <p:spPr>
            <a:xfrm>
              <a:off x="-306492" y="10297029"/>
              <a:ext cx="3355024" cy="125688"/>
            </a:xfrm>
            <a:custGeom>
              <a:avLst/>
              <a:gdLst/>
              <a:ahLst/>
              <a:cxnLst/>
              <a:rect l="l" t="t" r="r" b="b"/>
              <a:pathLst>
                <a:path w="56723" h="2125" extrusionOk="0">
                  <a:moveTo>
                    <a:pt x="4472" y="0"/>
                  </a:moveTo>
                  <a:cubicBezTo>
                    <a:pt x="4410" y="0"/>
                    <a:pt x="4348" y="10"/>
                    <a:pt x="4288" y="32"/>
                  </a:cubicBezTo>
                  <a:cubicBezTo>
                    <a:pt x="4020" y="128"/>
                    <a:pt x="3874" y="440"/>
                    <a:pt x="3888" y="726"/>
                  </a:cubicBezTo>
                  <a:cubicBezTo>
                    <a:pt x="3903" y="1009"/>
                    <a:pt x="4043" y="1273"/>
                    <a:pt x="4195" y="1517"/>
                  </a:cubicBezTo>
                  <a:cubicBezTo>
                    <a:pt x="4366" y="1788"/>
                    <a:pt x="4589" y="2069"/>
                    <a:pt x="4906" y="2116"/>
                  </a:cubicBezTo>
                  <a:cubicBezTo>
                    <a:pt x="4937" y="2121"/>
                    <a:pt x="4968" y="2123"/>
                    <a:pt x="4999" y="2123"/>
                  </a:cubicBezTo>
                  <a:cubicBezTo>
                    <a:pt x="5334" y="2123"/>
                    <a:pt x="5631" y="1862"/>
                    <a:pt x="5877" y="1617"/>
                  </a:cubicBezTo>
                  <a:cubicBezTo>
                    <a:pt x="6032" y="1464"/>
                    <a:pt x="6192" y="1302"/>
                    <a:pt x="6268" y="1098"/>
                  </a:cubicBezTo>
                  <a:cubicBezTo>
                    <a:pt x="6346" y="893"/>
                    <a:pt x="6318" y="632"/>
                    <a:pt x="6145" y="499"/>
                  </a:cubicBezTo>
                  <a:cubicBezTo>
                    <a:pt x="6068" y="441"/>
                    <a:pt x="5973" y="416"/>
                    <a:pt x="5877" y="416"/>
                  </a:cubicBezTo>
                  <a:cubicBezTo>
                    <a:pt x="5792" y="416"/>
                    <a:pt x="5705" y="435"/>
                    <a:pt x="5627" y="469"/>
                  </a:cubicBezTo>
                  <a:cubicBezTo>
                    <a:pt x="5516" y="519"/>
                    <a:pt x="5418" y="592"/>
                    <a:pt x="5326" y="674"/>
                  </a:cubicBezTo>
                  <a:cubicBezTo>
                    <a:pt x="5226" y="499"/>
                    <a:pt x="5117" y="329"/>
                    <a:pt x="4964" y="198"/>
                  </a:cubicBezTo>
                  <a:cubicBezTo>
                    <a:pt x="4828" y="80"/>
                    <a:pt x="4649" y="0"/>
                    <a:pt x="4472" y="0"/>
                  </a:cubicBezTo>
                  <a:close/>
                  <a:moveTo>
                    <a:pt x="8348" y="0"/>
                  </a:moveTo>
                  <a:cubicBezTo>
                    <a:pt x="8286" y="0"/>
                    <a:pt x="8224" y="10"/>
                    <a:pt x="8165" y="32"/>
                  </a:cubicBezTo>
                  <a:cubicBezTo>
                    <a:pt x="7895" y="128"/>
                    <a:pt x="7750" y="440"/>
                    <a:pt x="7765" y="726"/>
                  </a:cubicBezTo>
                  <a:cubicBezTo>
                    <a:pt x="7779" y="1009"/>
                    <a:pt x="7920" y="1273"/>
                    <a:pt x="8072" y="1517"/>
                  </a:cubicBezTo>
                  <a:cubicBezTo>
                    <a:pt x="8242" y="1788"/>
                    <a:pt x="8466" y="2069"/>
                    <a:pt x="8783" y="2116"/>
                  </a:cubicBezTo>
                  <a:cubicBezTo>
                    <a:pt x="8814" y="2121"/>
                    <a:pt x="8845" y="2123"/>
                    <a:pt x="8875" y="2123"/>
                  </a:cubicBezTo>
                  <a:cubicBezTo>
                    <a:pt x="9210" y="2123"/>
                    <a:pt x="9507" y="1862"/>
                    <a:pt x="9752" y="1617"/>
                  </a:cubicBezTo>
                  <a:cubicBezTo>
                    <a:pt x="9908" y="1464"/>
                    <a:pt x="10067" y="1302"/>
                    <a:pt x="10145" y="1098"/>
                  </a:cubicBezTo>
                  <a:cubicBezTo>
                    <a:pt x="10222" y="893"/>
                    <a:pt x="10195" y="632"/>
                    <a:pt x="10021" y="499"/>
                  </a:cubicBezTo>
                  <a:cubicBezTo>
                    <a:pt x="9944" y="441"/>
                    <a:pt x="9850" y="416"/>
                    <a:pt x="9753" y="416"/>
                  </a:cubicBezTo>
                  <a:cubicBezTo>
                    <a:pt x="9668" y="416"/>
                    <a:pt x="9582" y="435"/>
                    <a:pt x="9504" y="469"/>
                  </a:cubicBezTo>
                  <a:cubicBezTo>
                    <a:pt x="9392" y="519"/>
                    <a:pt x="9293" y="592"/>
                    <a:pt x="9203" y="674"/>
                  </a:cubicBezTo>
                  <a:cubicBezTo>
                    <a:pt x="9102" y="499"/>
                    <a:pt x="8992" y="329"/>
                    <a:pt x="8840" y="198"/>
                  </a:cubicBezTo>
                  <a:cubicBezTo>
                    <a:pt x="8703" y="80"/>
                    <a:pt x="8525" y="0"/>
                    <a:pt x="8348" y="0"/>
                  </a:cubicBezTo>
                  <a:close/>
                  <a:moveTo>
                    <a:pt x="12222" y="0"/>
                  </a:moveTo>
                  <a:cubicBezTo>
                    <a:pt x="12160" y="0"/>
                    <a:pt x="12098" y="10"/>
                    <a:pt x="12038" y="32"/>
                  </a:cubicBezTo>
                  <a:cubicBezTo>
                    <a:pt x="11770" y="128"/>
                    <a:pt x="11625" y="440"/>
                    <a:pt x="11640" y="726"/>
                  </a:cubicBezTo>
                  <a:cubicBezTo>
                    <a:pt x="11654" y="1009"/>
                    <a:pt x="11793" y="1273"/>
                    <a:pt x="11945" y="1517"/>
                  </a:cubicBezTo>
                  <a:cubicBezTo>
                    <a:pt x="12116" y="1788"/>
                    <a:pt x="12339" y="2069"/>
                    <a:pt x="12658" y="2116"/>
                  </a:cubicBezTo>
                  <a:cubicBezTo>
                    <a:pt x="12689" y="2121"/>
                    <a:pt x="12720" y="2123"/>
                    <a:pt x="12750" y="2123"/>
                  </a:cubicBezTo>
                  <a:cubicBezTo>
                    <a:pt x="13085" y="2123"/>
                    <a:pt x="13382" y="1862"/>
                    <a:pt x="13627" y="1617"/>
                  </a:cubicBezTo>
                  <a:cubicBezTo>
                    <a:pt x="13783" y="1464"/>
                    <a:pt x="13942" y="1302"/>
                    <a:pt x="14019" y="1098"/>
                  </a:cubicBezTo>
                  <a:cubicBezTo>
                    <a:pt x="14095" y="893"/>
                    <a:pt x="14070" y="632"/>
                    <a:pt x="13895" y="499"/>
                  </a:cubicBezTo>
                  <a:cubicBezTo>
                    <a:pt x="13818" y="441"/>
                    <a:pt x="13723" y="416"/>
                    <a:pt x="13627" y="416"/>
                  </a:cubicBezTo>
                  <a:cubicBezTo>
                    <a:pt x="13542" y="416"/>
                    <a:pt x="13455" y="435"/>
                    <a:pt x="13377" y="469"/>
                  </a:cubicBezTo>
                  <a:cubicBezTo>
                    <a:pt x="13267" y="519"/>
                    <a:pt x="13168" y="592"/>
                    <a:pt x="13076" y="674"/>
                  </a:cubicBezTo>
                  <a:cubicBezTo>
                    <a:pt x="12976" y="499"/>
                    <a:pt x="12867" y="329"/>
                    <a:pt x="12715" y="198"/>
                  </a:cubicBezTo>
                  <a:cubicBezTo>
                    <a:pt x="12578" y="80"/>
                    <a:pt x="12399" y="0"/>
                    <a:pt x="12222" y="0"/>
                  </a:cubicBezTo>
                  <a:close/>
                  <a:moveTo>
                    <a:pt x="16097" y="0"/>
                  </a:moveTo>
                  <a:cubicBezTo>
                    <a:pt x="16035" y="0"/>
                    <a:pt x="15973" y="10"/>
                    <a:pt x="15913" y="32"/>
                  </a:cubicBezTo>
                  <a:cubicBezTo>
                    <a:pt x="15644" y="128"/>
                    <a:pt x="15499" y="440"/>
                    <a:pt x="15513" y="726"/>
                  </a:cubicBezTo>
                  <a:cubicBezTo>
                    <a:pt x="15528" y="1009"/>
                    <a:pt x="15668" y="1273"/>
                    <a:pt x="15820" y="1517"/>
                  </a:cubicBezTo>
                  <a:cubicBezTo>
                    <a:pt x="15991" y="1788"/>
                    <a:pt x="16214" y="2069"/>
                    <a:pt x="16531" y="2116"/>
                  </a:cubicBezTo>
                  <a:cubicBezTo>
                    <a:pt x="16562" y="2121"/>
                    <a:pt x="16593" y="2123"/>
                    <a:pt x="16624" y="2123"/>
                  </a:cubicBezTo>
                  <a:cubicBezTo>
                    <a:pt x="16958" y="2123"/>
                    <a:pt x="17256" y="1862"/>
                    <a:pt x="17500" y="1617"/>
                  </a:cubicBezTo>
                  <a:cubicBezTo>
                    <a:pt x="17656" y="1464"/>
                    <a:pt x="17816" y="1302"/>
                    <a:pt x="17893" y="1098"/>
                  </a:cubicBezTo>
                  <a:cubicBezTo>
                    <a:pt x="17972" y="895"/>
                    <a:pt x="17945" y="632"/>
                    <a:pt x="17770" y="499"/>
                  </a:cubicBezTo>
                  <a:cubicBezTo>
                    <a:pt x="17693" y="441"/>
                    <a:pt x="17598" y="416"/>
                    <a:pt x="17502" y="416"/>
                  </a:cubicBezTo>
                  <a:cubicBezTo>
                    <a:pt x="17417" y="416"/>
                    <a:pt x="17330" y="435"/>
                    <a:pt x="17252" y="469"/>
                  </a:cubicBezTo>
                  <a:cubicBezTo>
                    <a:pt x="17140" y="519"/>
                    <a:pt x="17041" y="592"/>
                    <a:pt x="16951" y="674"/>
                  </a:cubicBezTo>
                  <a:cubicBezTo>
                    <a:pt x="16851" y="499"/>
                    <a:pt x="16740" y="329"/>
                    <a:pt x="16588" y="198"/>
                  </a:cubicBezTo>
                  <a:cubicBezTo>
                    <a:pt x="16452" y="80"/>
                    <a:pt x="16273" y="0"/>
                    <a:pt x="16097" y="0"/>
                  </a:cubicBezTo>
                  <a:close/>
                  <a:moveTo>
                    <a:pt x="19973" y="0"/>
                  </a:moveTo>
                  <a:cubicBezTo>
                    <a:pt x="19911" y="0"/>
                    <a:pt x="19849" y="10"/>
                    <a:pt x="19790" y="32"/>
                  </a:cubicBezTo>
                  <a:cubicBezTo>
                    <a:pt x="19520" y="128"/>
                    <a:pt x="19375" y="440"/>
                    <a:pt x="19390" y="726"/>
                  </a:cubicBezTo>
                  <a:cubicBezTo>
                    <a:pt x="19404" y="1009"/>
                    <a:pt x="19543" y="1273"/>
                    <a:pt x="19696" y="1517"/>
                  </a:cubicBezTo>
                  <a:cubicBezTo>
                    <a:pt x="19866" y="1788"/>
                    <a:pt x="20091" y="2069"/>
                    <a:pt x="20407" y="2116"/>
                  </a:cubicBezTo>
                  <a:cubicBezTo>
                    <a:pt x="20439" y="2121"/>
                    <a:pt x="20469" y="2123"/>
                    <a:pt x="20500" y="2123"/>
                  </a:cubicBezTo>
                  <a:cubicBezTo>
                    <a:pt x="20835" y="2123"/>
                    <a:pt x="21132" y="1862"/>
                    <a:pt x="21377" y="1617"/>
                  </a:cubicBezTo>
                  <a:cubicBezTo>
                    <a:pt x="21533" y="1464"/>
                    <a:pt x="21692" y="1302"/>
                    <a:pt x="21769" y="1098"/>
                  </a:cubicBezTo>
                  <a:cubicBezTo>
                    <a:pt x="21847" y="893"/>
                    <a:pt x="21820" y="632"/>
                    <a:pt x="21646" y="499"/>
                  </a:cubicBezTo>
                  <a:cubicBezTo>
                    <a:pt x="21568" y="441"/>
                    <a:pt x="21473" y="416"/>
                    <a:pt x="21377" y="416"/>
                  </a:cubicBezTo>
                  <a:cubicBezTo>
                    <a:pt x="21292" y="416"/>
                    <a:pt x="21205" y="435"/>
                    <a:pt x="21127" y="469"/>
                  </a:cubicBezTo>
                  <a:cubicBezTo>
                    <a:pt x="21017" y="519"/>
                    <a:pt x="20918" y="592"/>
                    <a:pt x="20826" y="674"/>
                  </a:cubicBezTo>
                  <a:cubicBezTo>
                    <a:pt x="20726" y="499"/>
                    <a:pt x="20617" y="329"/>
                    <a:pt x="20465" y="198"/>
                  </a:cubicBezTo>
                  <a:cubicBezTo>
                    <a:pt x="20328" y="80"/>
                    <a:pt x="20150" y="0"/>
                    <a:pt x="19973" y="0"/>
                  </a:cubicBezTo>
                  <a:close/>
                  <a:moveTo>
                    <a:pt x="23847" y="0"/>
                  </a:moveTo>
                  <a:cubicBezTo>
                    <a:pt x="23785" y="0"/>
                    <a:pt x="23723" y="10"/>
                    <a:pt x="23663" y="32"/>
                  </a:cubicBezTo>
                  <a:cubicBezTo>
                    <a:pt x="23395" y="128"/>
                    <a:pt x="23249" y="440"/>
                    <a:pt x="23263" y="726"/>
                  </a:cubicBezTo>
                  <a:cubicBezTo>
                    <a:pt x="23278" y="1009"/>
                    <a:pt x="23418" y="1273"/>
                    <a:pt x="23570" y="1517"/>
                  </a:cubicBezTo>
                  <a:cubicBezTo>
                    <a:pt x="23741" y="1788"/>
                    <a:pt x="23964" y="2069"/>
                    <a:pt x="24281" y="2116"/>
                  </a:cubicBezTo>
                  <a:cubicBezTo>
                    <a:pt x="24312" y="2121"/>
                    <a:pt x="24343" y="2123"/>
                    <a:pt x="24374" y="2123"/>
                  </a:cubicBezTo>
                  <a:cubicBezTo>
                    <a:pt x="24708" y="2123"/>
                    <a:pt x="25006" y="1862"/>
                    <a:pt x="25252" y="1617"/>
                  </a:cubicBezTo>
                  <a:cubicBezTo>
                    <a:pt x="25406" y="1464"/>
                    <a:pt x="25567" y="1302"/>
                    <a:pt x="25643" y="1098"/>
                  </a:cubicBezTo>
                  <a:cubicBezTo>
                    <a:pt x="25720" y="893"/>
                    <a:pt x="25693" y="632"/>
                    <a:pt x="25520" y="499"/>
                  </a:cubicBezTo>
                  <a:cubicBezTo>
                    <a:pt x="25443" y="441"/>
                    <a:pt x="25348" y="416"/>
                    <a:pt x="25252" y="416"/>
                  </a:cubicBezTo>
                  <a:cubicBezTo>
                    <a:pt x="25167" y="416"/>
                    <a:pt x="25080" y="435"/>
                    <a:pt x="25002" y="469"/>
                  </a:cubicBezTo>
                  <a:cubicBezTo>
                    <a:pt x="24890" y="519"/>
                    <a:pt x="24793" y="592"/>
                    <a:pt x="24701" y="674"/>
                  </a:cubicBezTo>
                  <a:cubicBezTo>
                    <a:pt x="24601" y="499"/>
                    <a:pt x="24492" y="329"/>
                    <a:pt x="24338" y="198"/>
                  </a:cubicBezTo>
                  <a:cubicBezTo>
                    <a:pt x="24203" y="80"/>
                    <a:pt x="24024" y="0"/>
                    <a:pt x="23847" y="0"/>
                  </a:cubicBezTo>
                  <a:close/>
                  <a:moveTo>
                    <a:pt x="27723" y="0"/>
                  </a:moveTo>
                  <a:cubicBezTo>
                    <a:pt x="27661" y="0"/>
                    <a:pt x="27599" y="10"/>
                    <a:pt x="27540" y="32"/>
                  </a:cubicBezTo>
                  <a:cubicBezTo>
                    <a:pt x="27270" y="128"/>
                    <a:pt x="27125" y="440"/>
                    <a:pt x="27140" y="726"/>
                  </a:cubicBezTo>
                  <a:cubicBezTo>
                    <a:pt x="27154" y="1009"/>
                    <a:pt x="27294" y="1273"/>
                    <a:pt x="27446" y="1517"/>
                  </a:cubicBezTo>
                  <a:cubicBezTo>
                    <a:pt x="27617" y="1788"/>
                    <a:pt x="27841" y="2069"/>
                    <a:pt x="28157" y="2116"/>
                  </a:cubicBezTo>
                  <a:cubicBezTo>
                    <a:pt x="28189" y="2121"/>
                    <a:pt x="28219" y="2123"/>
                    <a:pt x="28250" y="2123"/>
                  </a:cubicBezTo>
                  <a:cubicBezTo>
                    <a:pt x="28585" y="2123"/>
                    <a:pt x="28882" y="1862"/>
                    <a:pt x="29126" y="1617"/>
                  </a:cubicBezTo>
                  <a:cubicBezTo>
                    <a:pt x="29283" y="1464"/>
                    <a:pt x="29442" y="1302"/>
                    <a:pt x="29519" y="1098"/>
                  </a:cubicBezTo>
                  <a:cubicBezTo>
                    <a:pt x="29597" y="893"/>
                    <a:pt x="29569" y="632"/>
                    <a:pt x="29396" y="499"/>
                  </a:cubicBezTo>
                  <a:cubicBezTo>
                    <a:pt x="29318" y="441"/>
                    <a:pt x="29224" y="416"/>
                    <a:pt x="29127" y="416"/>
                  </a:cubicBezTo>
                  <a:cubicBezTo>
                    <a:pt x="29043" y="416"/>
                    <a:pt x="28956" y="435"/>
                    <a:pt x="28878" y="469"/>
                  </a:cubicBezTo>
                  <a:cubicBezTo>
                    <a:pt x="28767" y="519"/>
                    <a:pt x="28668" y="592"/>
                    <a:pt x="28577" y="674"/>
                  </a:cubicBezTo>
                  <a:cubicBezTo>
                    <a:pt x="28477" y="499"/>
                    <a:pt x="28367" y="329"/>
                    <a:pt x="28215" y="198"/>
                  </a:cubicBezTo>
                  <a:cubicBezTo>
                    <a:pt x="28078" y="80"/>
                    <a:pt x="27899" y="0"/>
                    <a:pt x="27723" y="0"/>
                  </a:cubicBezTo>
                  <a:close/>
                  <a:moveTo>
                    <a:pt x="31597" y="0"/>
                  </a:moveTo>
                  <a:cubicBezTo>
                    <a:pt x="31535" y="0"/>
                    <a:pt x="31473" y="10"/>
                    <a:pt x="31413" y="32"/>
                  </a:cubicBezTo>
                  <a:cubicBezTo>
                    <a:pt x="31145" y="128"/>
                    <a:pt x="31000" y="440"/>
                    <a:pt x="31015" y="726"/>
                  </a:cubicBezTo>
                  <a:cubicBezTo>
                    <a:pt x="31029" y="1009"/>
                    <a:pt x="31168" y="1273"/>
                    <a:pt x="31320" y="1517"/>
                  </a:cubicBezTo>
                  <a:cubicBezTo>
                    <a:pt x="31490" y="1788"/>
                    <a:pt x="31714" y="2069"/>
                    <a:pt x="32032" y="2116"/>
                  </a:cubicBezTo>
                  <a:cubicBezTo>
                    <a:pt x="32063" y="2121"/>
                    <a:pt x="32094" y="2123"/>
                    <a:pt x="32125" y="2123"/>
                  </a:cubicBezTo>
                  <a:cubicBezTo>
                    <a:pt x="32460" y="2123"/>
                    <a:pt x="32757" y="1862"/>
                    <a:pt x="33001" y="1617"/>
                  </a:cubicBezTo>
                  <a:cubicBezTo>
                    <a:pt x="33158" y="1464"/>
                    <a:pt x="33317" y="1302"/>
                    <a:pt x="33394" y="1098"/>
                  </a:cubicBezTo>
                  <a:cubicBezTo>
                    <a:pt x="33473" y="895"/>
                    <a:pt x="33443" y="632"/>
                    <a:pt x="33270" y="499"/>
                  </a:cubicBezTo>
                  <a:cubicBezTo>
                    <a:pt x="33192" y="441"/>
                    <a:pt x="33098" y="416"/>
                    <a:pt x="33001" y="416"/>
                  </a:cubicBezTo>
                  <a:cubicBezTo>
                    <a:pt x="32916" y="416"/>
                    <a:pt x="32830" y="435"/>
                    <a:pt x="32752" y="469"/>
                  </a:cubicBezTo>
                  <a:cubicBezTo>
                    <a:pt x="32642" y="519"/>
                    <a:pt x="32543" y="592"/>
                    <a:pt x="32451" y="674"/>
                  </a:cubicBezTo>
                  <a:cubicBezTo>
                    <a:pt x="32351" y="499"/>
                    <a:pt x="32242" y="329"/>
                    <a:pt x="32090" y="198"/>
                  </a:cubicBezTo>
                  <a:cubicBezTo>
                    <a:pt x="31953" y="80"/>
                    <a:pt x="31774" y="0"/>
                    <a:pt x="31597" y="0"/>
                  </a:cubicBezTo>
                  <a:close/>
                  <a:moveTo>
                    <a:pt x="35473" y="0"/>
                  </a:moveTo>
                  <a:cubicBezTo>
                    <a:pt x="35411" y="0"/>
                    <a:pt x="35349" y="10"/>
                    <a:pt x="35289" y="32"/>
                  </a:cubicBezTo>
                  <a:cubicBezTo>
                    <a:pt x="35020" y="128"/>
                    <a:pt x="34875" y="440"/>
                    <a:pt x="34889" y="726"/>
                  </a:cubicBezTo>
                  <a:cubicBezTo>
                    <a:pt x="34904" y="1009"/>
                    <a:pt x="35044" y="1273"/>
                    <a:pt x="35196" y="1517"/>
                  </a:cubicBezTo>
                  <a:cubicBezTo>
                    <a:pt x="35367" y="1788"/>
                    <a:pt x="35590" y="2069"/>
                    <a:pt x="35907" y="2116"/>
                  </a:cubicBezTo>
                  <a:cubicBezTo>
                    <a:pt x="35938" y="2121"/>
                    <a:pt x="35969" y="2123"/>
                    <a:pt x="36000" y="2123"/>
                  </a:cubicBezTo>
                  <a:cubicBezTo>
                    <a:pt x="36335" y="2123"/>
                    <a:pt x="36632" y="1862"/>
                    <a:pt x="36878" y="1617"/>
                  </a:cubicBezTo>
                  <a:cubicBezTo>
                    <a:pt x="37033" y="1464"/>
                    <a:pt x="37193" y="1302"/>
                    <a:pt x="37269" y="1098"/>
                  </a:cubicBezTo>
                  <a:cubicBezTo>
                    <a:pt x="37348" y="895"/>
                    <a:pt x="37319" y="632"/>
                    <a:pt x="37146" y="499"/>
                  </a:cubicBezTo>
                  <a:cubicBezTo>
                    <a:pt x="37069" y="441"/>
                    <a:pt x="36974" y="416"/>
                    <a:pt x="36878" y="416"/>
                  </a:cubicBezTo>
                  <a:cubicBezTo>
                    <a:pt x="36793" y="416"/>
                    <a:pt x="36706" y="435"/>
                    <a:pt x="36628" y="469"/>
                  </a:cubicBezTo>
                  <a:cubicBezTo>
                    <a:pt x="36517" y="519"/>
                    <a:pt x="36418" y="592"/>
                    <a:pt x="36327" y="674"/>
                  </a:cubicBezTo>
                  <a:cubicBezTo>
                    <a:pt x="36227" y="499"/>
                    <a:pt x="36118" y="329"/>
                    <a:pt x="35965" y="198"/>
                  </a:cubicBezTo>
                  <a:cubicBezTo>
                    <a:pt x="35829" y="80"/>
                    <a:pt x="35650" y="0"/>
                    <a:pt x="35473" y="0"/>
                  </a:cubicBezTo>
                  <a:close/>
                  <a:moveTo>
                    <a:pt x="39348" y="0"/>
                  </a:moveTo>
                  <a:cubicBezTo>
                    <a:pt x="39286" y="0"/>
                    <a:pt x="39224" y="10"/>
                    <a:pt x="39164" y="32"/>
                  </a:cubicBezTo>
                  <a:cubicBezTo>
                    <a:pt x="38895" y="128"/>
                    <a:pt x="38750" y="440"/>
                    <a:pt x="38764" y="726"/>
                  </a:cubicBezTo>
                  <a:cubicBezTo>
                    <a:pt x="38779" y="1009"/>
                    <a:pt x="38918" y="1273"/>
                    <a:pt x="39071" y="1517"/>
                  </a:cubicBezTo>
                  <a:cubicBezTo>
                    <a:pt x="39240" y="1788"/>
                    <a:pt x="39465" y="2069"/>
                    <a:pt x="39782" y="2116"/>
                  </a:cubicBezTo>
                  <a:cubicBezTo>
                    <a:pt x="39813" y="2121"/>
                    <a:pt x="39844" y="2123"/>
                    <a:pt x="39875" y="2123"/>
                  </a:cubicBezTo>
                  <a:cubicBezTo>
                    <a:pt x="40210" y="2123"/>
                    <a:pt x="40507" y="1862"/>
                    <a:pt x="40751" y="1617"/>
                  </a:cubicBezTo>
                  <a:cubicBezTo>
                    <a:pt x="40908" y="1464"/>
                    <a:pt x="41067" y="1302"/>
                    <a:pt x="41144" y="1098"/>
                  </a:cubicBezTo>
                  <a:cubicBezTo>
                    <a:pt x="41223" y="895"/>
                    <a:pt x="41194" y="632"/>
                    <a:pt x="41021" y="499"/>
                  </a:cubicBezTo>
                  <a:cubicBezTo>
                    <a:pt x="40943" y="441"/>
                    <a:pt x="40849" y="416"/>
                    <a:pt x="40752" y="416"/>
                  </a:cubicBezTo>
                  <a:cubicBezTo>
                    <a:pt x="40667" y="416"/>
                    <a:pt x="40580" y="435"/>
                    <a:pt x="40502" y="469"/>
                  </a:cubicBezTo>
                  <a:cubicBezTo>
                    <a:pt x="40392" y="519"/>
                    <a:pt x="40293" y="592"/>
                    <a:pt x="40201" y="674"/>
                  </a:cubicBezTo>
                  <a:cubicBezTo>
                    <a:pt x="40101" y="499"/>
                    <a:pt x="39992" y="329"/>
                    <a:pt x="39840" y="198"/>
                  </a:cubicBezTo>
                  <a:cubicBezTo>
                    <a:pt x="39703" y="80"/>
                    <a:pt x="39524" y="0"/>
                    <a:pt x="39348" y="0"/>
                  </a:cubicBezTo>
                  <a:close/>
                  <a:moveTo>
                    <a:pt x="43222" y="0"/>
                  </a:moveTo>
                  <a:cubicBezTo>
                    <a:pt x="43159" y="0"/>
                    <a:pt x="43098" y="10"/>
                    <a:pt x="43038" y="32"/>
                  </a:cubicBezTo>
                  <a:cubicBezTo>
                    <a:pt x="42768" y="128"/>
                    <a:pt x="42624" y="440"/>
                    <a:pt x="42638" y="726"/>
                  </a:cubicBezTo>
                  <a:cubicBezTo>
                    <a:pt x="42652" y="1009"/>
                    <a:pt x="42793" y="1273"/>
                    <a:pt x="42945" y="1517"/>
                  </a:cubicBezTo>
                  <a:cubicBezTo>
                    <a:pt x="43115" y="1788"/>
                    <a:pt x="43339" y="2069"/>
                    <a:pt x="43656" y="2116"/>
                  </a:cubicBezTo>
                  <a:cubicBezTo>
                    <a:pt x="43687" y="2121"/>
                    <a:pt x="43718" y="2123"/>
                    <a:pt x="43748" y="2123"/>
                  </a:cubicBezTo>
                  <a:cubicBezTo>
                    <a:pt x="44083" y="2123"/>
                    <a:pt x="44381" y="1862"/>
                    <a:pt x="44626" y="1617"/>
                  </a:cubicBezTo>
                  <a:cubicBezTo>
                    <a:pt x="44781" y="1464"/>
                    <a:pt x="44942" y="1302"/>
                    <a:pt x="45018" y="1098"/>
                  </a:cubicBezTo>
                  <a:cubicBezTo>
                    <a:pt x="45097" y="895"/>
                    <a:pt x="45071" y="632"/>
                    <a:pt x="44894" y="499"/>
                  </a:cubicBezTo>
                  <a:cubicBezTo>
                    <a:pt x="44817" y="441"/>
                    <a:pt x="44723" y="416"/>
                    <a:pt x="44626" y="416"/>
                  </a:cubicBezTo>
                  <a:cubicBezTo>
                    <a:pt x="44541" y="416"/>
                    <a:pt x="44455" y="435"/>
                    <a:pt x="44377" y="469"/>
                  </a:cubicBezTo>
                  <a:cubicBezTo>
                    <a:pt x="44265" y="519"/>
                    <a:pt x="44166" y="592"/>
                    <a:pt x="44076" y="674"/>
                  </a:cubicBezTo>
                  <a:cubicBezTo>
                    <a:pt x="43975" y="499"/>
                    <a:pt x="43867" y="329"/>
                    <a:pt x="43713" y="198"/>
                  </a:cubicBezTo>
                  <a:cubicBezTo>
                    <a:pt x="43577" y="80"/>
                    <a:pt x="43398" y="0"/>
                    <a:pt x="43222" y="0"/>
                  </a:cubicBezTo>
                  <a:close/>
                  <a:moveTo>
                    <a:pt x="47098" y="0"/>
                  </a:moveTo>
                  <a:cubicBezTo>
                    <a:pt x="47036" y="0"/>
                    <a:pt x="46974" y="10"/>
                    <a:pt x="46914" y="32"/>
                  </a:cubicBezTo>
                  <a:cubicBezTo>
                    <a:pt x="46645" y="128"/>
                    <a:pt x="46500" y="440"/>
                    <a:pt x="46514" y="726"/>
                  </a:cubicBezTo>
                  <a:cubicBezTo>
                    <a:pt x="46529" y="1009"/>
                    <a:pt x="46669" y="1273"/>
                    <a:pt x="46821" y="1517"/>
                  </a:cubicBezTo>
                  <a:cubicBezTo>
                    <a:pt x="46992" y="1788"/>
                    <a:pt x="47215" y="2069"/>
                    <a:pt x="47532" y="2116"/>
                  </a:cubicBezTo>
                  <a:cubicBezTo>
                    <a:pt x="47563" y="2121"/>
                    <a:pt x="47594" y="2123"/>
                    <a:pt x="47625" y="2123"/>
                  </a:cubicBezTo>
                  <a:cubicBezTo>
                    <a:pt x="47960" y="2123"/>
                    <a:pt x="48257" y="1862"/>
                    <a:pt x="48501" y="1617"/>
                  </a:cubicBezTo>
                  <a:cubicBezTo>
                    <a:pt x="48658" y="1464"/>
                    <a:pt x="48817" y="1302"/>
                    <a:pt x="48894" y="1098"/>
                  </a:cubicBezTo>
                  <a:cubicBezTo>
                    <a:pt x="48973" y="895"/>
                    <a:pt x="48944" y="632"/>
                    <a:pt x="48771" y="499"/>
                  </a:cubicBezTo>
                  <a:cubicBezTo>
                    <a:pt x="48694" y="441"/>
                    <a:pt x="48599" y="416"/>
                    <a:pt x="48503" y="416"/>
                  </a:cubicBezTo>
                  <a:cubicBezTo>
                    <a:pt x="48418" y="416"/>
                    <a:pt x="48331" y="435"/>
                    <a:pt x="48253" y="469"/>
                  </a:cubicBezTo>
                  <a:cubicBezTo>
                    <a:pt x="48141" y="519"/>
                    <a:pt x="48043" y="592"/>
                    <a:pt x="47952" y="674"/>
                  </a:cubicBezTo>
                  <a:cubicBezTo>
                    <a:pt x="47852" y="499"/>
                    <a:pt x="47741" y="329"/>
                    <a:pt x="47589" y="198"/>
                  </a:cubicBezTo>
                  <a:cubicBezTo>
                    <a:pt x="47453" y="80"/>
                    <a:pt x="47274" y="0"/>
                    <a:pt x="47098" y="0"/>
                  </a:cubicBezTo>
                  <a:close/>
                  <a:moveTo>
                    <a:pt x="50972" y="0"/>
                  </a:moveTo>
                  <a:cubicBezTo>
                    <a:pt x="50909" y="0"/>
                    <a:pt x="50847" y="10"/>
                    <a:pt x="50788" y="32"/>
                  </a:cubicBezTo>
                  <a:cubicBezTo>
                    <a:pt x="50520" y="128"/>
                    <a:pt x="50373" y="440"/>
                    <a:pt x="50389" y="726"/>
                  </a:cubicBezTo>
                  <a:cubicBezTo>
                    <a:pt x="50402" y="1009"/>
                    <a:pt x="50543" y="1273"/>
                    <a:pt x="50695" y="1517"/>
                  </a:cubicBezTo>
                  <a:cubicBezTo>
                    <a:pt x="50865" y="1788"/>
                    <a:pt x="51089" y="2069"/>
                    <a:pt x="51407" y="2116"/>
                  </a:cubicBezTo>
                  <a:cubicBezTo>
                    <a:pt x="51438" y="2121"/>
                    <a:pt x="51469" y="2123"/>
                    <a:pt x="51500" y="2123"/>
                  </a:cubicBezTo>
                  <a:cubicBezTo>
                    <a:pt x="51834" y="2123"/>
                    <a:pt x="52132" y="1862"/>
                    <a:pt x="52376" y="1617"/>
                  </a:cubicBezTo>
                  <a:cubicBezTo>
                    <a:pt x="52532" y="1464"/>
                    <a:pt x="52692" y="1302"/>
                    <a:pt x="52769" y="1098"/>
                  </a:cubicBezTo>
                  <a:cubicBezTo>
                    <a:pt x="52848" y="895"/>
                    <a:pt x="52819" y="632"/>
                    <a:pt x="52644" y="499"/>
                  </a:cubicBezTo>
                  <a:cubicBezTo>
                    <a:pt x="52567" y="441"/>
                    <a:pt x="52473" y="416"/>
                    <a:pt x="52376" y="416"/>
                  </a:cubicBezTo>
                  <a:cubicBezTo>
                    <a:pt x="52291" y="416"/>
                    <a:pt x="52205" y="435"/>
                    <a:pt x="52127" y="469"/>
                  </a:cubicBezTo>
                  <a:cubicBezTo>
                    <a:pt x="52015" y="519"/>
                    <a:pt x="51917" y="592"/>
                    <a:pt x="51826" y="674"/>
                  </a:cubicBezTo>
                  <a:cubicBezTo>
                    <a:pt x="51725" y="499"/>
                    <a:pt x="51616" y="329"/>
                    <a:pt x="51464" y="198"/>
                  </a:cubicBezTo>
                  <a:cubicBezTo>
                    <a:pt x="51328" y="80"/>
                    <a:pt x="51148" y="0"/>
                    <a:pt x="50972" y="0"/>
                  </a:cubicBezTo>
                  <a:close/>
                  <a:moveTo>
                    <a:pt x="54848" y="0"/>
                  </a:moveTo>
                  <a:cubicBezTo>
                    <a:pt x="54786" y="0"/>
                    <a:pt x="54724" y="10"/>
                    <a:pt x="54664" y="32"/>
                  </a:cubicBezTo>
                  <a:cubicBezTo>
                    <a:pt x="54396" y="128"/>
                    <a:pt x="54250" y="440"/>
                    <a:pt x="54264" y="726"/>
                  </a:cubicBezTo>
                  <a:cubicBezTo>
                    <a:pt x="54279" y="1009"/>
                    <a:pt x="54419" y="1273"/>
                    <a:pt x="54571" y="1517"/>
                  </a:cubicBezTo>
                  <a:cubicBezTo>
                    <a:pt x="54742" y="1788"/>
                    <a:pt x="54965" y="2069"/>
                    <a:pt x="55282" y="2116"/>
                  </a:cubicBezTo>
                  <a:cubicBezTo>
                    <a:pt x="55313" y="2121"/>
                    <a:pt x="55344" y="2123"/>
                    <a:pt x="55375" y="2123"/>
                  </a:cubicBezTo>
                  <a:cubicBezTo>
                    <a:pt x="55709" y="2123"/>
                    <a:pt x="56007" y="1862"/>
                    <a:pt x="56253" y="1617"/>
                  </a:cubicBezTo>
                  <a:cubicBezTo>
                    <a:pt x="56407" y="1464"/>
                    <a:pt x="56568" y="1302"/>
                    <a:pt x="56644" y="1098"/>
                  </a:cubicBezTo>
                  <a:cubicBezTo>
                    <a:pt x="56723" y="895"/>
                    <a:pt x="56694" y="632"/>
                    <a:pt x="56521" y="499"/>
                  </a:cubicBezTo>
                  <a:cubicBezTo>
                    <a:pt x="56444" y="441"/>
                    <a:pt x="56349" y="416"/>
                    <a:pt x="56253" y="416"/>
                  </a:cubicBezTo>
                  <a:cubicBezTo>
                    <a:pt x="56168" y="416"/>
                    <a:pt x="56081" y="435"/>
                    <a:pt x="56003" y="469"/>
                  </a:cubicBezTo>
                  <a:cubicBezTo>
                    <a:pt x="55891" y="519"/>
                    <a:pt x="55794" y="592"/>
                    <a:pt x="55702" y="674"/>
                  </a:cubicBezTo>
                  <a:cubicBezTo>
                    <a:pt x="55602" y="499"/>
                    <a:pt x="55493" y="329"/>
                    <a:pt x="55339" y="198"/>
                  </a:cubicBezTo>
                  <a:cubicBezTo>
                    <a:pt x="55204" y="80"/>
                    <a:pt x="55025" y="0"/>
                    <a:pt x="54848" y="0"/>
                  </a:cubicBezTo>
                  <a:close/>
                  <a:moveTo>
                    <a:pt x="597" y="2"/>
                  </a:moveTo>
                  <a:cubicBezTo>
                    <a:pt x="536" y="2"/>
                    <a:pt x="474" y="12"/>
                    <a:pt x="415" y="33"/>
                  </a:cubicBezTo>
                  <a:cubicBezTo>
                    <a:pt x="145" y="131"/>
                    <a:pt x="1" y="442"/>
                    <a:pt x="15" y="727"/>
                  </a:cubicBezTo>
                  <a:cubicBezTo>
                    <a:pt x="29" y="1014"/>
                    <a:pt x="168" y="1278"/>
                    <a:pt x="322" y="1518"/>
                  </a:cubicBezTo>
                  <a:cubicBezTo>
                    <a:pt x="491" y="1789"/>
                    <a:pt x="716" y="2070"/>
                    <a:pt x="1033" y="2118"/>
                  </a:cubicBezTo>
                  <a:cubicBezTo>
                    <a:pt x="1064" y="2122"/>
                    <a:pt x="1096" y="2125"/>
                    <a:pt x="1127" y="2125"/>
                  </a:cubicBezTo>
                  <a:cubicBezTo>
                    <a:pt x="1461" y="2125"/>
                    <a:pt x="1756" y="1861"/>
                    <a:pt x="2002" y="1619"/>
                  </a:cubicBezTo>
                  <a:cubicBezTo>
                    <a:pt x="2158" y="1465"/>
                    <a:pt x="2317" y="1303"/>
                    <a:pt x="2395" y="1100"/>
                  </a:cubicBezTo>
                  <a:cubicBezTo>
                    <a:pt x="2473" y="895"/>
                    <a:pt x="2445" y="632"/>
                    <a:pt x="2271" y="501"/>
                  </a:cubicBezTo>
                  <a:cubicBezTo>
                    <a:pt x="2194" y="442"/>
                    <a:pt x="2099" y="416"/>
                    <a:pt x="2003" y="416"/>
                  </a:cubicBezTo>
                  <a:cubicBezTo>
                    <a:pt x="1918" y="416"/>
                    <a:pt x="1831" y="436"/>
                    <a:pt x="1752" y="470"/>
                  </a:cubicBezTo>
                  <a:cubicBezTo>
                    <a:pt x="1641" y="519"/>
                    <a:pt x="1543" y="594"/>
                    <a:pt x="1451" y="677"/>
                  </a:cubicBezTo>
                  <a:cubicBezTo>
                    <a:pt x="1351" y="502"/>
                    <a:pt x="1242" y="330"/>
                    <a:pt x="1090" y="199"/>
                  </a:cubicBezTo>
                  <a:cubicBezTo>
                    <a:pt x="953" y="83"/>
                    <a:pt x="774" y="2"/>
                    <a:pt x="597" y="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4" name="Google Shape;3994;p14"/>
          <p:cNvSpPr/>
          <p:nvPr/>
        </p:nvSpPr>
        <p:spPr>
          <a:xfrm rot="8100000">
            <a:off x="7841649" y="33189"/>
            <a:ext cx="2030855" cy="572434"/>
          </a:xfrm>
          <a:custGeom>
            <a:avLst/>
            <a:gdLst/>
            <a:ahLst/>
            <a:cxnLst/>
            <a:rect l="l" t="t" r="r" b="b"/>
            <a:pathLst>
              <a:path w="30312" h="8544" extrusionOk="0">
                <a:moveTo>
                  <a:pt x="3264" y="1"/>
                </a:moveTo>
                <a:cubicBezTo>
                  <a:pt x="2923" y="309"/>
                  <a:pt x="2583" y="623"/>
                  <a:pt x="2249" y="943"/>
                </a:cubicBezTo>
                <a:cubicBezTo>
                  <a:pt x="1828" y="1344"/>
                  <a:pt x="1408" y="1761"/>
                  <a:pt x="1131" y="2273"/>
                </a:cubicBezTo>
                <a:cubicBezTo>
                  <a:pt x="678" y="3110"/>
                  <a:pt x="432" y="4824"/>
                  <a:pt x="876" y="5717"/>
                </a:cubicBezTo>
                <a:cubicBezTo>
                  <a:pt x="887" y="5740"/>
                  <a:pt x="899" y="5761"/>
                  <a:pt x="912" y="5781"/>
                </a:cubicBezTo>
                <a:cubicBezTo>
                  <a:pt x="667" y="5881"/>
                  <a:pt x="422" y="5983"/>
                  <a:pt x="178" y="6091"/>
                </a:cubicBezTo>
                <a:cubicBezTo>
                  <a:pt x="56" y="6142"/>
                  <a:pt x="0" y="6284"/>
                  <a:pt x="53" y="6406"/>
                </a:cubicBezTo>
                <a:cubicBezTo>
                  <a:pt x="93" y="6495"/>
                  <a:pt x="181" y="6550"/>
                  <a:pt x="274" y="6550"/>
                </a:cubicBezTo>
                <a:cubicBezTo>
                  <a:pt x="307" y="6550"/>
                  <a:pt x="338" y="6542"/>
                  <a:pt x="369" y="6529"/>
                </a:cubicBezTo>
                <a:cubicBezTo>
                  <a:pt x="704" y="6383"/>
                  <a:pt x="1042" y="6243"/>
                  <a:pt x="1382" y="6108"/>
                </a:cubicBezTo>
                <a:cubicBezTo>
                  <a:pt x="1494" y="6104"/>
                  <a:pt x="1613" y="6054"/>
                  <a:pt x="1730" y="5972"/>
                </a:cubicBezTo>
                <a:cubicBezTo>
                  <a:pt x="1871" y="5919"/>
                  <a:pt x="2010" y="5867"/>
                  <a:pt x="2152" y="5814"/>
                </a:cubicBezTo>
                <a:cubicBezTo>
                  <a:pt x="3520" y="6721"/>
                  <a:pt x="5158" y="7213"/>
                  <a:pt x="6798" y="7213"/>
                </a:cubicBezTo>
                <a:cubicBezTo>
                  <a:pt x="7021" y="7213"/>
                  <a:pt x="7243" y="7204"/>
                  <a:pt x="7465" y="7186"/>
                </a:cubicBezTo>
                <a:cubicBezTo>
                  <a:pt x="7585" y="7176"/>
                  <a:pt x="7736" y="7133"/>
                  <a:pt x="7747" y="7014"/>
                </a:cubicBezTo>
                <a:cubicBezTo>
                  <a:pt x="7750" y="6965"/>
                  <a:pt x="7729" y="6918"/>
                  <a:pt x="7706" y="6875"/>
                </a:cubicBezTo>
                <a:cubicBezTo>
                  <a:pt x="7134" y="5810"/>
                  <a:pt x="5929" y="5183"/>
                  <a:pt x="4725" y="5080"/>
                </a:cubicBezTo>
                <a:cubicBezTo>
                  <a:pt x="4626" y="5072"/>
                  <a:pt x="4530" y="5067"/>
                  <a:pt x="4431" y="5064"/>
                </a:cubicBezTo>
                <a:cubicBezTo>
                  <a:pt x="5426" y="4775"/>
                  <a:pt x="6434" y="4535"/>
                  <a:pt x="7448" y="4340"/>
                </a:cubicBezTo>
                <a:lnTo>
                  <a:pt x="7448" y="4340"/>
                </a:lnTo>
                <a:cubicBezTo>
                  <a:pt x="7319" y="4517"/>
                  <a:pt x="7429" y="4825"/>
                  <a:pt x="7965" y="5304"/>
                </a:cubicBezTo>
                <a:cubicBezTo>
                  <a:pt x="8444" y="5731"/>
                  <a:pt x="8990" y="6079"/>
                  <a:pt x="9578" y="6333"/>
                </a:cubicBezTo>
                <a:cubicBezTo>
                  <a:pt x="9726" y="6396"/>
                  <a:pt x="11288" y="6781"/>
                  <a:pt x="11355" y="6781"/>
                </a:cubicBezTo>
                <a:cubicBezTo>
                  <a:pt x="11356" y="6781"/>
                  <a:pt x="11357" y="6781"/>
                  <a:pt x="11357" y="6780"/>
                </a:cubicBezTo>
                <a:cubicBezTo>
                  <a:pt x="11178" y="5847"/>
                  <a:pt x="10567" y="5004"/>
                  <a:pt x="9736" y="4544"/>
                </a:cubicBezTo>
                <a:cubicBezTo>
                  <a:pt x="9397" y="4356"/>
                  <a:pt x="8903" y="4214"/>
                  <a:pt x="8454" y="4163"/>
                </a:cubicBezTo>
                <a:cubicBezTo>
                  <a:pt x="9255" y="4034"/>
                  <a:pt x="10059" y="3933"/>
                  <a:pt x="10868" y="3862"/>
                </a:cubicBezTo>
                <a:lnTo>
                  <a:pt x="10868" y="3862"/>
                </a:lnTo>
                <a:cubicBezTo>
                  <a:pt x="10819" y="4051"/>
                  <a:pt x="10834" y="4306"/>
                  <a:pt x="10925" y="4634"/>
                </a:cubicBezTo>
                <a:cubicBezTo>
                  <a:pt x="10973" y="4802"/>
                  <a:pt x="12931" y="6488"/>
                  <a:pt x="14436" y="6875"/>
                </a:cubicBezTo>
                <a:cubicBezTo>
                  <a:pt x="14436" y="6875"/>
                  <a:pt x="14396" y="5705"/>
                  <a:pt x="14052" y="5238"/>
                </a:cubicBezTo>
                <a:cubicBezTo>
                  <a:pt x="13708" y="4770"/>
                  <a:pt x="13332" y="4254"/>
                  <a:pt x="12841" y="3946"/>
                </a:cubicBezTo>
                <a:cubicBezTo>
                  <a:pt x="12729" y="3876"/>
                  <a:pt x="12618" y="3811"/>
                  <a:pt x="12509" y="3754"/>
                </a:cubicBezTo>
                <a:cubicBezTo>
                  <a:pt x="12959" y="3735"/>
                  <a:pt x="13410" y="3726"/>
                  <a:pt x="13861" y="3726"/>
                </a:cubicBezTo>
                <a:cubicBezTo>
                  <a:pt x="14058" y="3726"/>
                  <a:pt x="14255" y="3728"/>
                  <a:pt x="14452" y="3731"/>
                </a:cubicBezTo>
                <a:cubicBezTo>
                  <a:pt x="14463" y="3863"/>
                  <a:pt x="14511" y="4041"/>
                  <a:pt x="14607" y="4276"/>
                </a:cubicBezTo>
                <a:cubicBezTo>
                  <a:pt x="14829" y="4821"/>
                  <a:pt x="15513" y="5976"/>
                  <a:pt x="15959" y="6362"/>
                </a:cubicBezTo>
                <a:cubicBezTo>
                  <a:pt x="16060" y="6449"/>
                  <a:pt x="17278" y="7145"/>
                  <a:pt x="17432" y="7145"/>
                </a:cubicBezTo>
                <a:cubicBezTo>
                  <a:pt x="17442" y="7145"/>
                  <a:pt x="17448" y="7142"/>
                  <a:pt x="17448" y="7136"/>
                </a:cubicBezTo>
                <a:cubicBezTo>
                  <a:pt x="17516" y="6320"/>
                  <a:pt x="17252" y="5483"/>
                  <a:pt x="16730" y="4854"/>
                </a:cubicBezTo>
                <a:cubicBezTo>
                  <a:pt x="16458" y="4524"/>
                  <a:pt x="15946" y="4071"/>
                  <a:pt x="15476" y="3763"/>
                </a:cubicBezTo>
                <a:lnTo>
                  <a:pt x="15476" y="3763"/>
                </a:lnTo>
                <a:cubicBezTo>
                  <a:pt x="16403" y="3806"/>
                  <a:pt x="17328" y="3885"/>
                  <a:pt x="18251" y="4004"/>
                </a:cubicBezTo>
                <a:cubicBezTo>
                  <a:pt x="17593" y="4401"/>
                  <a:pt x="18628" y="6228"/>
                  <a:pt x="19048" y="6684"/>
                </a:cubicBezTo>
                <a:cubicBezTo>
                  <a:pt x="19525" y="7198"/>
                  <a:pt x="20165" y="7599"/>
                  <a:pt x="20866" y="7646"/>
                </a:cubicBezTo>
                <a:cubicBezTo>
                  <a:pt x="20867" y="7646"/>
                  <a:pt x="20868" y="7646"/>
                  <a:pt x="20869" y="7646"/>
                </a:cubicBezTo>
                <a:cubicBezTo>
                  <a:pt x="21106" y="7646"/>
                  <a:pt x="20516" y="5696"/>
                  <a:pt x="20453" y="5573"/>
                </a:cubicBezTo>
                <a:cubicBezTo>
                  <a:pt x="20251" y="5169"/>
                  <a:pt x="19841" y="4492"/>
                  <a:pt x="19382" y="4168"/>
                </a:cubicBezTo>
                <a:lnTo>
                  <a:pt x="19382" y="4168"/>
                </a:lnTo>
                <a:cubicBezTo>
                  <a:pt x="20277" y="4312"/>
                  <a:pt x="21165" y="4492"/>
                  <a:pt x="22047" y="4707"/>
                </a:cubicBezTo>
                <a:lnTo>
                  <a:pt x="22028" y="4766"/>
                </a:lnTo>
                <a:cubicBezTo>
                  <a:pt x="21864" y="5662"/>
                  <a:pt x="22106" y="6623"/>
                  <a:pt x="22671" y="7337"/>
                </a:cubicBezTo>
                <a:cubicBezTo>
                  <a:pt x="23237" y="8049"/>
                  <a:pt x="24119" y="8501"/>
                  <a:pt x="25026" y="8544"/>
                </a:cubicBezTo>
                <a:cubicBezTo>
                  <a:pt x="24732" y="7683"/>
                  <a:pt x="24550" y="6780"/>
                  <a:pt x="24150" y="5963"/>
                </a:cubicBezTo>
                <a:cubicBezTo>
                  <a:pt x="24007" y="5669"/>
                  <a:pt x="23830" y="5387"/>
                  <a:pt x="23620" y="5132"/>
                </a:cubicBezTo>
                <a:lnTo>
                  <a:pt x="23620" y="5132"/>
                </a:lnTo>
                <a:cubicBezTo>
                  <a:pt x="24190" y="5301"/>
                  <a:pt x="24754" y="5483"/>
                  <a:pt x="25317" y="5681"/>
                </a:cubicBezTo>
                <a:cubicBezTo>
                  <a:pt x="25503" y="6270"/>
                  <a:pt x="26566" y="6981"/>
                  <a:pt x="26871" y="7180"/>
                </a:cubicBezTo>
                <a:cubicBezTo>
                  <a:pt x="27254" y="7433"/>
                  <a:pt x="28054" y="7678"/>
                  <a:pt x="28501" y="7778"/>
                </a:cubicBezTo>
                <a:cubicBezTo>
                  <a:pt x="28728" y="7829"/>
                  <a:pt x="29112" y="7887"/>
                  <a:pt x="29475" y="7887"/>
                </a:cubicBezTo>
                <a:cubicBezTo>
                  <a:pt x="29830" y="7887"/>
                  <a:pt x="30164" y="7831"/>
                  <a:pt x="30312" y="7659"/>
                </a:cubicBezTo>
                <a:cubicBezTo>
                  <a:pt x="30171" y="6957"/>
                  <a:pt x="29057" y="6204"/>
                  <a:pt x="28441" y="5849"/>
                </a:cubicBezTo>
                <a:cubicBezTo>
                  <a:pt x="28065" y="5633"/>
                  <a:pt x="26751" y="5047"/>
                  <a:pt x="25946" y="5047"/>
                </a:cubicBezTo>
                <a:cubicBezTo>
                  <a:pt x="25723" y="5047"/>
                  <a:pt x="25539" y="5092"/>
                  <a:pt x="25425" y="5202"/>
                </a:cubicBezTo>
                <a:cubicBezTo>
                  <a:pt x="24841" y="4997"/>
                  <a:pt x="24250" y="4808"/>
                  <a:pt x="23658" y="4636"/>
                </a:cubicBezTo>
                <a:cubicBezTo>
                  <a:pt x="24253" y="4588"/>
                  <a:pt x="24848" y="4521"/>
                  <a:pt x="25409" y="4328"/>
                </a:cubicBezTo>
                <a:cubicBezTo>
                  <a:pt x="26071" y="4098"/>
                  <a:pt x="26698" y="3668"/>
                  <a:pt x="27009" y="3039"/>
                </a:cubicBezTo>
                <a:cubicBezTo>
                  <a:pt x="26641" y="2823"/>
                  <a:pt x="26215" y="2748"/>
                  <a:pt x="25784" y="2748"/>
                </a:cubicBezTo>
                <a:cubicBezTo>
                  <a:pt x="25594" y="2748"/>
                  <a:pt x="25403" y="2763"/>
                  <a:pt x="25215" y="2786"/>
                </a:cubicBezTo>
                <a:cubicBezTo>
                  <a:pt x="24349" y="2894"/>
                  <a:pt x="23465" y="3175"/>
                  <a:pt x="22721" y="3635"/>
                </a:cubicBezTo>
                <a:cubicBezTo>
                  <a:pt x="22342" y="3869"/>
                  <a:pt x="22163" y="4069"/>
                  <a:pt x="22133" y="4229"/>
                </a:cubicBezTo>
                <a:cubicBezTo>
                  <a:pt x="21028" y="3961"/>
                  <a:pt x="19911" y="3747"/>
                  <a:pt x="18789" y="3589"/>
                </a:cubicBezTo>
                <a:cubicBezTo>
                  <a:pt x="19161" y="3588"/>
                  <a:pt x="19538" y="3539"/>
                  <a:pt x="19824" y="3490"/>
                </a:cubicBezTo>
                <a:cubicBezTo>
                  <a:pt x="20178" y="3430"/>
                  <a:pt x="20535" y="3331"/>
                  <a:pt x="20831" y="3129"/>
                </a:cubicBezTo>
                <a:cubicBezTo>
                  <a:pt x="21479" y="2689"/>
                  <a:pt x="21730" y="1872"/>
                  <a:pt x="21938" y="1118"/>
                </a:cubicBezTo>
                <a:lnTo>
                  <a:pt x="21938" y="1118"/>
                </a:lnTo>
                <a:cubicBezTo>
                  <a:pt x="20476" y="1162"/>
                  <a:pt x="18301" y="1903"/>
                  <a:pt x="17589" y="3295"/>
                </a:cubicBezTo>
                <a:cubicBezTo>
                  <a:pt x="17690" y="3376"/>
                  <a:pt x="17814" y="3437"/>
                  <a:pt x="17953" y="3482"/>
                </a:cubicBezTo>
                <a:cubicBezTo>
                  <a:pt x="17140" y="3387"/>
                  <a:pt x="16327" y="3320"/>
                  <a:pt x="15511" y="3282"/>
                </a:cubicBezTo>
                <a:cubicBezTo>
                  <a:pt x="16599" y="2822"/>
                  <a:pt x="17540" y="1997"/>
                  <a:pt x="18100" y="953"/>
                </a:cubicBezTo>
                <a:cubicBezTo>
                  <a:pt x="18123" y="910"/>
                  <a:pt x="18148" y="861"/>
                  <a:pt x="18136" y="815"/>
                </a:cubicBezTo>
                <a:cubicBezTo>
                  <a:pt x="18116" y="729"/>
                  <a:pt x="18007" y="706"/>
                  <a:pt x="17918" y="706"/>
                </a:cubicBezTo>
                <a:cubicBezTo>
                  <a:pt x="17902" y="706"/>
                  <a:pt x="17886" y="706"/>
                  <a:pt x="17869" y="706"/>
                </a:cubicBezTo>
                <a:cubicBezTo>
                  <a:pt x="17049" y="706"/>
                  <a:pt x="16254" y="1056"/>
                  <a:pt x="15610" y="1564"/>
                </a:cubicBezTo>
                <a:cubicBezTo>
                  <a:pt x="15126" y="1946"/>
                  <a:pt x="14372" y="2795"/>
                  <a:pt x="14286" y="3248"/>
                </a:cubicBezTo>
                <a:cubicBezTo>
                  <a:pt x="14162" y="3247"/>
                  <a:pt x="14039" y="3246"/>
                  <a:pt x="13916" y="3246"/>
                </a:cubicBezTo>
                <a:cubicBezTo>
                  <a:pt x="12923" y="3246"/>
                  <a:pt x="11932" y="3287"/>
                  <a:pt x="10941" y="3374"/>
                </a:cubicBezTo>
                <a:cubicBezTo>
                  <a:pt x="11406" y="3138"/>
                  <a:pt x="11829" y="2865"/>
                  <a:pt x="11980" y="2751"/>
                </a:cubicBezTo>
                <a:cubicBezTo>
                  <a:pt x="12208" y="2579"/>
                  <a:pt x="13692" y="592"/>
                  <a:pt x="13616" y="589"/>
                </a:cubicBezTo>
                <a:cubicBezTo>
                  <a:pt x="13577" y="588"/>
                  <a:pt x="13537" y="587"/>
                  <a:pt x="13498" y="587"/>
                </a:cubicBezTo>
                <a:cubicBezTo>
                  <a:pt x="12532" y="587"/>
                  <a:pt x="11584" y="938"/>
                  <a:pt x="10818" y="1518"/>
                </a:cubicBezTo>
                <a:cubicBezTo>
                  <a:pt x="10501" y="1757"/>
                  <a:pt x="9169" y="2974"/>
                  <a:pt x="9354" y="3548"/>
                </a:cubicBezTo>
                <a:cubicBezTo>
                  <a:pt x="8358" y="3678"/>
                  <a:pt x="7364" y="3854"/>
                  <a:pt x="6382" y="4072"/>
                </a:cubicBezTo>
                <a:cubicBezTo>
                  <a:pt x="6596" y="3900"/>
                  <a:pt x="6790" y="3714"/>
                  <a:pt x="6933" y="3588"/>
                </a:cubicBezTo>
                <a:cubicBezTo>
                  <a:pt x="7139" y="3404"/>
                  <a:pt x="7337" y="3209"/>
                  <a:pt x="7489" y="2979"/>
                </a:cubicBezTo>
                <a:cubicBezTo>
                  <a:pt x="7677" y="2692"/>
                  <a:pt x="7784" y="2359"/>
                  <a:pt x="7878" y="2028"/>
                </a:cubicBezTo>
                <a:cubicBezTo>
                  <a:pt x="8063" y="1376"/>
                  <a:pt x="8193" y="708"/>
                  <a:pt x="8272" y="34"/>
                </a:cubicBezTo>
                <a:lnTo>
                  <a:pt x="8272" y="34"/>
                </a:lnTo>
                <a:cubicBezTo>
                  <a:pt x="7260" y="170"/>
                  <a:pt x="6371" y="845"/>
                  <a:pt x="5813" y="1700"/>
                </a:cubicBezTo>
                <a:cubicBezTo>
                  <a:pt x="5489" y="2199"/>
                  <a:pt x="4694" y="3612"/>
                  <a:pt x="5056" y="4226"/>
                </a:cubicBezTo>
                <a:cubicBezTo>
                  <a:pt x="5091" y="4280"/>
                  <a:pt x="5127" y="4328"/>
                  <a:pt x="5164" y="4366"/>
                </a:cubicBezTo>
                <a:cubicBezTo>
                  <a:pt x="4236" y="4608"/>
                  <a:pt x="3319" y="4889"/>
                  <a:pt x="2410" y="5211"/>
                </a:cubicBezTo>
                <a:cubicBezTo>
                  <a:pt x="2582" y="4953"/>
                  <a:pt x="2724" y="4689"/>
                  <a:pt x="2816" y="4495"/>
                </a:cubicBezTo>
                <a:cubicBezTo>
                  <a:pt x="3465" y="3118"/>
                  <a:pt x="3372" y="1521"/>
                  <a:pt x="326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6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" name="Google Shape;6656;p20"/>
          <p:cNvGrpSpPr/>
          <p:nvPr/>
        </p:nvGrpSpPr>
        <p:grpSpPr>
          <a:xfrm>
            <a:off x="404139" y="344005"/>
            <a:ext cx="8335709" cy="4455498"/>
            <a:chOff x="496775" y="1096100"/>
            <a:chExt cx="6654725" cy="3557000"/>
          </a:xfrm>
        </p:grpSpPr>
        <p:sp>
          <p:nvSpPr>
            <p:cNvPr id="6657" name="Google Shape;6657;p20"/>
            <p:cNvSpPr/>
            <p:nvPr/>
          </p:nvSpPr>
          <p:spPr>
            <a:xfrm>
              <a:off x="496775" y="10996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8" name="Google Shape;6658;p20"/>
            <p:cNvSpPr/>
            <p:nvPr/>
          </p:nvSpPr>
          <p:spPr>
            <a:xfrm>
              <a:off x="725975" y="10996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9" name="Google Shape;6659;p20"/>
            <p:cNvSpPr/>
            <p:nvPr/>
          </p:nvSpPr>
          <p:spPr>
            <a:xfrm>
              <a:off x="955175" y="10996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0" name="Google Shape;6660;p20"/>
            <p:cNvSpPr/>
            <p:nvPr/>
          </p:nvSpPr>
          <p:spPr>
            <a:xfrm>
              <a:off x="1183775" y="10996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1" name="Google Shape;6661;p20"/>
            <p:cNvSpPr/>
            <p:nvPr/>
          </p:nvSpPr>
          <p:spPr>
            <a:xfrm>
              <a:off x="1412950" y="1099675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0"/>
                  </a:moveTo>
                  <a:cubicBezTo>
                    <a:pt x="299" y="0"/>
                    <a:pt x="1" y="310"/>
                    <a:pt x="1" y="679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0"/>
                    <a:pt x="1382" y="679"/>
                  </a:cubicBezTo>
                  <a:cubicBezTo>
                    <a:pt x="1382" y="298"/>
                    <a:pt x="1084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2" name="Google Shape;6662;p20"/>
            <p:cNvSpPr/>
            <p:nvPr/>
          </p:nvSpPr>
          <p:spPr>
            <a:xfrm>
              <a:off x="1642450" y="10996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3" name="Google Shape;6663;p20"/>
            <p:cNvSpPr/>
            <p:nvPr/>
          </p:nvSpPr>
          <p:spPr>
            <a:xfrm>
              <a:off x="1871350" y="1099675"/>
              <a:ext cx="34550" cy="34250"/>
            </a:xfrm>
            <a:custGeom>
              <a:avLst/>
              <a:gdLst/>
              <a:ahLst/>
              <a:cxnLst/>
              <a:rect l="l" t="t" r="r" b="b"/>
              <a:pathLst>
                <a:path w="1382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72"/>
                    <a:pt x="298" y="1370"/>
                    <a:pt x="691" y="1370"/>
                  </a:cubicBezTo>
                  <a:cubicBezTo>
                    <a:pt x="1084" y="1370"/>
                    <a:pt x="1382" y="1060"/>
                    <a:pt x="1382" y="679"/>
                  </a:cubicBezTo>
                  <a:cubicBezTo>
                    <a:pt x="1382" y="298"/>
                    <a:pt x="1084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4" name="Google Shape;6664;p20"/>
            <p:cNvSpPr/>
            <p:nvPr/>
          </p:nvSpPr>
          <p:spPr>
            <a:xfrm>
              <a:off x="2100250" y="10996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5" name="Google Shape;6665;p20"/>
            <p:cNvSpPr/>
            <p:nvPr/>
          </p:nvSpPr>
          <p:spPr>
            <a:xfrm>
              <a:off x="2329450" y="10996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6" name="Google Shape;6666;p20"/>
            <p:cNvSpPr/>
            <p:nvPr/>
          </p:nvSpPr>
          <p:spPr>
            <a:xfrm>
              <a:off x="2558650" y="10996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72"/>
                    <a:pt x="298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7" name="Google Shape;6667;p20"/>
            <p:cNvSpPr/>
            <p:nvPr/>
          </p:nvSpPr>
          <p:spPr>
            <a:xfrm>
              <a:off x="2787825" y="10996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299" y="0"/>
                    <a:pt x="1" y="310"/>
                    <a:pt x="1" y="679"/>
                  </a:cubicBezTo>
                  <a:cubicBezTo>
                    <a:pt x="1" y="1072"/>
                    <a:pt x="299" y="1370"/>
                    <a:pt x="692" y="1370"/>
                  </a:cubicBezTo>
                  <a:cubicBezTo>
                    <a:pt x="1073" y="1370"/>
                    <a:pt x="1370" y="1060"/>
                    <a:pt x="1370" y="679"/>
                  </a:cubicBezTo>
                  <a:cubicBezTo>
                    <a:pt x="1370" y="298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8" name="Google Shape;6668;p20"/>
            <p:cNvSpPr/>
            <p:nvPr/>
          </p:nvSpPr>
          <p:spPr>
            <a:xfrm>
              <a:off x="497075" y="13369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9" name="Google Shape;6669;p20"/>
            <p:cNvSpPr/>
            <p:nvPr/>
          </p:nvSpPr>
          <p:spPr>
            <a:xfrm>
              <a:off x="725975" y="13369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0" name="Google Shape;6670;p20"/>
            <p:cNvSpPr/>
            <p:nvPr/>
          </p:nvSpPr>
          <p:spPr>
            <a:xfrm>
              <a:off x="955175" y="13369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1" name="Google Shape;6671;p20"/>
            <p:cNvSpPr/>
            <p:nvPr/>
          </p:nvSpPr>
          <p:spPr>
            <a:xfrm>
              <a:off x="1184350" y="13369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1"/>
                  </a:moveTo>
                  <a:cubicBezTo>
                    <a:pt x="299" y="1"/>
                    <a:pt x="1" y="310"/>
                    <a:pt x="1" y="691"/>
                  </a:cubicBezTo>
                  <a:cubicBezTo>
                    <a:pt x="1" y="1072"/>
                    <a:pt x="299" y="1370"/>
                    <a:pt x="680" y="1370"/>
                  </a:cubicBezTo>
                  <a:cubicBezTo>
                    <a:pt x="1061" y="1370"/>
                    <a:pt x="1370" y="1072"/>
                    <a:pt x="1370" y="691"/>
                  </a:cubicBezTo>
                  <a:cubicBezTo>
                    <a:pt x="1370" y="310"/>
                    <a:pt x="1061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2" name="Google Shape;6672;p20"/>
            <p:cNvSpPr/>
            <p:nvPr/>
          </p:nvSpPr>
          <p:spPr>
            <a:xfrm>
              <a:off x="1412950" y="1337200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0"/>
                  </a:moveTo>
                  <a:cubicBezTo>
                    <a:pt x="299" y="0"/>
                    <a:pt x="1" y="298"/>
                    <a:pt x="1" y="679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48"/>
                    <a:pt x="1382" y="679"/>
                  </a:cubicBezTo>
                  <a:cubicBezTo>
                    <a:pt x="1382" y="310"/>
                    <a:pt x="1084" y="12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3" name="Google Shape;6673;p20"/>
            <p:cNvSpPr/>
            <p:nvPr/>
          </p:nvSpPr>
          <p:spPr>
            <a:xfrm>
              <a:off x="1642450" y="133690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4" name="Google Shape;6674;p20"/>
            <p:cNvSpPr/>
            <p:nvPr/>
          </p:nvSpPr>
          <p:spPr>
            <a:xfrm>
              <a:off x="1871650" y="13369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5" name="Google Shape;6675;p20"/>
            <p:cNvSpPr/>
            <p:nvPr/>
          </p:nvSpPr>
          <p:spPr>
            <a:xfrm>
              <a:off x="2100850" y="13369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6" name="Google Shape;6676;p20"/>
            <p:cNvSpPr/>
            <p:nvPr/>
          </p:nvSpPr>
          <p:spPr>
            <a:xfrm>
              <a:off x="2329750" y="13369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7" name="Google Shape;6677;p20"/>
            <p:cNvSpPr/>
            <p:nvPr/>
          </p:nvSpPr>
          <p:spPr>
            <a:xfrm>
              <a:off x="2558650" y="13369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8" name="Google Shape;6678;p20"/>
            <p:cNvSpPr/>
            <p:nvPr/>
          </p:nvSpPr>
          <p:spPr>
            <a:xfrm>
              <a:off x="2787825" y="13369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1"/>
                  </a:moveTo>
                  <a:cubicBezTo>
                    <a:pt x="311" y="1"/>
                    <a:pt x="1" y="310"/>
                    <a:pt x="1" y="691"/>
                  </a:cubicBezTo>
                  <a:cubicBezTo>
                    <a:pt x="1" y="1072"/>
                    <a:pt x="311" y="1370"/>
                    <a:pt x="692" y="1370"/>
                  </a:cubicBezTo>
                  <a:cubicBezTo>
                    <a:pt x="1073" y="1370"/>
                    <a:pt x="1370" y="1072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9" name="Google Shape;6679;p20"/>
            <p:cNvSpPr/>
            <p:nvPr/>
          </p:nvSpPr>
          <p:spPr>
            <a:xfrm>
              <a:off x="497075" y="1574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0" name="Google Shape;6680;p20"/>
            <p:cNvSpPr/>
            <p:nvPr/>
          </p:nvSpPr>
          <p:spPr>
            <a:xfrm>
              <a:off x="725975" y="1574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1" name="Google Shape;6681;p20"/>
            <p:cNvSpPr/>
            <p:nvPr/>
          </p:nvSpPr>
          <p:spPr>
            <a:xfrm>
              <a:off x="955175" y="1574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2" name="Google Shape;6682;p20"/>
            <p:cNvSpPr/>
            <p:nvPr/>
          </p:nvSpPr>
          <p:spPr>
            <a:xfrm>
              <a:off x="1184350" y="15747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1"/>
                  </a:moveTo>
                  <a:cubicBezTo>
                    <a:pt x="299" y="1"/>
                    <a:pt x="1" y="310"/>
                    <a:pt x="1" y="691"/>
                  </a:cubicBezTo>
                  <a:cubicBezTo>
                    <a:pt x="1" y="1072"/>
                    <a:pt x="299" y="1370"/>
                    <a:pt x="680" y="1370"/>
                  </a:cubicBezTo>
                  <a:cubicBezTo>
                    <a:pt x="1061" y="1370"/>
                    <a:pt x="1370" y="1072"/>
                    <a:pt x="1370" y="691"/>
                  </a:cubicBezTo>
                  <a:cubicBezTo>
                    <a:pt x="1370" y="310"/>
                    <a:pt x="1061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3" name="Google Shape;6683;p20"/>
            <p:cNvSpPr/>
            <p:nvPr/>
          </p:nvSpPr>
          <p:spPr>
            <a:xfrm>
              <a:off x="1412950" y="1574725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1"/>
                  </a:moveTo>
                  <a:cubicBezTo>
                    <a:pt x="299" y="1"/>
                    <a:pt x="1" y="298"/>
                    <a:pt x="1" y="691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0"/>
                    <a:pt x="1382" y="691"/>
                  </a:cubicBezTo>
                  <a:cubicBezTo>
                    <a:pt x="1382" y="298"/>
                    <a:pt x="1084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4" name="Google Shape;6684;p20"/>
            <p:cNvSpPr/>
            <p:nvPr/>
          </p:nvSpPr>
          <p:spPr>
            <a:xfrm>
              <a:off x="1642450" y="157472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5" name="Google Shape;6685;p20"/>
            <p:cNvSpPr/>
            <p:nvPr/>
          </p:nvSpPr>
          <p:spPr>
            <a:xfrm>
              <a:off x="1871650" y="1574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6" name="Google Shape;6686;p20"/>
            <p:cNvSpPr/>
            <p:nvPr/>
          </p:nvSpPr>
          <p:spPr>
            <a:xfrm>
              <a:off x="2100850" y="1574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7" name="Google Shape;6687;p20"/>
            <p:cNvSpPr/>
            <p:nvPr/>
          </p:nvSpPr>
          <p:spPr>
            <a:xfrm>
              <a:off x="2329750" y="1574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8" name="Google Shape;6688;p20"/>
            <p:cNvSpPr/>
            <p:nvPr/>
          </p:nvSpPr>
          <p:spPr>
            <a:xfrm>
              <a:off x="2558650" y="1574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9" name="Google Shape;6689;p20"/>
            <p:cNvSpPr/>
            <p:nvPr/>
          </p:nvSpPr>
          <p:spPr>
            <a:xfrm>
              <a:off x="2787825" y="15747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1"/>
                  </a:moveTo>
                  <a:cubicBezTo>
                    <a:pt x="311" y="1"/>
                    <a:pt x="1" y="310"/>
                    <a:pt x="1" y="691"/>
                  </a:cubicBezTo>
                  <a:cubicBezTo>
                    <a:pt x="1" y="1072"/>
                    <a:pt x="311" y="1370"/>
                    <a:pt x="692" y="1370"/>
                  </a:cubicBezTo>
                  <a:cubicBezTo>
                    <a:pt x="1073" y="1370"/>
                    <a:pt x="1370" y="1072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0" name="Google Shape;6690;p20"/>
            <p:cNvSpPr/>
            <p:nvPr/>
          </p:nvSpPr>
          <p:spPr>
            <a:xfrm>
              <a:off x="497075" y="1812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1" name="Google Shape;6691;p20"/>
            <p:cNvSpPr/>
            <p:nvPr/>
          </p:nvSpPr>
          <p:spPr>
            <a:xfrm>
              <a:off x="725975" y="1812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2" name="Google Shape;6692;p20"/>
            <p:cNvSpPr/>
            <p:nvPr/>
          </p:nvSpPr>
          <p:spPr>
            <a:xfrm>
              <a:off x="955175" y="1812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3" name="Google Shape;6693;p20"/>
            <p:cNvSpPr/>
            <p:nvPr/>
          </p:nvSpPr>
          <p:spPr>
            <a:xfrm>
              <a:off x="1184350" y="181225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0" y="1"/>
                  </a:moveTo>
                  <a:cubicBezTo>
                    <a:pt x="299" y="1"/>
                    <a:pt x="1" y="298"/>
                    <a:pt x="1" y="679"/>
                  </a:cubicBezTo>
                  <a:cubicBezTo>
                    <a:pt x="1" y="1060"/>
                    <a:pt x="299" y="1370"/>
                    <a:pt x="680" y="1370"/>
                  </a:cubicBezTo>
                  <a:cubicBezTo>
                    <a:pt x="1061" y="1370"/>
                    <a:pt x="1370" y="1060"/>
                    <a:pt x="1370" y="679"/>
                  </a:cubicBezTo>
                  <a:cubicBezTo>
                    <a:pt x="1370" y="298"/>
                    <a:pt x="1061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4" name="Google Shape;6694;p20"/>
            <p:cNvSpPr/>
            <p:nvPr/>
          </p:nvSpPr>
          <p:spPr>
            <a:xfrm>
              <a:off x="1412950" y="1812250"/>
              <a:ext cx="34575" cy="34275"/>
            </a:xfrm>
            <a:custGeom>
              <a:avLst/>
              <a:gdLst/>
              <a:ahLst/>
              <a:cxnLst/>
              <a:rect l="l" t="t" r="r" b="b"/>
              <a:pathLst>
                <a:path w="1383" h="1371" extrusionOk="0">
                  <a:moveTo>
                    <a:pt x="692" y="1"/>
                  </a:moveTo>
                  <a:cubicBezTo>
                    <a:pt x="299" y="1"/>
                    <a:pt x="1" y="310"/>
                    <a:pt x="1" y="679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0"/>
                    <a:pt x="1382" y="679"/>
                  </a:cubicBezTo>
                  <a:cubicBezTo>
                    <a:pt x="1382" y="310"/>
                    <a:pt x="1084" y="13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5" name="Google Shape;6695;p20"/>
            <p:cNvSpPr/>
            <p:nvPr/>
          </p:nvSpPr>
          <p:spPr>
            <a:xfrm>
              <a:off x="1642450" y="1812250"/>
              <a:ext cx="33950" cy="34275"/>
            </a:xfrm>
            <a:custGeom>
              <a:avLst/>
              <a:gdLst/>
              <a:ahLst/>
              <a:cxnLst/>
              <a:rect l="l" t="t" r="r" b="b"/>
              <a:pathLst>
                <a:path w="1358" h="1371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79"/>
                  </a:cubicBezTo>
                  <a:cubicBezTo>
                    <a:pt x="1358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6" name="Google Shape;6696;p20"/>
            <p:cNvSpPr/>
            <p:nvPr/>
          </p:nvSpPr>
          <p:spPr>
            <a:xfrm>
              <a:off x="1871650" y="1812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7" name="Google Shape;6697;p20"/>
            <p:cNvSpPr/>
            <p:nvPr/>
          </p:nvSpPr>
          <p:spPr>
            <a:xfrm>
              <a:off x="2100850" y="1812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8" name="Google Shape;6698;p20"/>
            <p:cNvSpPr/>
            <p:nvPr/>
          </p:nvSpPr>
          <p:spPr>
            <a:xfrm>
              <a:off x="2329750" y="1812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9" name="Google Shape;6699;p20"/>
            <p:cNvSpPr/>
            <p:nvPr/>
          </p:nvSpPr>
          <p:spPr>
            <a:xfrm>
              <a:off x="2558650" y="1812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0" name="Google Shape;6700;p20"/>
            <p:cNvSpPr/>
            <p:nvPr/>
          </p:nvSpPr>
          <p:spPr>
            <a:xfrm>
              <a:off x="2787825" y="181225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1"/>
                  </a:moveTo>
                  <a:cubicBezTo>
                    <a:pt x="311" y="1"/>
                    <a:pt x="1" y="298"/>
                    <a:pt x="1" y="679"/>
                  </a:cubicBezTo>
                  <a:cubicBezTo>
                    <a:pt x="1" y="1060"/>
                    <a:pt x="311" y="1370"/>
                    <a:pt x="692" y="1370"/>
                  </a:cubicBezTo>
                  <a:cubicBezTo>
                    <a:pt x="1073" y="1370"/>
                    <a:pt x="1370" y="1060"/>
                    <a:pt x="1370" y="679"/>
                  </a:cubicBezTo>
                  <a:cubicBezTo>
                    <a:pt x="1370" y="298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1" name="Google Shape;6701;p20"/>
            <p:cNvSpPr/>
            <p:nvPr/>
          </p:nvSpPr>
          <p:spPr>
            <a:xfrm>
              <a:off x="497075" y="20352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58"/>
                    <a:pt x="679" y="1358"/>
                  </a:cubicBezTo>
                  <a:cubicBezTo>
                    <a:pt x="1060" y="1358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2" name="Google Shape;6702;p20"/>
            <p:cNvSpPr/>
            <p:nvPr/>
          </p:nvSpPr>
          <p:spPr>
            <a:xfrm>
              <a:off x="725975" y="20352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58"/>
                    <a:pt x="679" y="1358"/>
                  </a:cubicBezTo>
                  <a:cubicBezTo>
                    <a:pt x="1060" y="1358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3" name="Google Shape;6703;p20"/>
            <p:cNvSpPr/>
            <p:nvPr/>
          </p:nvSpPr>
          <p:spPr>
            <a:xfrm>
              <a:off x="955175" y="20352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58"/>
                    <a:pt x="679" y="1358"/>
                  </a:cubicBezTo>
                  <a:cubicBezTo>
                    <a:pt x="1060" y="1358"/>
                    <a:pt x="1369" y="1060"/>
                    <a:pt x="1369" y="679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4" name="Google Shape;6704;p20"/>
            <p:cNvSpPr/>
            <p:nvPr/>
          </p:nvSpPr>
          <p:spPr>
            <a:xfrm>
              <a:off x="1184350" y="2035200"/>
              <a:ext cx="34275" cy="33950"/>
            </a:xfrm>
            <a:custGeom>
              <a:avLst/>
              <a:gdLst/>
              <a:ahLst/>
              <a:cxnLst/>
              <a:rect l="l" t="t" r="r" b="b"/>
              <a:pathLst>
                <a:path w="1371" h="1358" extrusionOk="0">
                  <a:moveTo>
                    <a:pt x="680" y="1"/>
                  </a:moveTo>
                  <a:cubicBezTo>
                    <a:pt x="299" y="1"/>
                    <a:pt x="1" y="298"/>
                    <a:pt x="1" y="679"/>
                  </a:cubicBezTo>
                  <a:cubicBezTo>
                    <a:pt x="1" y="1060"/>
                    <a:pt x="299" y="1358"/>
                    <a:pt x="680" y="1358"/>
                  </a:cubicBezTo>
                  <a:cubicBezTo>
                    <a:pt x="1061" y="1358"/>
                    <a:pt x="1370" y="1060"/>
                    <a:pt x="1370" y="679"/>
                  </a:cubicBezTo>
                  <a:cubicBezTo>
                    <a:pt x="1370" y="298"/>
                    <a:pt x="1061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5" name="Google Shape;6705;p20"/>
            <p:cNvSpPr/>
            <p:nvPr/>
          </p:nvSpPr>
          <p:spPr>
            <a:xfrm>
              <a:off x="1412950" y="2034900"/>
              <a:ext cx="34575" cy="34550"/>
            </a:xfrm>
            <a:custGeom>
              <a:avLst/>
              <a:gdLst/>
              <a:ahLst/>
              <a:cxnLst/>
              <a:rect l="l" t="t" r="r" b="b"/>
              <a:pathLst>
                <a:path w="1383" h="1382" extrusionOk="0">
                  <a:moveTo>
                    <a:pt x="692" y="1"/>
                  </a:moveTo>
                  <a:cubicBezTo>
                    <a:pt x="299" y="1"/>
                    <a:pt x="1" y="298"/>
                    <a:pt x="1" y="691"/>
                  </a:cubicBezTo>
                  <a:cubicBezTo>
                    <a:pt x="1" y="1084"/>
                    <a:pt x="322" y="1382"/>
                    <a:pt x="692" y="1382"/>
                  </a:cubicBezTo>
                  <a:cubicBezTo>
                    <a:pt x="1084" y="1382"/>
                    <a:pt x="1382" y="1060"/>
                    <a:pt x="1382" y="691"/>
                  </a:cubicBezTo>
                  <a:cubicBezTo>
                    <a:pt x="1382" y="322"/>
                    <a:pt x="1084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6" name="Google Shape;6706;p20"/>
            <p:cNvSpPr/>
            <p:nvPr/>
          </p:nvSpPr>
          <p:spPr>
            <a:xfrm>
              <a:off x="1642450" y="2035200"/>
              <a:ext cx="33950" cy="33950"/>
            </a:xfrm>
            <a:custGeom>
              <a:avLst/>
              <a:gdLst/>
              <a:ahLst/>
              <a:cxnLst/>
              <a:rect l="l" t="t" r="r" b="b"/>
              <a:pathLst>
                <a:path w="1358" h="1358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58"/>
                    <a:pt x="679" y="1358"/>
                  </a:cubicBezTo>
                  <a:cubicBezTo>
                    <a:pt x="1060" y="1358"/>
                    <a:pt x="1358" y="1060"/>
                    <a:pt x="1358" y="679"/>
                  </a:cubicBezTo>
                  <a:cubicBezTo>
                    <a:pt x="1358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7" name="Google Shape;6707;p20"/>
            <p:cNvSpPr/>
            <p:nvPr/>
          </p:nvSpPr>
          <p:spPr>
            <a:xfrm>
              <a:off x="1871650" y="20352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58"/>
                    <a:pt x="679" y="1358"/>
                  </a:cubicBezTo>
                  <a:cubicBezTo>
                    <a:pt x="1060" y="1358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8" name="Google Shape;6708;p20"/>
            <p:cNvSpPr/>
            <p:nvPr/>
          </p:nvSpPr>
          <p:spPr>
            <a:xfrm>
              <a:off x="2100850" y="20352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58"/>
                    <a:pt x="679" y="1358"/>
                  </a:cubicBezTo>
                  <a:cubicBezTo>
                    <a:pt x="1060" y="1358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9" name="Google Shape;6709;p20"/>
            <p:cNvSpPr/>
            <p:nvPr/>
          </p:nvSpPr>
          <p:spPr>
            <a:xfrm>
              <a:off x="2329750" y="20352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58"/>
                    <a:pt x="691" y="1358"/>
                  </a:cubicBezTo>
                  <a:cubicBezTo>
                    <a:pt x="1072" y="1358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0" name="Google Shape;6710;p20"/>
            <p:cNvSpPr/>
            <p:nvPr/>
          </p:nvSpPr>
          <p:spPr>
            <a:xfrm>
              <a:off x="2558650" y="20352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58"/>
                    <a:pt x="691" y="1358"/>
                  </a:cubicBezTo>
                  <a:cubicBezTo>
                    <a:pt x="1072" y="1358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1" name="Google Shape;6711;p20"/>
            <p:cNvSpPr/>
            <p:nvPr/>
          </p:nvSpPr>
          <p:spPr>
            <a:xfrm>
              <a:off x="2787825" y="2035200"/>
              <a:ext cx="34275" cy="33950"/>
            </a:xfrm>
            <a:custGeom>
              <a:avLst/>
              <a:gdLst/>
              <a:ahLst/>
              <a:cxnLst/>
              <a:rect l="l" t="t" r="r" b="b"/>
              <a:pathLst>
                <a:path w="1371" h="1358" extrusionOk="0">
                  <a:moveTo>
                    <a:pt x="692" y="1"/>
                  </a:moveTo>
                  <a:cubicBezTo>
                    <a:pt x="311" y="1"/>
                    <a:pt x="1" y="298"/>
                    <a:pt x="1" y="679"/>
                  </a:cubicBezTo>
                  <a:cubicBezTo>
                    <a:pt x="1" y="1060"/>
                    <a:pt x="311" y="1358"/>
                    <a:pt x="692" y="1358"/>
                  </a:cubicBezTo>
                  <a:cubicBezTo>
                    <a:pt x="1073" y="1358"/>
                    <a:pt x="1370" y="1060"/>
                    <a:pt x="1370" y="679"/>
                  </a:cubicBezTo>
                  <a:cubicBezTo>
                    <a:pt x="1370" y="298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2" name="Google Shape;6712;p20"/>
            <p:cNvSpPr/>
            <p:nvPr/>
          </p:nvSpPr>
          <p:spPr>
            <a:xfrm>
              <a:off x="496775" y="2272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298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3" name="Google Shape;6713;p20"/>
            <p:cNvSpPr/>
            <p:nvPr/>
          </p:nvSpPr>
          <p:spPr>
            <a:xfrm>
              <a:off x="725975" y="2272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298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4" name="Google Shape;6714;p20"/>
            <p:cNvSpPr/>
            <p:nvPr/>
          </p:nvSpPr>
          <p:spPr>
            <a:xfrm>
              <a:off x="955175" y="2272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5" name="Google Shape;6715;p20"/>
            <p:cNvSpPr/>
            <p:nvPr/>
          </p:nvSpPr>
          <p:spPr>
            <a:xfrm>
              <a:off x="1183775" y="2272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6" name="Google Shape;6716;p20"/>
            <p:cNvSpPr/>
            <p:nvPr/>
          </p:nvSpPr>
          <p:spPr>
            <a:xfrm>
              <a:off x="1412950" y="2272725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1"/>
                  </a:moveTo>
                  <a:cubicBezTo>
                    <a:pt x="299" y="1"/>
                    <a:pt x="1" y="322"/>
                    <a:pt x="1" y="691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0"/>
                    <a:pt x="1382" y="691"/>
                  </a:cubicBezTo>
                  <a:cubicBezTo>
                    <a:pt x="1382" y="298"/>
                    <a:pt x="1084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7" name="Google Shape;6717;p20"/>
            <p:cNvSpPr/>
            <p:nvPr/>
          </p:nvSpPr>
          <p:spPr>
            <a:xfrm>
              <a:off x="1642450" y="2272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298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8" name="Google Shape;6718;p20"/>
            <p:cNvSpPr/>
            <p:nvPr/>
          </p:nvSpPr>
          <p:spPr>
            <a:xfrm>
              <a:off x="1871350" y="2272725"/>
              <a:ext cx="34550" cy="34250"/>
            </a:xfrm>
            <a:custGeom>
              <a:avLst/>
              <a:gdLst/>
              <a:ahLst/>
              <a:cxnLst/>
              <a:rect l="l" t="t" r="r" b="b"/>
              <a:pathLst>
                <a:path w="1382" h="1370" extrusionOk="0">
                  <a:moveTo>
                    <a:pt x="691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72"/>
                    <a:pt x="298" y="1370"/>
                    <a:pt x="691" y="1370"/>
                  </a:cubicBezTo>
                  <a:cubicBezTo>
                    <a:pt x="1084" y="1370"/>
                    <a:pt x="1382" y="1060"/>
                    <a:pt x="1382" y="691"/>
                  </a:cubicBezTo>
                  <a:cubicBezTo>
                    <a:pt x="1382" y="298"/>
                    <a:pt x="1084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9" name="Google Shape;6719;p20"/>
            <p:cNvSpPr/>
            <p:nvPr/>
          </p:nvSpPr>
          <p:spPr>
            <a:xfrm>
              <a:off x="2100250" y="2272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0" name="Google Shape;6720;p20"/>
            <p:cNvSpPr/>
            <p:nvPr/>
          </p:nvSpPr>
          <p:spPr>
            <a:xfrm>
              <a:off x="2329450" y="2272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1" name="Google Shape;6721;p20"/>
            <p:cNvSpPr/>
            <p:nvPr/>
          </p:nvSpPr>
          <p:spPr>
            <a:xfrm>
              <a:off x="2558650" y="2272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72"/>
                    <a:pt x="298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2" name="Google Shape;6722;p20"/>
            <p:cNvSpPr/>
            <p:nvPr/>
          </p:nvSpPr>
          <p:spPr>
            <a:xfrm>
              <a:off x="2787825" y="22727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1"/>
                  </a:moveTo>
                  <a:cubicBezTo>
                    <a:pt x="299" y="1"/>
                    <a:pt x="1" y="322"/>
                    <a:pt x="1" y="691"/>
                  </a:cubicBezTo>
                  <a:cubicBezTo>
                    <a:pt x="1" y="1072"/>
                    <a:pt x="299" y="1370"/>
                    <a:pt x="692" y="1370"/>
                  </a:cubicBezTo>
                  <a:cubicBezTo>
                    <a:pt x="1073" y="1370"/>
                    <a:pt x="1370" y="1060"/>
                    <a:pt x="1370" y="691"/>
                  </a:cubicBezTo>
                  <a:cubicBezTo>
                    <a:pt x="1370" y="298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3" name="Google Shape;6723;p20"/>
            <p:cNvSpPr/>
            <p:nvPr/>
          </p:nvSpPr>
          <p:spPr>
            <a:xfrm>
              <a:off x="497075" y="2510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70"/>
                    <a:pt x="679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4" name="Google Shape;6724;p20"/>
            <p:cNvSpPr/>
            <p:nvPr/>
          </p:nvSpPr>
          <p:spPr>
            <a:xfrm>
              <a:off x="725975" y="2510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5" name="Google Shape;6725;p20"/>
            <p:cNvSpPr/>
            <p:nvPr/>
          </p:nvSpPr>
          <p:spPr>
            <a:xfrm>
              <a:off x="955175" y="2510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69" y="1061"/>
                    <a:pt x="1369" y="680"/>
                  </a:cubicBezTo>
                  <a:cubicBezTo>
                    <a:pt x="1369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6" name="Google Shape;6726;p20"/>
            <p:cNvSpPr/>
            <p:nvPr/>
          </p:nvSpPr>
          <p:spPr>
            <a:xfrm>
              <a:off x="1184350" y="251025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0" y="1"/>
                  </a:moveTo>
                  <a:cubicBezTo>
                    <a:pt x="299" y="1"/>
                    <a:pt x="1" y="299"/>
                    <a:pt x="1" y="680"/>
                  </a:cubicBezTo>
                  <a:cubicBezTo>
                    <a:pt x="1" y="1061"/>
                    <a:pt x="299" y="1370"/>
                    <a:pt x="680" y="1370"/>
                  </a:cubicBezTo>
                  <a:cubicBezTo>
                    <a:pt x="1061" y="1370"/>
                    <a:pt x="1370" y="1061"/>
                    <a:pt x="1370" y="680"/>
                  </a:cubicBezTo>
                  <a:cubicBezTo>
                    <a:pt x="1370" y="299"/>
                    <a:pt x="1061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7" name="Google Shape;6727;p20"/>
            <p:cNvSpPr/>
            <p:nvPr/>
          </p:nvSpPr>
          <p:spPr>
            <a:xfrm>
              <a:off x="1412950" y="2510250"/>
              <a:ext cx="34575" cy="34275"/>
            </a:xfrm>
            <a:custGeom>
              <a:avLst/>
              <a:gdLst/>
              <a:ahLst/>
              <a:cxnLst/>
              <a:rect l="l" t="t" r="r" b="b"/>
              <a:pathLst>
                <a:path w="1383" h="1371" extrusionOk="0">
                  <a:moveTo>
                    <a:pt x="692" y="1"/>
                  </a:moveTo>
                  <a:cubicBezTo>
                    <a:pt x="299" y="1"/>
                    <a:pt x="1" y="310"/>
                    <a:pt x="1" y="680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1"/>
                    <a:pt x="1382" y="680"/>
                  </a:cubicBezTo>
                  <a:cubicBezTo>
                    <a:pt x="1382" y="310"/>
                    <a:pt x="1084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8" name="Google Shape;6728;p20"/>
            <p:cNvSpPr/>
            <p:nvPr/>
          </p:nvSpPr>
          <p:spPr>
            <a:xfrm>
              <a:off x="1642450" y="2510250"/>
              <a:ext cx="33950" cy="34275"/>
            </a:xfrm>
            <a:custGeom>
              <a:avLst/>
              <a:gdLst/>
              <a:ahLst/>
              <a:cxnLst/>
              <a:rect l="l" t="t" r="r" b="b"/>
              <a:pathLst>
                <a:path w="1358" h="1371" extrusionOk="0">
                  <a:moveTo>
                    <a:pt x="679" y="1"/>
                  </a:moveTo>
                  <a:cubicBezTo>
                    <a:pt x="298" y="1"/>
                    <a:pt x="1" y="299"/>
                    <a:pt x="1" y="680"/>
                  </a:cubicBezTo>
                  <a:cubicBezTo>
                    <a:pt x="1" y="1061"/>
                    <a:pt x="298" y="1370"/>
                    <a:pt x="679" y="1370"/>
                  </a:cubicBezTo>
                  <a:cubicBezTo>
                    <a:pt x="1060" y="1370"/>
                    <a:pt x="1358" y="1061"/>
                    <a:pt x="1358" y="680"/>
                  </a:cubicBezTo>
                  <a:cubicBezTo>
                    <a:pt x="1358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9" name="Google Shape;6729;p20"/>
            <p:cNvSpPr/>
            <p:nvPr/>
          </p:nvSpPr>
          <p:spPr>
            <a:xfrm>
              <a:off x="1871650" y="2510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299"/>
                    <a:pt x="1" y="680"/>
                  </a:cubicBezTo>
                  <a:cubicBezTo>
                    <a:pt x="1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0" name="Google Shape;6730;p20"/>
            <p:cNvSpPr/>
            <p:nvPr/>
          </p:nvSpPr>
          <p:spPr>
            <a:xfrm>
              <a:off x="2100850" y="2510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1" name="Google Shape;6731;p20"/>
            <p:cNvSpPr/>
            <p:nvPr/>
          </p:nvSpPr>
          <p:spPr>
            <a:xfrm>
              <a:off x="2329750" y="2510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72" y="1370"/>
                    <a:pt x="1369" y="1061"/>
                    <a:pt x="1369" y="680"/>
                  </a:cubicBezTo>
                  <a:cubicBezTo>
                    <a:pt x="1369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2" name="Google Shape;6732;p20"/>
            <p:cNvSpPr/>
            <p:nvPr/>
          </p:nvSpPr>
          <p:spPr>
            <a:xfrm>
              <a:off x="2558650" y="2510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72" y="1370"/>
                    <a:pt x="1369" y="1061"/>
                    <a:pt x="1369" y="680"/>
                  </a:cubicBezTo>
                  <a:cubicBezTo>
                    <a:pt x="1369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3" name="Google Shape;6733;p20"/>
            <p:cNvSpPr/>
            <p:nvPr/>
          </p:nvSpPr>
          <p:spPr>
            <a:xfrm>
              <a:off x="2787825" y="251025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1"/>
                  </a:moveTo>
                  <a:cubicBezTo>
                    <a:pt x="311" y="1"/>
                    <a:pt x="1" y="299"/>
                    <a:pt x="1" y="680"/>
                  </a:cubicBezTo>
                  <a:cubicBezTo>
                    <a:pt x="1" y="1061"/>
                    <a:pt x="311" y="1370"/>
                    <a:pt x="692" y="1370"/>
                  </a:cubicBezTo>
                  <a:cubicBezTo>
                    <a:pt x="1073" y="1370"/>
                    <a:pt x="1370" y="1061"/>
                    <a:pt x="1370" y="680"/>
                  </a:cubicBezTo>
                  <a:cubicBezTo>
                    <a:pt x="1370" y="299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4" name="Google Shape;6734;p20"/>
            <p:cNvSpPr/>
            <p:nvPr/>
          </p:nvSpPr>
          <p:spPr>
            <a:xfrm>
              <a:off x="497075" y="27478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5" name="Google Shape;6735;p20"/>
            <p:cNvSpPr/>
            <p:nvPr/>
          </p:nvSpPr>
          <p:spPr>
            <a:xfrm>
              <a:off x="725975" y="27478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6" name="Google Shape;6736;p20"/>
            <p:cNvSpPr/>
            <p:nvPr/>
          </p:nvSpPr>
          <p:spPr>
            <a:xfrm>
              <a:off x="955175" y="27478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69" y="1072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7" name="Google Shape;6737;p20"/>
            <p:cNvSpPr/>
            <p:nvPr/>
          </p:nvSpPr>
          <p:spPr>
            <a:xfrm>
              <a:off x="1184350" y="27478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0"/>
                  </a:moveTo>
                  <a:cubicBezTo>
                    <a:pt x="299" y="0"/>
                    <a:pt x="1" y="310"/>
                    <a:pt x="1" y="691"/>
                  </a:cubicBezTo>
                  <a:cubicBezTo>
                    <a:pt x="1" y="1072"/>
                    <a:pt x="299" y="1369"/>
                    <a:pt x="680" y="1369"/>
                  </a:cubicBezTo>
                  <a:cubicBezTo>
                    <a:pt x="1061" y="1369"/>
                    <a:pt x="1370" y="1072"/>
                    <a:pt x="1370" y="691"/>
                  </a:cubicBezTo>
                  <a:cubicBezTo>
                    <a:pt x="1370" y="310"/>
                    <a:pt x="1061" y="0"/>
                    <a:pt x="680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8" name="Google Shape;6738;p20"/>
            <p:cNvSpPr/>
            <p:nvPr/>
          </p:nvSpPr>
          <p:spPr>
            <a:xfrm>
              <a:off x="1412950" y="2748075"/>
              <a:ext cx="34575" cy="34275"/>
            </a:xfrm>
            <a:custGeom>
              <a:avLst/>
              <a:gdLst/>
              <a:ahLst/>
              <a:cxnLst/>
              <a:rect l="l" t="t" r="r" b="b"/>
              <a:pathLst>
                <a:path w="1383" h="1371" extrusionOk="0">
                  <a:moveTo>
                    <a:pt x="692" y="1"/>
                  </a:moveTo>
                  <a:cubicBezTo>
                    <a:pt x="299" y="1"/>
                    <a:pt x="1" y="299"/>
                    <a:pt x="1" y="680"/>
                  </a:cubicBezTo>
                  <a:cubicBezTo>
                    <a:pt x="1" y="1073"/>
                    <a:pt x="322" y="1370"/>
                    <a:pt x="692" y="1370"/>
                  </a:cubicBezTo>
                  <a:cubicBezTo>
                    <a:pt x="1084" y="1370"/>
                    <a:pt x="1382" y="1049"/>
                    <a:pt x="1382" y="680"/>
                  </a:cubicBezTo>
                  <a:cubicBezTo>
                    <a:pt x="1382" y="299"/>
                    <a:pt x="1084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9" name="Google Shape;6739;p20"/>
            <p:cNvSpPr/>
            <p:nvPr/>
          </p:nvSpPr>
          <p:spPr>
            <a:xfrm>
              <a:off x="1642450" y="274780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69"/>
                    <a:pt x="679" y="1369"/>
                  </a:cubicBezTo>
                  <a:cubicBezTo>
                    <a:pt x="1060" y="1369"/>
                    <a:pt x="1358" y="1072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0" name="Google Shape;6740;p20"/>
            <p:cNvSpPr/>
            <p:nvPr/>
          </p:nvSpPr>
          <p:spPr>
            <a:xfrm>
              <a:off x="1871650" y="27478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1" name="Google Shape;6741;p20"/>
            <p:cNvSpPr/>
            <p:nvPr/>
          </p:nvSpPr>
          <p:spPr>
            <a:xfrm>
              <a:off x="2100850" y="27478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2" name="Google Shape;6742;p20"/>
            <p:cNvSpPr/>
            <p:nvPr/>
          </p:nvSpPr>
          <p:spPr>
            <a:xfrm>
              <a:off x="2329750" y="27478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72" y="1369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3" name="Google Shape;6743;p20"/>
            <p:cNvSpPr/>
            <p:nvPr/>
          </p:nvSpPr>
          <p:spPr>
            <a:xfrm>
              <a:off x="2558650" y="27478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72" y="1369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4" name="Google Shape;6744;p20"/>
            <p:cNvSpPr/>
            <p:nvPr/>
          </p:nvSpPr>
          <p:spPr>
            <a:xfrm>
              <a:off x="2787825" y="27478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310"/>
                    <a:pt x="1" y="691"/>
                  </a:cubicBezTo>
                  <a:cubicBezTo>
                    <a:pt x="1" y="1072"/>
                    <a:pt x="311" y="1369"/>
                    <a:pt x="692" y="1369"/>
                  </a:cubicBezTo>
                  <a:cubicBezTo>
                    <a:pt x="1073" y="1369"/>
                    <a:pt x="1370" y="1072"/>
                    <a:pt x="1370" y="691"/>
                  </a:cubicBezTo>
                  <a:cubicBezTo>
                    <a:pt x="1370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5" name="Google Shape;6745;p20"/>
            <p:cNvSpPr/>
            <p:nvPr/>
          </p:nvSpPr>
          <p:spPr>
            <a:xfrm>
              <a:off x="497075" y="29704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61"/>
                    <a:pt x="310" y="1370"/>
                    <a:pt x="679" y="1370"/>
                  </a:cubicBezTo>
                  <a:cubicBezTo>
                    <a:pt x="1060" y="1370"/>
                    <a:pt x="1370" y="1061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6" name="Google Shape;6746;p20"/>
            <p:cNvSpPr/>
            <p:nvPr/>
          </p:nvSpPr>
          <p:spPr>
            <a:xfrm>
              <a:off x="725975" y="29704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7" name="Google Shape;6747;p20"/>
            <p:cNvSpPr/>
            <p:nvPr/>
          </p:nvSpPr>
          <p:spPr>
            <a:xfrm>
              <a:off x="955175" y="29704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69" y="1061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8" name="Google Shape;6748;p20"/>
            <p:cNvSpPr/>
            <p:nvPr/>
          </p:nvSpPr>
          <p:spPr>
            <a:xfrm>
              <a:off x="1184350" y="29704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0" y="1"/>
                  </a:moveTo>
                  <a:cubicBezTo>
                    <a:pt x="299" y="1"/>
                    <a:pt x="1" y="310"/>
                    <a:pt x="1" y="691"/>
                  </a:cubicBezTo>
                  <a:cubicBezTo>
                    <a:pt x="1" y="1061"/>
                    <a:pt x="299" y="1370"/>
                    <a:pt x="680" y="1370"/>
                  </a:cubicBezTo>
                  <a:cubicBezTo>
                    <a:pt x="1061" y="1370"/>
                    <a:pt x="1370" y="1061"/>
                    <a:pt x="1370" y="691"/>
                  </a:cubicBezTo>
                  <a:cubicBezTo>
                    <a:pt x="1370" y="310"/>
                    <a:pt x="1061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9" name="Google Shape;6749;p20"/>
            <p:cNvSpPr/>
            <p:nvPr/>
          </p:nvSpPr>
          <p:spPr>
            <a:xfrm>
              <a:off x="1412950" y="2970425"/>
              <a:ext cx="34575" cy="34275"/>
            </a:xfrm>
            <a:custGeom>
              <a:avLst/>
              <a:gdLst/>
              <a:ahLst/>
              <a:cxnLst/>
              <a:rect l="l" t="t" r="r" b="b"/>
              <a:pathLst>
                <a:path w="1383" h="1371" extrusionOk="0">
                  <a:moveTo>
                    <a:pt x="692" y="1"/>
                  </a:moveTo>
                  <a:cubicBezTo>
                    <a:pt x="299" y="1"/>
                    <a:pt x="1" y="299"/>
                    <a:pt x="1" y="691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1"/>
                    <a:pt x="1382" y="691"/>
                  </a:cubicBezTo>
                  <a:cubicBezTo>
                    <a:pt x="1382" y="310"/>
                    <a:pt x="1084" y="13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0" name="Google Shape;6750;p20"/>
            <p:cNvSpPr/>
            <p:nvPr/>
          </p:nvSpPr>
          <p:spPr>
            <a:xfrm>
              <a:off x="1642450" y="2970425"/>
              <a:ext cx="33950" cy="34275"/>
            </a:xfrm>
            <a:custGeom>
              <a:avLst/>
              <a:gdLst/>
              <a:ahLst/>
              <a:cxnLst/>
              <a:rect l="l" t="t" r="r" b="b"/>
              <a:pathLst>
                <a:path w="1358" h="1371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61"/>
                    <a:pt x="298" y="1370"/>
                    <a:pt x="679" y="1370"/>
                  </a:cubicBezTo>
                  <a:cubicBezTo>
                    <a:pt x="1060" y="1370"/>
                    <a:pt x="1358" y="1061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1" name="Google Shape;6751;p20"/>
            <p:cNvSpPr/>
            <p:nvPr/>
          </p:nvSpPr>
          <p:spPr>
            <a:xfrm>
              <a:off x="1871650" y="29704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20"/>
            <p:cNvSpPr/>
            <p:nvPr/>
          </p:nvSpPr>
          <p:spPr>
            <a:xfrm>
              <a:off x="2100850" y="29704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20"/>
            <p:cNvSpPr/>
            <p:nvPr/>
          </p:nvSpPr>
          <p:spPr>
            <a:xfrm>
              <a:off x="2329750" y="29704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72" y="1370"/>
                    <a:pt x="1369" y="1061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4" name="Google Shape;6754;p20"/>
            <p:cNvSpPr/>
            <p:nvPr/>
          </p:nvSpPr>
          <p:spPr>
            <a:xfrm>
              <a:off x="2558650" y="29704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72" y="1370"/>
                    <a:pt x="1369" y="1061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5" name="Google Shape;6755;p20"/>
            <p:cNvSpPr/>
            <p:nvPr/>
          </p:nvSpPr>
          <p:spPr>
            <a:xfrm>
              <a:off x="2787825" y="29704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1"/>
                  </a:moveTo>
                  <a:cubicBezTo>
                    <a:pt x="311" y="1"/>
                    <a:pt x="1" y="310"/>
                    <a:pt x="1" y="691"/>
                  </a:cubicBezTo>
                  <a:cubicBezTo>
                    <a:pt x="1" y="1061"/>
                    <a:pt x="311" y="1370"/>
                    <a:pt x="692" y="1370"/>
                  </a:cubicBezTo>
                  <a:cubicBezTo>
                    <a:pt x="1073" y="1370"/>
                    <a:pt x="1370" y="1061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6" name="Google Shape;6756;p20"/>
            <p:cNvSpPr/>
            <p:nvPr/>
          </p:nvSpPr>
          <p:spPr>
            <a:xfrm>
              <a:off x="496775" y="3208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298" y="1370"/>
                    <a:pt x="679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1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7" name="Google Shape;6757;p20"/>
            <p:cNvSpPr/>
            <p:nvPr/>
          </p:nvSpPr>
          <p:spPr>
            <a:xfrm>
              <a:off x="725975" y="3208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310" y="1370"/>
                    <a:pt x="679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1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8" name="Google Shape;6758;p20"/>
            <p:cNvSpPr/>
            <p:nvPr/>
          </p:nvSpPr>
          <p:spPr>
            <a:xfrm>
              <a:off x="955175" y="3208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310" y="1370"/>
                    <a:pt x="679" y="1370"/>
                  </a:cubicBezTo>
                  <a:cubicBezTo>
                    <a:pt x="1072" y="1370"/>
                    <a:pt x="1369" y="1049"/>
                    <a:pt x="1369" y="680"/>
                  </a:cubicBezTo>
                  <a:cubicBezTo>
                    <a:pt x="1369" y="311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9" name="Google Shape;6759;p20"/>
            <p:cNvSpPr/>
            <p:nvPr/>
          </p:nvSpPr>
          <p:spPr>
            <a:xfrm>
              <a:off x="1183775" y="3208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322" y="1370"/>
                    <a:pt x="691" y="1370"/>
                  </a:cubicBezTo>
                  <a:cubicBezTo>
                    <a:pt x="1072" y="1370"/>
                    <a:pt x="1369" y="1049"/>
                    <a:pt x="1369" y="680"/>
                  </a:cubicBezTo>
                  <a:cubicBezTo>
                    <a:pt x="1369" y="311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0" name="Google Shape;6760;p20"/>
            <p:cNvSpPr/>
            <p:nvPr/>
          </p:nvSpPr>
          <p:spPr>
            <a:xfrm>
              <a:off x="1412950" y="3208250"/>
              <a:ext cx="34575" cy="34275"/>
            </a:xfrm>
            <a:custGeom>
              <a:avLst/>
              <a:gdLst/>
              <a:ahLst/>
              <a:cxnLst/>
              <a:rect l="l" t="t" r="r" b="b"/>
              <a:pathLst>
                <a:path w="1383" h="1371" extrusionOk="0">
                  <a:moveTo>
                    <a:pt x="692" y="1"/>
                  </a:moveTo>
                  <a:cubicBezTo>
                    <a:pt x="299" y="1"/>
                    <a:pt x="1" y="311"/>
                    <a:pt x="1" y="680"/>
                  </a:cubicBezTo>
                  <a:cubicBezTo>
                    <a:pt x="1" y="1073"/>
                    <a:pt x="322" y="1370"/>
                    <a:pt x="692" y="1370"/>
                  </a:cubicBezTo>
                  <a:cubicBezTo>
                    <a:pt x="1084" y="1370"/>
                    <a:pt x="1382" y="1049"/>
                    <a:pt x="1382" y="680"/>
                  </a:cubicBezTo>
                  <a:cubicBezTo>
                    <a:pt x="1382" y="311"/>
                    <a:pt x="1084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1" name="Google Shape;6761;p20"/>
            <p:cNvSpPr/>
            <p:nvPr/>
          </p:nvSpPr>
          <p:spPr>
            <a:xfrm>
              <a:off x="1642450" y="3208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310" y="1370"/>
                    <a:pt x="679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1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2" name="Google Shape;6762;p20"/>
            <p:cNvSpPr/>
            <p:nvPr/>
          </p:nvSpPr>
          <p:spPr>
            <a:xfrm>
              <a:off x="1871350" y="3208250"/>
              <a:ext cx="34550" cy="34275"/>
            </a:xfrm>
            <a:custGeom>
              <a:avLst/>
              <a:gdLst/>
              <a:ahLst/>
              <a:cxnLst/>
              <a:rect l="l" t="t" r="r" b="b"/>
              <a:pathLst>
                <a:path w="1382" h="1371" extrusionOk="0">
                  <a:moveTo>
                    <a:pt x="691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298" y="1370"/>
                    <a:pt x="691" y="1370"/>
                  </a:cubicBezTo>
                  <a:cubicBezTo>
                    <a:pt x="1084" y="1370"/>
                    <a:pt x="1382" y="1049"/>
                    <a:pt x="1382" y="680"/>
                  </a:cubicBezTo>
                  <a:cubicBezTo>
                    <a:pt x="1382" y="311"/>
                    <a:pt x="1084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3" name="Google Shape;6763;p20"/>
            <p:cNvSpPr/>
            <p:nvPr/>
          </p:nvSpPr>
          <p:spPr>
            <a:xfrm>
              <a:off x="2100250" y="3208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322" y="1370"/>
                    <a:pt x="691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1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4" name="Google Shape;6764;p20"/>
            <p:cNvSpPr/>
            <p:nvPr/>
          </p:nvSpPr>
          <p:spPr>
            <a:xfrm>
              <a:off x="2329450" y="3208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310" y="1370"/>
                    <a:pt x="691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1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5" name="Google Shape;6765;p20"/>
            <p:cNvSpPr/>
            <p:nvPr/>
          </p:nvSpPr>
          <p:spPr>
            <a:xfrm>
              <a:off x="2558650" y="32082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298" y="1370"/>
                    <a:pt x="691" y="1370"/>
                  </a:cubicBezTo>
                  <a:cubicBezTo>
                    <a:pt x="1072" y="1370"/>
                    <a:pt x="1369" y="1049"/>
                    <a:pt x="1369" y="680"/>
                  </a:cubicBezTo>
                  <a:cubicBezTo>
                    <a:pt x="1369" y="311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6" name="Google Shape;6766;p20"/>
            <p:cNvSpPr/>
            <p:nvPr/>
          </p:nvSpPr>
          <p:spPr>
            <a:xfrm>
              <a:off x="2787825" y="320825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1"/>
                  </a:moveTo>
                  <a:cubicBezTo>
                    <a:pt x="299" y="1"/>
                    <a:pt x="1" y="311"/>
                    <a:pt x="1" y="680"/>
                  </a:cubicBezTo>
                  <a:cubicBezTo>
                    <a:pt x="1" y="1073"/>
                    <a:pt x="299" y="1370"/>
                    <a:pt x="692" y="1370"/>
                  </a:cubicBezTo>
                  <a:cubicBezTo>
                    <a:pt x="1073" y="1370"/>
                    <a:pt x="1370" y="1049"/>
                    <a:pt x="1370" y="680"/>
                  </a:cubicBezTo>
                  <a:cubicBezTo>
                    <a:pt x="1370" y="311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7" name="Google Shape;6767;p20"/>
            <p:cNvSpPr/>
            <p:nvPr/>
          </p:nvSpPr>
          <p:spPr>
            <a:xfrm>
              <a:off x="497075" y="3445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8" name="Google Shape;6768;p20"/>
            <p:cNvSpPr/>
            <p:nvPr/>
          </p:nvSpPr>
          <p:spPr>
            <a:xfrm>
              <a:off x="725975" y="3445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9" name="Google Shape;6769;p20"/>
            <p:cNvSpPr/>
            <p:nvPr/>
          </p:nvSpPr>
          <p:spPr>
            <a:xfrm>
              <a:off x="955175" y="3445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69" y="1072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0" name="Google Shape;6770;p20"/>
            <p:cNvSpPr/>
            <p:nvPr/>
          </p:nvSpPr>
          <p:spPr>
            <a:xfrm>
              <a:off x="1184350" y="34455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0"/>
                  </a:moveTo>
                  <a:cubicBezTo>
                    <a:pt x="299" y="0"/>
                    <a:pt x="1" y="310"/>
                    <a:pt x="1" y="691"/>
                  </a:cubicBezTo>
                  <a:cubicBezTo>
                    <a:pt x="1" y="1072"/>
                    <a:pt x="299" y="1369"/>
                    <a:pt x="680" y="1369"/>
                  </a:cubicBezTo>
                  <a:cubicBezTo>
                    <a:pt x="1061" y="1369"/>
                    <a:pt x="1370" y="1072"/>
                    <a:pt x="1370" y="691"/>
                  </a:cubicBezTo>
                  <a:cubicBezTo>
                    <a:pt x="1370" y="310"/>
                    <a:pt x="1061" y="0"/>
                    <a:pt x="680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1" name="Google Shape;6771;p20"/>
            <p:cNvSpPr/>
            <p:nvPr/>
          </p:nvSpPr>
          <p:spPr>
            <a:xfrm>
              <a:off x="1412950" y="3445500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0"/>
                  </a:moveTo>
                  <a:cubicBezTo>
                    <a:pt x="299" y="0"/>
                    <a:pt x="1" y="298"/>
                    <a:pt x="1" y="691"/>
                  </a:cubicBezTo>
                  <a:cubicBezTo>
                    <a:pt x="1" y="1072"/>
                    <a:pt x="322" y="1369"/>
                    <a:pt x="692" y="1369"/>
                  </a:cubicBezTo>
                  <a:cubicBezTo>
                    <a:pt x="1084" y="1369"/>
                    <a:pt x="1382" y="1060"/>
                    <a:pt x="1382" y="691"/>
                  </a:cubicBezTo>
                  <a:cubicBezTo>
                    <a:pt x="1382" y="322"/>
                    <a:pt x="1084" y="24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2" name="Google Shape;6772;p20"/>
            <p:cNvSpPr/>
            <p:nvPr/>
          </p:nvSpPr>
          <p:spPr>
            <a:xfrm>
              <a:off x="1642450" y="344550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69"/>
                    <a:pt x="679" y="1369"/>
                  </a:cubicBezTo>
                  <a:cubicBezTo>
                    <a:pt x="1060" y="1369"/>
                    <a:pt x="1358" y="1072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3" name="Google Shape;6773;p20"/>
            <p:cNvSpPr/>
            <p:nvPr/>
          </p:nvSpPr>
          <p:spPr>
            <a:xfrm>
              <a:off x="1871650" y="3445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4" name="Google Shape;6774;p20"/>
            <p:cNvSpPr/>
            <p:nvPr/>
          </p:nvSpPr>
          <p:spPr>
            <a:xfrm>
              <a:off x="2100850" y="3445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5" name="Google Shape;6775;p20"/>
            <p:cNvSpPr/>
            <p:nvPr/>
          </p:nvSpPr>
          <p:spPr>
            <a:xfrm>
              <a:off x="2329750" y="3445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72" y="1369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6" name="Google Shape;6776;p20"/>
            <p:cNvSpPr/>
            <p:nvPr/>
          </p:nvSpPr>
          <p:spPr>
            <a:xfrm>
              <a:off x="2558650" y="3445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72" y="1369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7" name="Google Shape;6777;p20"/>
            <p:cNvSpPr/>
            <p:nvPr/>
          </p:nvSpPr>
          <p:spPr>
            <a:xfrm>
              <a:off x="2787825" y="34455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310"/>
                    <a:pt x="1" y="691"/>
                  </a:cubicBezTo>
                  <a:cubicBezTo>
                    <a:pt x="1" y="1072"/>
                    <a:pt x="311" y="1369"/>
                    <a:pt x="692" y="1369"/>
                  </a:cubicBezTo>
                  <a:cubicBezTo>
                    <a:pt x="1073" y="1369"/>
                    <a:pt x="1370" y="1072"/>
                    <a:pt x="1370" y="691"/>
                  </a:cubicBezTo>
                  <a:cubicBezTo>
                    <a:pt x="1370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8" name="Google Shape;6778;p20"/>
            <p:cNvSpPr/>
            <p:nvPr/>
          </p:nvSpPr>
          <p:spPr>
            <a:xfrm>
              <a:off x="497075" y="3683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9" name="Google Shape;6779;p20"/>
            <p:cNvSpPr/>
            <p:nvPr/>
          </p:nvSpPr>
          <p:spPr>
            <a:xfrm>
              <a:off x="725975" y="3683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0" name="Google Shape;6780;p20"/>
            <p:cNvSpPr/>
            <p:nvPr/>
          </p:nvSpPr>
          <p:spPr>
            <a:xfrm>
              <a:off x="955175" y="3683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1" name="Google Shape;6781;p20"/>
            <p:cNvSpPr/>
            <p:nvPr/>
          </p:nvSpPr>
          <p:spPr>
            <a:xfrm>
              <a:off x="1184350" y="36833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0"/>
                  </a:moveTo>
                  <a:cubicBezTo>
                    <a:pt x="299" y="0"/>
                    <a:pt x="1" y="310"/>
                    <a:pt x="1" y="691"/>
                  </a:cubicBezTo>
                  <a:cubicBezTo>
                    <a:pt x="1" y="1060"/>
                    <a:pt x="299" y="1370"/>
                    <a:pt x="680" y="1370"/>
                  </a:cubicBezTo>
                  <a:cubicBezTo>
                    <a:pt x="1061" y="1370"/>
                    <a:pt x="1370" y="1060"/>
                    <a:pt x="1370" y="691"/>
                  </a:cubicBezTo>
                  <a:cubicBezTo>
                    <a:pt x="1370" y="310"/>
                    <a:pt x="1061" y="0"/>
                    <a:pt x="680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2" name="Google Shape;6782;p20"/>
            <p:cNvSpPr/>
            <p:nvPr/>
          </p:nvSpPr>
          <p:spPr>
            <a:xfrm>
              <a:off x="1412950" y="3683325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0"/>
                  </a:moveTo>
                  <a:cubicBezTo>
                    <a:pt x="299" y="0"/>
                    <a:pt x="1" y="298"/>
                    <a:pt x="1" y="691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0"/>
                    <a:pt x="1382" y="691"/>
                  </a:cubicBezTo>
                  <a:cubicBezTo>
                    <a:pt x="1382" y="310"/>
                    <a:pt x="1084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3" name="Google Shape;6783;p20"/>
            <p:cNvSpPr/>
            <p:nvPr/>
          </p:nvSpPr>
          <p:spPr>
            <a:xfrm>
              <a:off x="1642450" y="368332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4" name="Google Shape;6784;p20"/>
            <p:cNvSpPr/>
            <p:nvPr/>
          </p:nvSpPr>
          <p:spPr>
            <a:xfrm>
              <a:off x="1871650" y="3683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5" name="Google Shape;6785;p20"/>
            <p:cNvSpPr/>
            <p:nvPr/>
          </p:nvSpPr>
          <p:spPr>
            <a:xfrm>
              <a:off x="2100850" y="3683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6" name="Google Shape;6786;p20"/>
            <p:cNvSpPr/>
            <p:nvPr/>
          </p:nvSpPr>
          <p:spPr>
            <a:xfrm>
              <a:off x="2329750" y="3683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7" name="Google Shape;6787;p20"/>
            <p:cNvSpPr/>
            <p:nvPr/>
          </p:nvSpPr>
          <p:spPr>
            <a:xfrm>
              <a:off x="2558650" y="3683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8" name="Google Shape;6788;p20"/>
            <p:cNvSpPr/>
            <p:nvPr/>
          </p:nvSpPr>
          <p:spPr>
            <a:xfrm>
              <a:off x="2787825" y="36833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310"/>
                    <a:pt x="1" y="691"/>
                  </a:cubicBezTo>
                  <a:cubicBezTo>
                    <a:pt x="1" y="1060"/>
                    <a:pt x="311" y="1370"/>
                    <a:pt x="692" y="1370"/>
                  </a:cubicBezTo>
                  <a:cubicBezTo>
                    <a:pt x="1073" y="1370"/>
                    <a:pt x="1370" y="1060"/>
                    <a:pt x="1370" y="691"/>
                  </a:cubicBezTo>
                  <a:cubicBezTo>
                    <a:pt x="1370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9" name="Google Shape;6789;p20"/>
            <p:cNvSpPr/>
            <p:nvPr/>
          </p:nvSpPr>
          <p:spPr>
            <a:xfrm>
              <a:off x="497075" y="3906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69"/>
                    <a:pt x="679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0" name="Google Shape;6790;p20"/>
            <p:cNvSpPr/>
            <p:nvPr/>
          </p:nvSpPr>
          <p:spPr>
            <a:xfrm>
              <a:off x="725975" y="3906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1" name="Google Shape;6791;p20"/>
            <p:cNvSpPr/>
            <p:nvPr/>
          </p:nvSpPr>
          <p:spPr>
            <a:xfrm>
              <a:off x="955175" y="3906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69" y="1060"/>
                    <a:pt x="1369" y="679"/>
                  </a:cubicBezTo>
                  <a:cubicBezTo>
                    <a:pt x="1369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2" name="Google Shape;6792;p20"/>
            <p:cNvSpPr/>
            <p:nvPr/>
          </p:nvSpPr>
          <p:spPr>
            <a:xfrm>
              <a:off x="1184350" y="39062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0"/>
                  </a:moveTo>
                  <a:cubicBezTo>
                    <a:pt x="299" y="0"/>
                    <a:pt x="1" y="298"/>
                    <a:pt x="1" y="679"/>
                  </a:cubicBezTo>
                  <a:cubicBezTo>
                    <a:pt x="1" y="1060"/>
                    <a:pt x="299" y="1369"/>
                    <a:pt x="680" y="1369"/>
                  </a:cubicBezTo>
                  <a:cubicBezTo>
                    <a:pt x="1061" y="1369"/>
                    <a:pt x="1370" y="1060"/>
                    <a:pt x="1370" y="679"/>
                  </a:cubicBezTo>
                  <a:cubicBezTo>
                    <a:pt x="1370" y="298"/>
                    <a:pt x="1061" y="0"/>
                    <a:pt x="680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3" name="Google Shape;6793;p20"/>
            <p:cNvSpPr/>
            <p:nvPr/>
          </p:nvSpPr>
          <p:spPr>
            <a:xfrm>
              <a:off x="1412950" y="3906275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0"/>
                  </a:moveTo>
                  <a:cubicBezTo>
                    <a:pt x="299" y="0"/>
                    <a:pt x="1" y="298"/>
                    <a:pt x="1" y="679"/>
                  </a:cubicBezTo>
                  <a:cubicBezTo>
                    <a:pt x="1" y="1072"/>
                    <a:pt x="322" y="1369"/>
                    <a:pt x="692" y="1369"/>
                  </a:cubicBezTo>
                  <a:cubicBezTo>
                    <a:pt x="1084" y="1369"/>
                    <a:pt x="1382" y="1060"/>
                    <a:pt x="1382" y="679"/>
                  </a:cubicBezTo>
                  <a:cubicBezTo>
                    <a:pt x="1382" y="310"/>
                    <a:pt x="1084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4" name="Google Shape;6794;p20"/>
            <p:cNvSpPr/>
            <p:nvPr/>
          </p:nvSpPr>
          <p:spPr>
            <a:xfrm>
              <a:off x="1642450" y="390627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79"/>
                  </a:cubicBezTo>
                  <a:cubicBezTo>
                    <a:pt x="1" y="1060"/>
                    <a:pt x="298" y="1369"/>
                    <a:pt x="679" y="1369"/>
                  </a:cubicBezTo>
                  <a:cubicBezTo>
                    <a:pt x="1060" y="1369"/>
                    <a:pt x="1358" y="1060"/>
                    <a:pt x="1358" y="679"/>
                  </a:cubicBezTo>
                  <a:cubicBezTo>
                    <a:pt x="1358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5" name="Google Shape;6795;p20"/>
            <p:cNvSpPr/>
            <p:nvPr/>
          </p:nvSpPr>
          <p:spPr>
            <a:xfrm>
              <a:off x="1871650" y="3906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79"/>
                  </a:cubicBezTo>
                  <a:cubicBezTo>
                    <a:pt x="1" y="1060"/>
                    <a:pt x="298" y="1369"/>
                    <a:pt x="679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6" name="Google Shape;6796;p20"/>
            <p:cNvSpPr/>
            <p:nvPr/>
          </p:nvSpPr>
          <p:spPr>
            <a:xfrm>
              <a:off x="2100850" y="3906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7" name="Google Shape;6797;p20"/>
            <p:cNvSpPr/>
            <p:nvPr/>
          </p:nvSpPr>
          <p:spPr>
            <a:xfrm>
              <a:off x="2329750" y="3906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72" y="1369"/>
                    <a:pt x="1369" y="1060"/>
                    <a:pt x="1369" y="679"/>
                  </a:cubicBezTo>
                  <a:cubicBezTo>
                    <a:pt x="1369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8" name="Google Shape;6798;p20"/>
            <p:cNvSpPr/>
            <p:nvPr/>
          </p:nvSpPr>
          <p:spPr>
            <a:xfrm>
              <a:off x="2558650" y="3906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72" y="1369"/>
                    <a:pt x="1369" y="1060"/>
                    <a:pt x="1369" y="679"/>
                  </a:cubicBezTo>
                  <a:cubicBezTo>
                    <a:pt x="1369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9" name="Google Shape;6799;p20"/>
            <p:cNvSpPr/>
            <p:nvPr/>
          </p:nvSpPr>
          <p:spPr>
            <a:xfrm>
              <a:off x="2787825" y="39062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298"/>
                    <a:pt x="1" y="679"/>
                  </a:cubicBezTo>
                  <a:cubicBezTo>
                    <a:pt x="1" y="1060"/>
                    <a:pt x="311" y="1369"/>
                    <a:pt x="692" y="1369"/>
                  </a:cubicBezTo>
                  <a:cubicBezTo>
                    <a:pt x="1073" y="1369"/>
                    <a:pt x="1370" y="1060"/>
                    <a:pt x="1370" y="679"/>
                  </a:cubicBezTo>
                  <a:cubicBezTo>
                    <a:pt x="1370" y="298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0" name="Google Shape;6800;p20"/>
            <p:cNvSpPr/>
            <p:nvPr/>
          </p:nvSpPr>
          <p:spPr>
            <a:xfrm>
              <a:off x="497075" y="4143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1" name="Google Shape;6801;p20"/>
            <p:cNvSpPr/>
            <p:nvPr/>
          </p:nvSpPr>
          <p:spPr>
            <a:xfrm>
              <a:off x="725975" y="4143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2" name="Google Shape;6802;p20"/>
            <p:cNvSpPr/>
            <p:nvPr/>
          </p:nvSpPr>
          <p:spPr>
            <a:xfrm>
              <a:off x="955175" y="4143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3" name="Google Shape;6803;p20"/>
            <p:cNvSpPr/>
            <p:nvPr/>
          </p:nvSpPr>
          <p:spPr>
            <a:xfrm>
              <a:off x="1184350" y="41435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0"/>
                  </a:moveTo>
                  <a:cubicBezTo>
                    <a:pt x="299" y="0"/>
                    <a:pt x="1" y="310"/>
                    <a:pt x="1" y="691"/>
                  </a:cubicBezTo>
                  <a:cubicBezTo>
                    <a:pt x="1" y="1072"/>
                    <a:pt x="299" y="1370"/>
                    <a:pt x="680" y="1370"/>
                  </a:cubicBezTo>
                  <a:cubicBezTo>
                    <a:pt x="1061" y="1370"/>
                    <a:pt x="1370" y="1072"/>
                    <a:pt x="1370" y="691"/>
                  </a:cubicBezTo>
                  <a:cubicBezTo>
                    <a:pt x="1370" y="310"/>
                    <a:pt x="1061" y="0"/>
                    <a:pt x="680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4" name="Google Shape;6804;p20"/>
            <p:cNvSpPr/>
            <p:nvPr/>
          </p:nvSpPr>
          <p:spPr>
            <a:xfrm>
              <a:off x="1412950" y="4143500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0"/>
                  </a:moveTo>
                  <a:cubicBezTo>
                    <a:pt x="299" y="0"/>
                    <a:pt x="1" y="298"/>
                    <a:pt x="1" y="691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0"/>
                    <a:pt x="1382" y="691"/>
                  </a:cubicBezTo>
                  <a:cubicBezTo>
                    <a:pt x="1382" y="322"/>
                    <a:pt x="1084" y="24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5" name="Google Shape;6805;p20"/>
            <p:cNvSpPr/>
            <p:nvPr/>
          </p:nvSpPr>
          <p:spPr>
            <a:xfrm>
              <a:off x="1642450" y="414350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6" name="Google Shape;6806;p20"/>
            <p:cNvSpPr/>
            <p:nvPr/>
          </p:nvSpPr>
          <p:spPr>
            <a:xfrm>
              <a:off x="1871650" y="4143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7" name="Google Shape;6807;p20"/>
            <p:cNvSpPr/>
            <p:nvPr/>
          </p:nvSpPr>
          <p:spPr>
            <a:xfrm>
              <a:off x="2100850" y="4143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8" name="Google Shape;6808;p20"/>
            <p:cNvSpPr/>
            <p:nvPr/>
          </p:nvSpPr>
          <p:spPr>
            <a:xfrm>
              <a:off x="2329750" y="4143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9" name="Google Shape;6809;p20"/>
            <p:cNvSpPr/>
            <p:nvPr/>
          </p:nvSpPr>
          <p:spPr>
            <a:xfrm>
              <a:off x="2558650" y="41435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0" name="Google Shape;6810;p20"/>
            <p:cNvSpPr/>
            <p:nvPr/>
          </p:nvSpPr>
          <p:spPr>
            <a:xfrm>
              <a:off x="2787825" y="41435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310"/>
                    <a:pt x="1" y="691"/>
                  </a:cubicBezTo>
                  <a:cubicBezTo>
                    <a:pt x="1" y="1072"/>
                    <a:pt x="311" y="1370"/>
                    <a:pt x="692" y="1370"/>
                  </a:cubicBezTo>
                  <a:cubicBezTo>
                    <a:pt x="1073" y="1370"/>
                    <a:pt x="1370" y="1072"/>
                    <a:pt x="1370" y="691"/>
                  </a:cubicBezTo>
                  <a:cubicBezTo>
                    <a:pt x="1370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1" name="Google Shape;6811;p20"/>
            <p:cNvSpPr/>
            <p:nvPr/>
          </p:nvSpPr>
          <p:spPr>
            <a:xfrm>
              <a:off x="496775" y="4381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2" name="Google Shape;6812;p20"/>
            <p:cNvSpPr/>
            <p:nvPr/>
          </p:nvSpPr>
          <p:spPr>
            <a:xfrm>
              <a:off x="725975" y="4381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3" name="Google Shape;6813;p20"/>
            <p:cNvSpPr/>
            <p:nvPr/>
          </p:nvSpPr>
          <p:spPr>
            <a:xfrm>
              <a:off x="955175" y="4381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4" name="Google Shape;6814;p20"/>
            <p:cNvSpPr/>
            <p:nvPr/>
          </p:nvSpPr>
          <p:spPr>
            <a:xfrm>
              <a:off x="1183775" y="4381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5" name="Google Shape;6815;p20"/>
            <p:cNvSpPr/>
            <p:nvPr/>
          </p:nvSpPr>
          <p:spPr>
            <a:xfrm>
              <a:off x="1412950" y="4381325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0"/>
                  </a:moveTo>
                  <a:cubicBezTo>
                    <a:pt x="299" y="0"/>
                    <a:pt x="1" y="310"/>
                    <a:pt x="1" y="691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60"/>
                    <a:pt x="1382" y="691"/>
                  </a:cubicBezTo>
                  <a:cubicBezTo>
                    <a:pt x="1382" y="310"/>
                    <a:pt x="1084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6" name="Google Shape;6816;p20"/>
            <p:cNvSpPr/>
            <p:nvPr/>
          </p:nvSpPr>
          <p:spPr>
            <a:xfrm>
              <a:off x="1642450" y="4381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7" name="Google Shape;6817;p20"/>
            <p:cNvSpPr/>
            <p:nvPr/>
          </p:nvSpPr>
          <p:spPr>
            <a:xfrm>
              <a:off x="1871350" y="4381325"/>
              <a:ext cx="34550" cy="34250"/>
            </a:xfrm>
            <a:custGeom>
              <a:avLst/>
              <a:gdLst/>
              <a:ahLst/>
              <a:cxnLst/>
              <a:rect l="l" t="t" r="r" b="b"/>
              <a:pathLst>
                <a:path w="1382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70"/>
                    <a:pt x="691" y="1370"/>
                  </a:cubicBezTo>
                  <a:cubicBezTo>
                    <a:pt x="1084" y="1370"/>
                    <a:pt x="1382" y="1060"/>
                    <a:pt x="1382" y="691"/>
                  </a:cubicBezTo>
                  <a:cubicBezTo>
                    <a:pt x="1382" y="310"/>
                    <a:pt x="1084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8" name="Google Shape;6818;p20"/>
            <p:cNvSpPr/>
            <p:nvPr/>
          </p:nvSpPr>
          <p:spPr>
            <a:xfrm>
              <a:off x="2100250" y="4381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9" name="Google Shape;6819;p20"/>
            <p:cNvSpPr/>
            <p:nvPr/>
          </p:nvSpPr>
          <p:spPr>
            <a:xfrm>
              <a:off x="2329450" y="4381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0" name="Google Shape;6820;p20"/>
            <p:cNvSpPr/>
            <p:nvPr/>
          </p:nvSpPr>
          <p:spPr>
            <a:xfrm>
              <a:off x="2558650" y="43813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1" name="Google Shape;6821;p20"/>
            <p:cNvSpPr/>
            <p:nvPr/>
          </p:nvSpPr>
          <p:spPr>
            <a:xfrm>
              <a:off x="2787825" y="43813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299" y="0"/>
                    <a:pt x="1" y="310"/>
                    <a:pt x="1" y="691"/>
                  </a:cubicBezTo>
                  <a:cubicBezTo>
                    <a:pt x="1" y="1072"/>
                    <a:pt x="299" y="1370"/>
                    <a:pt x="692" y="1370"/>
                  </a:cubicBezTo>
                  <a:cubicBezTo>
                    <a:pt x="1073" y="1370"/>
                    <a:pt x="1370" y="1060"/>
                    <a:pt x="1370" y="691"/>
                  </a:cubicBezTo>
                  <a:cubicBezTo>
                    <a:pt x="1370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2" name="Google Shape;6822;p20"/>
            <p:cNvSpPr/>
            <p:nvPr/>
          </p:nvSpPr>
          <p:spPr>
            <a:xfrm>
              <a:off x="497075" y="46188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3" name="Google Shape;6823;p20"/>
            <p:cNvSpPr/>
            <p:nvPr/>
          </p:nvSpPr>
          <p:spPr>
            <a:xfrm>
              <a:off x="725975" y="46188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4" name="Google Shape;6824;p20"/>
            <p:cNvSpPr/>
            <p:nvPr/>
          </p:nvSpPr>
          <p:spPr>
            <a:xfrm>
              <a:off x="955175" y="46188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5" name="Google Shape;6825;p20"/>
            <p:cNvSpPr/>
            <p:nvPr/>
          </p:nvSpPr>
          <p:spPr>
            <a:xfrm>
              <a:off x="1184350" y="46188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1"/>
                  </a:moveTo>
                  <a:cubicBezTo>
                    <a:pt x="299" y="1"/>
                    <a:pt x="1" y="298"/>
                    <a:pt x="1" y="679"/>
                  </a:cubicBezTo>
                  <a:cubicBezTo>
                    <a:pt x="1" y="1060"/>
                    <a:pt x="299" y="1370"/>
                    <a:pt x="680" y="1370"/>
                  </a:cubicBezTo>
                  <a:cubicBezTo>
                    <a:pt x="1061" y="1370"/>
                    <a:pt x="1370" y="1060"/>
                    <a:pt x="1370" y="679"/>
                  </a:cubicBezTo>
                  <a:cubicBezTo>
                    <a:pt x="1370" y="298"/>
                    <a:pt x="1061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6" name="Google Shape;6826;p20"/>
            <p:cNvSpPr/>
            <p:nvPr/>
          </p:nvSpPr>
          <p:spPr>
            <a:xfrm>
              <a:off x="1412950" y="4618850"/>
              <a:ext cx="34575" cy="34250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2" y="1"/>
                  </a:moveTo>
                  <a:cubicBezTo>
                    <a:pt x="299" y="1"/>
                    <a:pt x="1" y="298"/>
                    <a:pt x="1" y="679"/>
                  </a:cubicBezTo>
                  <a:cubicBezTo>
                    <a:pt x="1" y="1072"/>
                    <a:pt x="322" y="1370"/>
                    <a:pt x="692" y="1370"/>
                  </a:cubicBezTo>
                  <a:cubicBezTo>
                    <a:pt x="1084" y="1370"/>
                    <a:pt x="1382" y="1048"/>
                    <a:pt x="1382" y="679"/>
                  </a:cubicBezTo>
                  <a:cubicBezTo>
                    <a:pt x="1382" y="310"/>
                    <a:pt x="1084" y="12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7" name="Google Shape;6827;p20"/>
            <p:cNvSpPr/>
            <p:nvPr/>
          </p:nvSpPr>
          <p:spPr>
            <a:xfrm>
              <a:off x="1642450" y="461885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79"/>
                  </a:cubicBezTo>
                  <a:cubicBezTo>
                    <a:pt x="1358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8" name="Google Shape;6828;p20"/>
            <p:cNvSpPr/>
            <p:nvPr/>
          </p:nvSpPr>
          <p:spPr>
            <a:xfrm>
              <a:off x="1871650" y="46188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9" name="Google Shape;6829;p20"/>
            <p:cNvSpPr/>
            <p:nvPr/>
          </p:nvSpPr>
          <p:spPr>
            <a:xfrm>
              <a:off x="2100850" y="46188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0" name="Google Shape;6830;p20"/>
            <p:cNvSpPr/>
            <p:nvPr/>
          </p:nvSpPr>
          <p:spPr>
            <a:xfrm>
              <a:off x="2329750" y="46188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1" name="Google Shape;6831;p20"/>
            <p:cNvSpPr/>
            <p:nvPr/>
          </p:nvSpPr>
          <p:spPr>
            <a:xfrm>
              <a:off x="2558650" y="46188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2" name="Google Shape;6832;p20"/>
            <p:cNvSpPr/>
            <p:nvPr/>
          </p:nvSpPr>
          <p:spPr>
            <a:xfrm>
              <a:off x="2787825" y="46188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1"/>
                  </a:moveTo>
                  <a:cubicBezTo>
                    <a:pt x="311" y="1"/>
                    <a:pt x="1" y="298"/>
                    <a:pt x="1" y="679"/>
                  </a:cubicBezTo>
                  <a:cubicBezTo>
                    <a:pt x="1" y="1060"/>
                    <a:pt x="311" y="1370"/>
                    <a:pt x="692" y="1370"/>
                  </a:cubicBezTo>
                  <a:cubicBezTo>
                    <a:pt x="1073" y="1370"/>
                    <a:pt x="1370" y="1060"/>
                    <a:pt x="1370" y="679"/>
                  </a:cubicBezTo>
                  <a:cubicBezTo>
                    <a:pt x="1370" y="298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20"/>
            <p:cNvSpPr/>
            <p:nvPr/>
          </p:nvSpPr>
          <p:spPr>
            <a:xfrm>
              <a:off x="3015850" y="1097875"/>
              <a:ext cx="34550" cy="34275"/>
            </a:xfrm>
            <a:custGeom>
              <a:avLst/>
              <a:gdLst/>
              <a:ahLst/>
              <a:cxnLst/>
              <a:rect l="l" t="t" r="r" b="b"/>
              <a:pathLst>
                <a:path w="1382" h="1371" extrusionOk="0">
                  <a:moveTo>
                    <a:pt x="691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298" y="1370"/>
                    <a:pt x="691" y="1370"/>
                  </a:cubicBezTo>
                  <a:cubicBezTo>
                    <a:pt x="1084" y="1370"/>
                    <a:pt x="1381" y="1049"/>
                    <a:pt x="1381" y="680"/>
                  </a:cubicBezTo>
                  <a:cubicBezTo>
                    <a:pt x="1381" y="310"/>
                    <a:pt x="1084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4" name="Google Shape;6834;p20"/>
            <p:cNvSpPr/>
            <p:nvPr/>
          </p:nvSpPr>
          <p:spPr>
            <a:xfrm>
              <a:off x="3245325" y="109787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0" y="1"/>
                  </a:moveTo>
                  <a:cubicBezTo>
                    <a:pt x="299" y="1"/>
                    <a:pt x="1" y="310"/>
                    <a:pt x="1" y="680"/>
                  </a:cubicBezTo>
                  <a:cubicBezTo>
                    <a:pt x="1" y="1072"/>
                    <a:pt x="299" y="1370"/>
                    <a:pt x="680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0"/>
                    <a:pt x="1072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5" name="Google Shape;6835;p20"/>
            <p:cNvSpPr/>
            <p:nvPr/>
          </p:nvSpPr>
          <p:spPr>
            <a:xfrm>
              <a:off x="3474525" y="10978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0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6" name="Google Shape;6836;p20"/>
            <p:cNvSpPr/>
            <p:nvPr/>
          </p:nvSpPr>
          <p:spPr>
            <a:xfrm>
              <a:off x="3703125" y="10978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7" name="Google Shape;6837;p20"/>
            <p:cNvSpPr/>
            <p:nvPr/>
          </p:nvSpPr>
          <p:spPr>
            <a:xfrm>
              <a:off x="3932325" y="10978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8" name="Google Shape;6838;p20"/>
            <p:cNvSpPr/>
            <p:nvPr/>
          </p:nvSpPr>
          <p:spPr>
            <a:xfrm>
              <a:off x="4161525" y="10978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9" name="Google Shape;6839;p20"/>
            <p:cNvSpPr/>
            <p:nvPr/>
          </p:nvSpPr>
          <p:spPr>
            <a:xfrm>
              <a:off x="4390425" y="10978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49"/>
                    <a:pt x="1369" y="680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20"/>
            <p:cNvSpPr/>
            <p:nvPr/>
          </p:nvSpPr>
          <p:spPr>
            <a:xfrm>
              <a:off x="4619625" y="10978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49"/>
                    <a:pt x="1369" y="680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1" name="Google Shape;6841;p20"/>
            <p:cNvSpPr/>
            <p:nvPr/>
          </p:nvSpPr>
          <p:spPr>
            <a:xfrm>
              <a:off x="4848800" y="109787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1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2" name="Google Shape;6842;p20"/>
            <p:cNvSpPr/>
            <p:nvPr/>
          </p:nvSpPr>
          <p:spPr>
            <a:xfrm>
              <a:off x="5078000" y="10978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3" name="Google Shape;6843;p20"/>
            <p:cNvSpPr/>
            <p:nvPr/>
          </p:nvSpPr>
          <p:spPr>
            <a:xfrm>
              <a:off x="5306900" y="10978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310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4" name="Google Shape;6844;p20"/>
            <p:cNvSpPr/>
            <p:nvPr/>
          </p:nvSpPr>
          <p:spPr>
            <a:xfrm>
              <a:off x="3016150" y="1335700"/>
              <a:ext cx="34250" cy="33975"/>
            </a:xfrm>
            <a:custGeom>
              <a:avLst/>
              <a:gdLst/>
              <a:ahLst/>
              <a:cxnLst/>
              <a:rect l="l" t="t" r="r" b="b"/>
              <a:pathLst>
                <a:path w="1370" h="1359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58"/>
                    <a:pt x="679" y="1358"/>
                  </a:cubicBezTo>
                  <a:cubicBezTo>
                    <a:pt x="1060" y="1358"/>
                    <a:pt x="1369" y="1061"/>
                    <a:pt x="1369" y="680"/>
                  </a:cubicBezTo>
                  <a:cubicBezTo>
                    <a:pt x="1369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5" name="Google Shape;6845;p20"/>
            <p:cNvSpPr/>
            <p:nvPr/>
          </p:nvSpPr>
          <p:spPr>
            <a:xfrm>
              <a:off x="3245025" y="1335700"/>
              <a:ext cx="34275" cy="33975"/>
            </a:xfrm>
            <a:custGeom>
              <a:avLst/>
              <a:gdLst/>
              <a:ahLst/>
              <a:cxnLst/>
              <a:rect l="l" t="t" r="r" b="b"/>
              <a:pathLst>
                <a:path w="1371" h="1359" extrusionOk="0">
                  <a:moveTo>
                    <a:pt x="692" y="1"/>
                  </a:moveTo>
                  <a:cubicBezTo>
                    <a:pt x="311" y="1"/>
                    <a:pt x="1" y="299"/>
                    <a:pt x="1" y="680"/>
                  </a:cubicBezTo>
                  <a:cubicBezTo>
                    <a:pt x="1" y="1061"/>
                    <a:pt x="311" y="1358"/>
                    <a:pt x="692" y="1358"/>
                  </a:cubicBezTo>
                  <a:cubicBezTo>
                    <a:pt x="1073" y="1358"/>
                    <a:pt x="1370" y="1061"/>
                    <a:pt x="1370" y="680"/>
                  </a:cubicBezTo>
                  <a:cubicBezTo>
                    <a:pt x="1370" y="299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6" name="Google Shape;6846;p20"/>
            <p:cNvSpPr/>
            <p:nvPr/>
          </p:nvSpPr>
          <p:spPr>
            <a:xfrm>
              <a:off x="3474525" y="1335700"/>
              <a:ext cx="34250" cy="33975"/>
            </a:xfrm>
            <a:custGeom>
              <a:avLst/>
              <a:gdLst/>
              <a:ahLst/>
              <a:cxnLst/>
              <a:rect l="l" t="t" r="r" b="b"/>
              <a:pathLst>
                <a:path w="1370" h="1359" extrusionOk="0">
                  <a:moveTo>
                    <a:pt x="679" y="1"/>
                  </a:moveTo>
                  <a:cubicBezTo>
                    <a:pt x="298" y="1"/>
                    <a:pt x="1" y="299"/>
                    <a:pt x="1" y="680"/>
                  </a:cubicBezTo>
                  <a:cubicBezTo>
                    <a:pt x="1" y="1061"/>
                    <a:pt x="298" y="1358"/>
                    <a:pt x="679" y="1358"/>
                  </a:cubicBezTo>
                  <a:cubicBezTo>
                    <a:pt x="1060" y="1358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7" name="Google Shape;6847;p20"/>
            <p:cNvSpPr/>
            <p:nvPr/>
          </p:nvSpPr>
          <p:spPr>
            <a:xfrm>
              <a:off x="3703725" y="1335700"/>
              <a:ext cx="33950" cy="33975"/>
            </a:xfrm>
            <a:custGeom>
              <a:avLst/>
              <a:gdLst/>
              <a:ahLst/>
              <a:cxnLst/>
              <a:rect l="l" t="t" r="r" b="b"/>
              <a:pathLst>
                <a:path w="1358" h="1359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58"/>
                    <a:pt x="679" y="1358"/>
                  </a:cubicBezTo>
                  <a:cubicBezTo>
                    <a:pt x="1060" y="1358"/>
                    <a:pt x="1358" y="1061"/>
                    <a:pt x="1358" y="680"/>
                  </a:cubicBezTo>
                  <a:cubicBezTo>
                    <a:pt x="1358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20"/>
            <p:cNvSpPr/>
            <p:nvPr/>
          </p:nvSpPr>
          <p:spPr>
            <a:xfrm>
              <a:off x="3932325" y="133570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20"/>
            <p:cNvSpPr/>
            <p:nvPr/>
          </p:nvSpPr>
          <p:spPr>
            <a:xfrm>
              <a:off x="4161525" y="1335700"/>
              <a:ext cx="34250" cy="33975"/>
            </a:xfrm>
            <a:custGeom>
              <a:avLst/>
              <a:gdLst/>
              <a:ahLst/>
              <a:cxnLst/>
              <a:rect l="l" t="t" r="r" b="b"/>
              <a:pathLst>
                <a:path w="1370" h="1359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58"/>
                    <a:pt x="691" y="1358"/>
                  </a:cubicBezTo>
                  <a:cubicBezTo>
                    <a:pt x="1072" y="1358"/>
                    <a:pt x="1370" y="1061"/>
                    <a:pt x="1370" y="680"/>
                  </a:cubicBezTo>
                  <a:cubicBezTo>
                    <a:pt x="1370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0" name="Google Shape;6850;p20"/>
            <p:cNvSpPr/>
            <p:nvPr/>
          </p:nvSpPr>
          <p:spPr>
            <a:xfrm>
              <a:off x="4390725" y="1335700"/>
              <a:ext cx="34250" cy="33975"/>
            </a:xfrm>
            <a:custGeom>
              <a:avLst/>
              <a:gdLst/>
              <a:ahLst/>
              <a:cxnLst/>
              <a:rect l="l" t="t" r="r" b="b"/>
              <a:pathLst>
                <a:path w="1370" h="1359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58"/>
                    <a:pt x="691" y="1358"/>
                  </a:cubicBezTo>
                  <a:cubicBezTo>
                    <a:pt x="1072" y="1358"/>
                    <a:pt x="1369" y="1061"/>
                    <a:pt x="1369" y="680"/>
                  </a:cubicBezTo>
                  <a:cubicBezTo>
                    <a:pt x="1369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1" name="Google Shape;6851;p20"/>
            <p:cNvSpPr/>
            <p:nvPr/>
          </p:nvSpPr>
          <p:spPr>
            <a:xfrm>
              <a:off x="4619900" y="1335700"/>
              <a:ext cx="34275" cy="33975"/>
            </a:xfrm>
            <a:custGeom>
              <a:avLst/>
              <a:gdLst/>
              <a:ahLst/>
              <a:cxnLst/>
              <a:rect l="l" t="t" r="r" b="b"/>
              <a:pathLst>
                <a:path w="1371" h="1359" extrusionOk="0">
                  <a:moveTo>
                    <a:pt x="691" y="1"/>
                  </a:moveTo>
                  <a:cubicBezTo>
                    <a:pt x="310" y="1"/>
                    <a:pt x="1" y="299"/>
                    <a:pt x="1" y="680"/>
                  </a:cubicBezTo>
                  <a:cubicBezTo>
                    <a:pt x="1" y="1061"/>
                    <a:pt x="310" y="1358"/>
                    <a:pt x="691" y="1358"/>
                  </a:cubicBezTo>
                  <a:cubicBezTo>
                    <a:pt x="1072" y="1358"/>
                    <a:pt x="1370" y="1061"/>
                    <a:pt x="1370" y="680"/>
                  </a:cubicBezTo>
                  <a:cubicBezTo>
                    <a:pt x="1370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2" name="Google Shape;6852;p20"/>
            <p:cNvSpPr/>
            <p:nvPr/>
          </p:nvSpPr>
          <p:spPr>
            <a:xfrm>
              <a:off x="4848800" y="1335700"/>
              <a:ext cx="34275" cy="33975"/>
            </a:xfrm>
            <a:custGeom>
              <a:avLst/>
              <a:gdLst/>
              <a:ahLst/>
              <a:cxnLst/>
              <a:rect l="l" t="t" r="r" b="b"/>
              <a:pathLst>
                <a:path w="1371" h="1359" extrusionOk="0">
                  <a:moveTo>
                    <a:pt x="691" y="1"/>
                  </a:moveTo>
                  <a:cubicBezTo>
                    <a:pt x="310" y="1"/>
                    <a:pt x="1" y="299"/>
                    <a:pt x="1" y="680"/>
                  </a:cubicBezTo>
                  <a:cubicBezTo>
                    <a:pt x="1" y="1061"/>
                    <a:pt x="310" y="1358"/>
                    <a:pt x="691" y="1358"/>
                  </a:cubicBezTo>
                  <a:cubicBezTo>
                    <a:pt x="1060" y="1358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3" name="Google Shape;6853;p20"/>
            <p:cNvSpPr/>
            <p:nvPr/>
          </p:nvSpPr>
          <p:spPr>
            <a:xfrm>
              <a:off x="5078000" y="1335700"/>
              <a:ext cx="34250" cy="33975"/>
            </a:xfrm>
            <a:custGeom>
              <a:avLst/>
              <a:gdLst/>
              <a:ahLst/>
              <a:cxnLst/>
              <a:rect l="l" t="t" r="r" b="b"/>
              <a:pathLst>
                <a:path w="1370" h="1359" extrusionOk="0">
                  <a:moveTo>
                    <a:pt x="691" y="1"/>
                  </a:moveTo>
                  <a:cubicBezTo>
                    <a:pt x="310" y="1"/>
                    <a:pt x="1" y="299"/>
                    <a:pt x="1" y="680"/>
                  </a:cubicBezTo>
                  <a:cubicBezTo>
                    <a:pt x="1" y="1061"/>
                    <a:pt x="310" y="1358"/>
                    <a:pt x="691" y="1358"/>
                  </a:cubicBezTo>
                  <a:cubicBezTo>
                    <a:pt x="1060" y="1358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20"/>
            <p:cNvSpPr/>
            <p:nvPr/>
          </p:nvSpPr>
          <p:spPr>
            <a:xfrm>
              <a:off x="5307200" y="1335700"/>
              <a:ext cx="34250" cy="33975"/>
            </a:xfrm>
            <a:custGeom>
              <a:avLst/>
              <a:gdLst/>
              <a:ahLst/>
              <a:cxnLst/>
              <a:rect l="l" t="t" r="r" b="b"/>
              <a:pathLst>
                <a:path w="1370" h="1359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58"/>
                    <a:pt x="691" y="1358"/>
                  </a:cubicBezTo>
                  <a:cubicBezTo>
                    <a:pt x="1060" y="1358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20"/>
            <p:cNvSpPr/>
            <p:nvPr/>
          </p:nvSpPr>
          <p:spPr>
            <a:xfrm>
              <a:off x="3016150" y="1572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69" y="1060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6" name="Google Shape;6856;p20"/>
            <p:cNvSpPr/>
            <p:nvPr/>
          </p:nvSpPr>
          <p:spPr>
            <a:xfrm>
              <a:off x="3245025" y="15729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310"/>
                    <a:pt x="1" y="691"/>
                  </a:cubicBezTo>
                  <a:cubicBezTo>
                    <a:pt x="1" y="1060"/>
                    <a:pt x="311" y="1369"/>
                    <a:pt x="692" y="1369"/>
                  </a:cubicBezTo>
                  <a:cubicBezTo>
                    <a:pt x="1073" y="1369"/>
                    <a:pt x="1370" y="1060"/>
                    <a:pt x="1370" y="691"/>
                  </a:cubicBezTo>
                  <a:cubicBezTo>
                    <a:pt x="1370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7" name="Google Shape;6857;p20"/>
            <p:cNvSpPr/>
            <p:nvPr/>
          </p:nvSpPr>
          <p:spPr>
            <a:xfrm>
              <a:off x="3474525" y="1572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60"/>
                    <a:pt x="298" y="1369"/>
                    <a:pt x="679" y="1369"/>
                  </a:cubicBezTo>
                  <a:cubicBezTo>
                    <a:pt x="1060" y="1369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8" name="Google Shape;6858;p20"/>
            <p:cNvSpPr/>
            <p:nvPr/>
          </p:nvSpPr>
          <p:spPr>
            <a:xfrm>
              <a:off x="3703725" y="157295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58" y="1060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9" name="Google Shape;6859;p20"/>
            <p:cNvSpPr/>
            <p:nvPr/>
          </p:nvSpPr>
          <p:spPr>
            <a:xfrm>
              <a:off x="3932325" y="1572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298"/>
                    <a:pt x="0" y="691"/>
                  </a:cubicBezTo>
                  <a:cubicBezTo>
                    <a:pt x="0" y="1072"/>
                    <a:pt x="322" y="1369"/>
                    <a:pt x="691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0" name="Google Shape;6860;p20"/>
            <p:cNvSpPr/>
            <p:nvPr/>
          </p:nvSpPr>
          <p:spPr>
            <a:xfrm>
              <a:off x="4161525" y="1572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1" name="Google Shape;6861;p20"/>
            <p:cNvSpPr/>
            <p:nvPr/>
          </p:nvSpPr>
          <p:spPr>
            <a:xfrm>
              <a:off x="4390725" y="1572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72" y="1369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2" name="Google Shape;6862;p20"/>
            <p:cNvSpPr/>
            <p:nvPr/>
          </p:nvSpPr>
          <p:spPr>
            <a:xfrm>
              <a:off x="4619900" y="15729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60"/>
                    <a:pt x="310" y="1369"/>
                    <a:pt x="691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3" name="Google Shape;6863;p20"/>
            <p:cNvSpPr/>
            <p:nvPr/>
          </p:nvSpPr>
          <p:spPr>
            <a:xfrm>
              <a:off x="4848800" y="15729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60"/>
                    <a:pt x="310" y="1369"/>
                    <a:pt x="691" y="1369"/>
                  </a:cubicBezTo>
                  <a:cubicBezTo>
                    <a:pt x="1060" y="1369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4" name="Google Shape;6864;p20"/>
            <p:cNvSpPr/>
            <p:nvPr/>
          </p:nvSpPr>
          <p:spPr>
            <a:xfrm>
              <a:off x="5078000" y="1572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60"/>
                    <a:pt x="310" y="1369"/>
                    <a:pt x="691" y="1369"/>
                  </a:cubicBezTo>
                  <a:cubicBezTo>
                    <a:pt x="1060" y="1369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5" name="Google Shape;6865;p20"/>
            <p:cNvSpPr/>
            <p:nvPr/>
          </p:nvSpPr>
          <p:spPr>
            <a:xfrm>
              <a:off x="5307200" y="1572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60" y="1369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20"/>
            <p:cNvSpPr/>
            <p:nvPr/>
          </p:nvSpPr>
          <p:spPr>
            <a:xfrm>
              <a:off x="3016150" y="18107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69" y="1060"/>
                    <a:pt x="1369" y="679"/>
                  </a:cubicBezTo>
                  <a:cubicBezTo>
                    <a:pt x="1369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20"/>
            <p:cNvSpPr/>
            <p:nvPr/>
          </p:nvSpPr>
          <p:spPr>
            <a:xfrm>
              <a:off x="3245025" y="18107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298"/>
                    <a:pt x="1" y="679"/>
                  </a:cubicBezTo>
                  <a:cubicBezTo>
                    <a:pt x="1" y="1060"/>
                    <a:pt x="311" y="1369"/>
                    <a:pt x="692" y="1369"/>
                  </a:cubicBezTo>
                  <a:cubicBezTo>
                    <a:pt x="1073" y="1369"/>
                    <a:pt x="1370" y="1060"/>
                    <a:pt x="1370" y="679"/>
                  </a:cubicBezTo>
                  <a:cubicBezTo>
                    <a:pt x="1370" y="298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8" name="Google Shape;6868;p20"/>
            <p:cNvSpPr/>
            <p:nvPr/>
          </p:nvSpPr>
          <p:spPr>
            <a:xfrm>
              <a:off x="3474525" y="18107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79"/>
                  </a:cubicBezTo>
                  <a:cubicBezTo>
                    <a:pt x="1" y="1060"/>
                    <a:pt x="298" y="1369"/>
                    <a:pt x="679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20"/>
            <p:cNvSpPr/>
            <p:nvPr/>
          </p:nvSpPr>
          <p:spPr>
            <a:xfrm>
              <a:off x="3703725" y="181077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58" y="1060"/>
                    <a:pt x="1358" y="679"/>
                  </a:cubicBezTo>
                  <a:cubicBezTo>
                    <a:pt x="1358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0" name="Google Shape;6870;p20"/>
            <p:cNvSpPr/>
            <p:nvPr/>
          </p:nvSpPr>
          <p:spPr>
            <a:xfrm>
              <a:off x="3932325" y="18107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72"/>
                    <a:pt x="322" y="1369"/>
                    <a:pt x="691" y="1369"/>
                  </a:cubicBezTo>
                  <a:cubicBezTo>
                    <a:pt x="1072" y="1369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1" name="Google Shape;6871;p20"/>
            <p:cNvSpPr/>
            <p:nvPr/>
          </p:nvSpPr>
          <p:spPr>
            <a:xfrm>
              <a:off x="4161525" y="18107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72" y="1369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2" name="Google Shape;6872;p20"/>
            <p:cNvSpPr/>
            <p:nvPr/>
          </p:nvSpPr>
          <p:spPr>
            <a:xfrm>
              <a:off x="4390725" y="18107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72" y="1369"/>
                    <a:pt x="1369" y="1060"/>
                    <a:pt x="1369" y="679"/>
                  </a:cubicBezTo>
                  <a:cubicBezTo>
                    <a:pt x="1369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3" name="Google Shape;6873;p20"/>
            <p:cNvSpPr/>
            <p:nvPr/>
          </p:nvSpPr>
          <p:spPr>
            <a:xfrm>
              <a:off x="4619900" y="18107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69"/>
                    <a:pt x="691" y="1369"/>
                  </a:cubicBezTo>
                  <a:cubicBezTo>
                    <a:pt x="1072" y="1369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4" name="Google Shape;6874;p20"/>
            <p:cNvSpPr/>
            <p:nvPr/>
          </p:nvSpPr>
          <p:spPr>
            <a:xfrm>
              <a:off x="4848800" y="18107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69"/>
                    <a:pt x="691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5" name="Google Shape;6875;p20"/>
            <p:cNvSpPr/>
            <p:nvPr/>
          </p:nvSpPr>
          <p:spPr>
            <a:xfrm>
              <a:off x="5078000" y="18107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69"/>
                    <a:pt x="691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6" name="Google Shape;6876;p20"/>
            <p:cNvSpPr/>
            <p:nvPr/>
          </p:nvSpPr>
          <p:spPr>
            <a:xfrm>
              <a:off x="5307200" y="18107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7" name="Google Shape;6877;p20"/>
            <p:cNvSpPr/>
            <p:nvPr/>
          </p:nvSpPr>
          <p:spPr>
            <a:xfrm>
              <a:off x="3016150" y="20331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69" y="1072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8" name="Google Shape;6878;p20"/>
            <p:cNvSpPr/>
            <p:nvPr/>
          </p:nvSpPr>
          <p:spPr>
            <a:xfrm>
              <a:off x="3245025" y="20331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310"/>
                    <a:pt x="1" y="691"/>
                  </a:cubicBezTo>
                  <a:cubicBezTo>
                    <a:pt x="1" y="1072"/>
                    <a:pt x="311" y="1369"/>
                    <a:pt x="692" y="1369"/>
                  </a:cubicBezTo>
                  <a:cubicBezTo>
                    <a:pt x="1073" y="1369"/>
                    <a:pt x="1370" y="1072"/>
                    <a:pt x="1370" y="691"/>
                  </a:cubicBezTo>
                  <a:cubicBezTo>
                    <a:pt x="1370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9" name="Google Shape;6879;p20"/>
            <p:cNvSpPr/>
            <p:nvPr/>
          </p:nvSpPr>
          <p:spPr>
            <a:xfrm>
              <a:off x="3474525" y="20331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0" name="Google Shape;6880;p20"/>
            <p:cNvSpPr/>
            <p:nvPr/>
          </p:nvSpPr>
          <p:spPr>
            <a:xfrm>
              <a:off x="3703725" y="203312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58" y="1072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1" name="Google Shape;6881;p20"/>
            <p:cNvSpPr/>
            <p:nvPr/>
          </p:nvSpPr>
          <p:spPr>
            <a:xfrm>
              <a:off x="3932325" y="20331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298"/>
                    <a:pt x="0" y="691"/>
                  </a:cubicBezTo>
                  <a:cubicBezTo>
                    <a:pt x="0" y="1072"/>
                    <a:pt x="322" y="1369"/>
                    <a:pt x="691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22"/>
                    <a:pt x="1072" y="24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2" name="Google Shape;6882;p20"/>
            <p:cNvSpPr/>
            <p:nvPr/>
          </p:nvSpPr>
          <p:spPr>
            <a:xfrm>
              <a:off x="4161525" y="20331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72" y="1369"/>
                    <a:pt x="1370" y="1072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3" name="Google Shape;6883;p20"/>
            <p:cNvSpPr/>
            <p:nvPr/>
          </p:nvSpPr>
          <p:spPr>
            <a:xfrm>
              <a:off x="4390725" y="20331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72" y="1369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4" name="Google Shape;6884;p20"/>
            <p:cNvSpPr/>
            <p:nvPr/>
          </p:nvSpPr>
          <p:spPr>
            <a:xfrm>
              <a:off x="4619900" y="20331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69"/>
                    <a:pt x="691" y="1369"/>
                  </a:cubicBezTo>
                  <a:cubicBezTo>
                    <a:pt x="1072" y="1369"/>
                    <a:pt x="1370" y="1072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5" name="Google Shape;6885;p20"/>
            <p:cNvSpPr/>
            <p:nvPr/>
          </p:nvSpPr>
          <p:spPr>
            <a:xfrm>
              <a:off x="4848800" y="20331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69"/>
                    <a:pt x="691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6" name="Google Shape;6886;p20"/>
            <p:cNvSpPr/>
            <p:nvPr/>
          </p:nvSpPr>
          <p:spPr>
            <a:xfrm>
              <a:off x="5078000" y="20331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69"/>
                    <a:pt x="691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7" name="Google Shape;6887;p20"/>
            <p:cNvSpPr/>
            <p:nvPr/>
          </p:nvSpPr>
          <p:spPr>
            <a:xfrm>
              <a:off x="5307200" y="20331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8" name="Google Shape;6888;p20"/>
            <p:cNvSpPr/>
            <p:nvPr/>
          </p:nvSpPr>
          <p:spPr>
            <a:xfrm>
              <a:off x="3015850" y="2270950"/>
              <a:ext cx="34550" cy="34250"/>
            </a:xfrm>
            <a:custGeom>
              <a:avLst/>
              <a:gdLst/>
              <a:ahLst/>
              <a:cxnLst/>
              <a:rect l="l" t="t" r="r" b="b"/>
              <a:pathLst>
                <a:path w="1382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91" y="1370"/>
                  </a:cubicBezTo>
                  <a:cubicBezTo>
                    <a:pt x="1084" y="1370"/>
                    <a:pt x="1381" y="1060"/>
                    <a:pt x="1381" y="691"/>
                  </a:cubicBezTo>
                  <a:cubicBezTo>
                    <a:pt x="1381" y="310"/>
                    <a:pt x="1084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9" name="Google Shape;6889;p20"/>
            <p:cNvSpPr/>
            <p:nvPr/>
          </p:nvSpPr>
          <p:spPr>
            <a:xfrm>
              <a:off x="3245325" y="22709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0"/>
                  </a:moveTo>
                  <a:cubicBezTo>
                    <a:pt x="299" y="0"/>
                    <a:pt x="1" y="310"/>
                    <a:pt x="1" y="691"/>
                  </a:cubicBezTo>
                  <a:cubicBezTo>
                    <a:pt x="1" y="1072"/>
                    <a:pt x="299" y="1370"/>
                    <a:pt x="680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80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0" name="Google Shape;6890;p20"/>
            <p:cNvSpPr/>
            <p:nvPr/>
          </p:nvSpPr>
          <p:spPr>
            <a:xfrm>
              <a:off x="3474525" y="2270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1" name="Google Shape;6891;p20"/>
            <p:cNvSpPr/>
            <p:nvPr/>
          </p:nvSpPr>
          <p:spPr>
            <a:xfrm>
              <a:off x="3703125" y="2270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2" name="Google Shape;6892;p20"/>
            <p:cNvSpPr/>
            <p:nvPr/>
          </p:nvSpPr>
          <p:spPr>
            <a:xfrm>
              <a:off x="3932325" y="2270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3" name="Google Shape;6893;p20"/>
            <p:cNvSpPr/>
            <p:nvPr/>
          </p:nvSpPr>
          <p:spPr>
            <a:xfrm>
              <a:off x="4161525" y="2270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4" name="Google Shape;6894;p20"/>
            <p:cNvSpPr/>
            <p:nvPr/>
          </p:nvSpPr>
          <p:spPr>
            <a:xfrm>
              <a:off x="4390425" y="2270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5" name="Google Shape;6895;p20"/>
            <p:cNvSpPr/>
            <p:nvPr/>
          </p:nvSpPr>
          <p:spPr>
            <a:xfrm>
              <a:off x="4619625" y="2270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6" name="Google Shape;6896;p20"/>
            <p:cNvSpPr/>
            <p:nvPr/>
          </p:nvSpPr>
          <p:spPr>
            <a:xfrm>
              <a:off x="4848800" y="22709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7" name="Google Shape;6897;p20"/>
            <p:cNvSpPr/>
            <p:nvPr/>
          </p:nvSpPr>
          <p:spPr>
            <a:xfrm>
              <a:off x="5078000" y="2270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8" name="Google Shape;6898;p20"/>
            <p:cNvSpPr/>
            <p:nvPr/>
          </p:nvSpPr>
          <p:spPr>
            <a:xfrm>
              <a:off x="5306900" y="2270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9" name="Google Shape;6899;p20"/>
            <p:cNvSpPr/>
            <p:nvPr/>
          </p:nvSpPr>
          <p:spPr>
            <a:xfrm>
              <a:off x="3016150" y="2508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0" name="Google Shape;6900;p20"/>
            <p:cNvSpPr/>
            <p:nvPr/>
          </p:nvSpPr>
          <p:spPr>
            <a:xfrm>
              <a:off x="3245025" y="25084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298"/>
                    <a:pt x="1" y="679"/>
                  </a:cubicBezTo>
                  <a:cubicBezTo>
                    <a:pt x="1" y="1060"/>
                    <a:pt x="311" y="1370"/>
                    <a:pt x="692" y="1370"/>
                  </a:cubicBezTo>
                  <a:cubicBezTo>
                    <a:pt x="1073" y="1370"/>
                    <a:pt x="1370" y="1060"/>
                    <a:pt x="1370" y="679"/>
                  </a:cubicBezTo>
                  <a:cubicBezTo>
                    <a:pt x="1370" y="298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1" name="Google Shape;6901;p20"/>
            <p:cNvSpPr/>
            <p:nvPr/>
          </p:nvSpPr>
          <p:spPr>
            <a:xfrm>
              <a:off x="3474525" y="2508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2" name="Google Shape;6902;p20"/>
            <p:cNvSpPr/>
            <p:nvPr/>
          </p:nvSpPr>
          <p:spPr>
            <a:xfrm>
              <a:off x="3703725" y="250847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79"/>
                  </a:cubicBezTo>
                  <a:cubicBezTo>
                    <a:pt x="1358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3" name="Google Shape;6903;p20"/>
            <p:cNvSpPr/>
            <p:nvPr/>
          </p:nvSpPr>
          <p:spPr>
            <a:xfrm>
              <a:off x="3932325" y="2508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48"/>
                    <a:pt x="1370" y="679"/>
                  </a:cubicBezTo>
                  <a:cubicBezTo>
                    <a:pt x="1370" y="310"/>
                    <a:pt x="1072" y="12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4" name="Google Shape;6904;p20"/>
            <p:cNvSpPr/>
            <p:nvPr/>
          </p:nvSpPr>
          <p:spPr>
            <a:xfrm>
              <a:off x="4161525" y="2508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5" name="Google Shape;6905;p20"/>
            <p:cNvSpPr/>
            <p:nvPr/>
          </p:nvSpPr>
          <p:spPr>
            <a:xfrm>
              <a:off x="4390725" y="2508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6" name="Google Shape;6906;p20"/>
            <p:cNvSpPr/>
            <p:nvPr/>
          </p:nvSpPr>
          <p:spPr>
            <a:xfrm>
              <a:off x="4619900" y="25084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7" name="Google Shape;6907;p20"/>
            <p:cNvSpPr/>
            <p:nvPr/>
          </p:nvSpPr>
          <p:spPr>
            <a:xfrm>
              <a:off x="4848800" y="25084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8" name="Google Shape;6908;p20"/>
            <p:cNvSpPr/>
            <p:nvPr/>
          </p:nvSpPr>
          <p:spPr>
            <a:xfrm>
              <a:off x="5078000" y="2508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9" name="Google Shape;6909;p20"/>
            <p:cNvSpPr/>
            <p:nvPr/>
          </p:nvSpPr>
          <p:spPr>
            <a:xfrm>
              <a:off x="5307200" y="2508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0" name="Google Shape;6910;p20"/>
            <p:cNvSpPr/>
            <p:nvPr/>
          </p:nvSpPr>
          <p:spPr>
            <a:xfrm>
              <a:off x="3016150" y="2746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1" name="Google Shape;6911;p20"/>
            <p:cNvSpPr/>
            <p:nvPr/>
          </p:nvSpPr>
          <p:spPr>
            <a:xfrm>
              <a:off x="3245025" y="27460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1"/>
                  </a:moveTo>
                  <a:cubicBezTo>
                    <a:pt x="311" y="1"/>
                    <a:pt x="1" y="310"/>
                    <a:pt x="1" y="691"/>
                  </a:cubicBezTo>
                  <a:cubicBezTo>
                    <a:pt x="1" y="1072"/>
                    <a:pt x="311" y="1370"/>
                    <a:pt x="692" y="1370"/>
                  </a:cubicBezTo>
                  <a:cubicBezTo>
                    <a:pt x="1073" y="1370"/>
                    <a:pt x="1370" y="1072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2" name="Google Shape;6912;p20"/>
            <p:cNvSpPr/>
            <p:nvPr/>
          </p:nvSpPr>
          <p:spPr>
            <a:xfrm>
              <a:off x="3474525" y="2746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3" name="Google Shape;6913;p20"/>
            <p:cNvSpPr/>
            <p:nvPr/>
          </p:nvSpPr>
          <p:spPr>
            <a:xfrm>
              <a:off x="3703725" y="274600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4" name="Google Shape;6914;p20"/>
            <p:cNvSpPr/>
            <p:nvPr/>
          </p:nvSpPr>
          <p:spPr>
            <a:xfrm>
              <a:off x="3932325" y="2746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0" y="298"/>
                    <a:pt x="0" y="691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22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5" name="Google Shape;6915;p20"/>
            <p:cNvSpPr/>
            <p:nvPr/>
          </p:nvSpPr>
          <p:spPr>
            <a:xfrm>
              <a:off x="4161525" y="2746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6" name="Google Shape;6916;p20"/>
            <p:cNvSpPr/>
            <p:nvPr/>
          </p:nvSpPr>
          <p:spPr>
            <a:xfrm>
              <a:off x="4390725" y="2746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7" name="Google Shape;6917;p20"/>
            <p:cNvSpPr/>
            <p:nvPr/>
          </p:nvSpPr>
          <p:spPr>
            <a:xfrm>
              <a:off x="4619900" y="27460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8" name="Google Shape;6918;p20"/>
            <p:cNvSpPr/>
            <p:nvPr/>
          </p:nvSpPr>
          <p:spPr>
            <a:xfrm>
              <a:off x="4848800" y="27460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9" name="Google Shape;6919;p20"/>
            <p:cNvSpPr/>
            <p:nvPr/>
          </p:nvSpPr>
          <p:spPr>
            <a:xfrm>
              <a:off x="5078000" y="2746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0" name="Google Shape;6920;p20"/>
            <p:cNvSpPr/>
            <p:nvPr/>
          </p:nvSpPr>
          <p:spPr>
            <a:xfrm>
              <a:off x="5307200" y="2746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1" name="Google Shape;6921;p20"/>
            <p:cNvSpPr/>
            <p:nvPr/>
          </p:nvSpPr>
          <p:spPr>
            <a:xfrm>
              <a:off x="3016150" y="2968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2" name="Google Shape;6922;p20"/>
            <p:cNvSpPr/>
            <p:nvPr/>
          </p:nvSpPr>
          <p:spPr>
            <a:xfrm>
              <a:off x="3245025" y="29689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0"/>
                  </a:moveTo>
                  <a:cubicBezTo>
                    <a:pt x="311" y="0"/>
                    <a:pt x="1" y="310"/>
                    <a:pt x="1" y="691"/>
                  </a:cubicBezTo>
                  <a:cubicBezTo>
                    <a:pt x="1" y="1060"/>
                    <a:pt x="311" y="1370"/>
                    <a:pt x="692" y="1370"/>
                  </a:cubicBezTo>
                  <a:cubicBezTo>
                    <a:pt x="1073" y="1370"/>
                    <a:pt x="1370" y="1060"/>
                    <a:pt x="1370" y="691"/>
                  </a:cubicBezTo>
                  <a:cubicBezTo>
                    <a:pt x="1370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3" name="Google Shape;6923;p20"/>
            <p:cNvSpPr/>
            <p:nvPr/>
          </p:nvSpPr>
          <p:spPr>
            <a:xfrm>
              <a:off x="3474525" y="2968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4" name="Google Shape;6924;p20"/>
            <p:cNvSpPr/>
            <p:nvPr/>
          </p:nvSpPr>
          <p:spPr>
            <a:xfrm>
              <a:off x="3703725" y="296895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5" name="Google Shape;6925;p20"/>
            <p:cNvSpPr/>
            <p:nvPr/>
          </p:nvSpPr>
          <p:spPr>
            <a:xfrm>
              <a:off x="3932325" y="2968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298"/>
                    <a:pt x="0" y="691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6" name="Google Shape;6926;p20"/>
            <p:cNvSpPr/>
            <p:nvPr/>
          </p:nvSpPr>
          <p:spPr>
            <a:xfrm>
              <a:off x="4161525" y="2968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7" name="Google Shape;6927;p20"/>
            <p:cNvSpPr/>
            <p:nvPr/>
          </p:nvSpPr>
          <p:spPr>
            <a:xfrm>
              <a:off x="4390725" y="2968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8" name="Google Shape;6928;p20"/>
            <p:cNvSpPr/>
            <p:nvPr/>
          </p:nvSpPr>
          <p:spPr>
            <a:xfrm>
              <a:off x="4619900" y="29689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9" name="Google Shape;6929;p20"/>
            <p:cNvSpPr/>
            <p:nvPr/>
          </p:nvSpPr>
          <p:spPr>
            <a:xfrm>
              <a:off x="4848800" y="29689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0" name="Google Shape;6930;p20"/>
            <p:cNvSpPr/>
            <p:nvPr/>
          </p:nvSpPr>
          <p:spPr>
            <a:xfrm>
              <a:off x="5078000" y="2968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1" name="Google Shape;6931;p20"/>
            <p:cNvSpPr/>
            <p:nvPr/>
          </p:nvSpPr>
          <p:spPr>
            <a:xfrm>
              <a:off x="5307200" y="29689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2" name="Google Shape;6932;p20"/>
            <p:cNvSpPr/>
            <p:nvPr/>
          </p:nvSpPr>
          <p:spPr>
            <a:xfrm>
              <a:off x="3015850" y="3206175"/>
              <a:ext cx="34550" cy="34550"/>
            </a:xfrm>
            <a:custGeom>
              <a:avLst/>
              <a:gdLst/>
              <a:ahLst/>
              <a:cxnLst/>
              <a:rect l="l" t="t" r="r" b="b"/>
              <a:pathLst>
                <a:path w="1382" h="1382" extrusionOk="0">
                  <a:moveTo>
                    <a:pt x="691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84"/>
                    <a:pt x="298" y="1382"/>
                    <a:pt x="691" y="1382"/>
                  </a:cubicBezTo>
                  <a:cubicBezTo>
                    <a:pt x="1084" y="1382"/>
                    <a:pt x="1381" y="1060"/>
                    <a:pt x="1381" y="691"/>
                  </a:cubicBezTo>
                  <a:cubicBezTo>
                    <a:pt x="1381" y="322"/>
                    <a:pt x="1084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3" name="Google Shape;6933;p20"/>
            <p:cNvSpPr/>
            <p:nvPr/>
          </p:nvSpPr>
          <p:spPr>
            <a:xfrm>
              <a:off x="3245325" y="3206175"/>
              <a:ext cx="34275" cy="34550"/>
            </a:xfrm>
            <a:custGeom>
              <a:avLst/>
              <a:gdLst/>
              <a:ahLst/>
              <a:cxnLst/>
              <a:rect l="l" t="t" r="r" b="b"/>
              <a:pathLst>
                <a:path w="1371" h="1382" extrusionOk="0">
                  <a:moveTo>
                    <a:pt x="680" y="1"/>
                  </a:moveTo>
                  <a:cubicBezTo>
                    <a:pt x="299" y="1"/>
                    <a:pt x="1" y="322"/>
                    <a:pt x="1" y="691"/>
                  </a:cubicBezTo>
                  <a:cubicBezTo>
                    <a:pt x="1" y="1084"/>
                    <a:pt x="299" y="1382"/>
                    <a:pt x="680" y="1382"/>
                  </a:cubicBezTo>
                  <a:cubicBezTo>
                    <a:pt x="1072" y="1382"/>
                    <a:pt x="1370" y="1060"/>
                    <a:pt x="1370" y="691"/>
                  </a:cubicBezTo>
                  <a:cubicBezTo>
                    <a:pt x="1370" y="322"/>
                    <a:pt x="1072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20"/>
            <p:cNvSpPr/>
            <p:nvPr/>
          </p:nvSpPr>
          <p:spPr>
            <a:xfrm>
              <a:off x="3474525" y="3206175"/>
              <a:ext cx="34250" cy="34550"/>
            </a:xfrm>
            <a:custGeom>
              <a:avLst/>
              <a:gdLst/>
              <a:ahLst/>
              <a:cxnLst/>
              <a:rect l="l" t="t" r="r" b="b"/>
              <a:pathLst>
                <a:path w="1370" h="1382" extrusionOk="0">
                  <a:moveTo>
                    <a:pt x="679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84"/>
                    <a:pt x="298" y="1382"/>
                    <a:pt x="679" y="1382"/>
                  </a:cubicBezTo>
                  <a:cubicBezTo>
                    <a:pt x="1072" y="1382"/>
                    <a:pt x="1370" y="1060"/>
                    <a:pt x="1370" y="691"/>
                  </a:cubicBezTo>
                  <a:cubicBezTo>
                    <a:pt x="1370" y="322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5" name="Google Shape;6935;p20"/>
            <p:cNvSpPr/>
            <p:nvPr/>
          </p:nvSpPr>
          <p:spPr>
            <a:xfrm>
              <a:off x="3703125" y="3206175"/>
              <a:ext cx="34250" cy="34550"/>
            </a:xfrm>
            <a:custGeom>
              <a:avLst/>
              <a:gdLst/>
              <a:ahLst/>
              <a:cxnLst/>
              <a:rect l="l" t="t" r="r" b="b"/>
              <a:pathLst>
                <a:path w="1370" h="1382" extrusionOk="0">
                  <a:moveTo>
                    <a:pt x="691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84"/>
                    <a:pt x="322" y="1382"/>
                    <a:pt x="691" y="1382"/>
                  </a:cubicBezTo>
                  <a:cubicBezTo>
                    <a:pt x="1072" y="1382"/>
                    <a:pt x="1370" y="1060"/>
                    <a:pt x="1370" y="691"/>
                  </a:cubicBezTo>
                  <a:cubicBezTo>
                    <a:pt x="1370" y="322"/>
                    <a:pt x="1072" y="24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6" name="Google Shape;6936;p20"/>
            <p:cNvSpPr/>
            <p:nvPr/>
          </p:nvSpPr>
          <p:spPr>
            <a:xfrm>
              <a:off x="3932325" y="3206175"/>
              <a:ext cx="34250" cy="34550"/>
            </a:xfrm>
            <a:custGeom>
              <a:avLst/>
              <a:gdLst/>
              <a:ahLst/>
              <a:cxnLst/>
              <a:rect l="l" t="t" r="r" b="b"/>
              <a:pathLst>
                <a:path w="1370" h="1382" extrusionOk="0">
                  <a:moveTo>
                    <a:pt x="691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84"/>
                    <a:pt x="322" y="1382"/>
                    <a:pt x="691" y="1382"/>
                  </a:cubicBezTo>
                  <a:cubicBezTo>
                    <a:pt x="1072" y="1382"/>
                    <a:pt x="1370" y="1060"/>
                    <a:pt x="1370" y="691"/>
                  </a:cubicBezTo>
                  <a:cubicBezTo>
                    <a:pt x="1370" y="322"/>
                    <a:pt x="1072" y="24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7" name="Google Shape;6937;p20"/>
            <p:cNvSpPr/>
            <p:nvPr/>
          </p:nvSpPr>
          <p:spPr>
            <a:xfrm>
              <a:off x="4161525" y="3206175"/>
              <a:ext cx="34250" cy="34550"/>
            </a:xfrm>
            <a:custGeom>
              <a:avLst/>
              <a:gdLst/>
              <a:ahLst/>
              <a:cxnLst/>
              <a:rect l="l" t="t" r="r" b="b"/>
              <a:pathLst>
                <a:path w="1370" h="1382" extrusionOk="0">
                  <a:moveTo>
                    <a:pt x="691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84"/>
                    <a:pt x="322" y="1382"/>
                    <a:pt x="691" y="1382"/>
                  </a:cubicBezTo>
                  <a:cubicBezTo>
                    <a:pt x="1072" y="1382"/>
                    <a:pt x="1370" y="1060"/>
                    <a:pt x="1370" y="691"/>
                  </a:cubicBezTo>
                  <a:cubicBezTo>
                    <a:pt x="1370" y="322"/>
                    <a:pt x="1060" y="24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8" name="Google Shape;6938;p20"/>
            <p:cNvSpPr/>
            <p:nvPr/>
          </p:nvSpPr>
          <p:spPr>
            <a:xfrm>
              <a:off x="4390425" y="3206175"/>
              <a:ext cx="34250" cy="34550"/>
            </a:xfrm>
            <a:custGeom>
              <a:avLst/>
              <a:gdLst/>
              <a:ahLst/>
              <a:cxnLst/>
              <a:rect l="l" t="t" r="r" b="b"/>
              <a:pathLst>
                <a:path w="1370" h="1382" extrusionOk="0">
                  <a:moveTo>
                    <a:pt x="691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84"/>
                    <a:pt x="310" y="1382"/>
                    <a:pt x="691" y="1382"/>
                  </a:cubicBezTo>
                  <a:cubicBezTo>
                    <a:pt x="1072" y="1382"/>
                    <a:pt x="1369" y="1060"/>
                    <a:pt x="1369" y="691"/>
                  </a:cubicBezTo>
                  <a:cubicBezTo>
                    <a:pt x="1369" y="322"/>
                    <a:pt x="1072" y="24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9" name="Google Shape;6939;p20"/>
            <p:cNvSpPr/>
            <p:nvPr/>
          </p:nvSpPr>
          <p:spPr>
            <a:xfrm>
              <a:off x="4619625" y="3206175"/>
              <a:ext cx="34250" cy="34550"/>
            </a:xfrm>
            <a:custGeom>
              <a:avLst/>
              <a:gdLst/>
              <a:ahLst/>
              <a:cxnLst/>
              <a:rect l="l" t="t" r="r" b="b"/>
              <a:pathLst>
                <a:path w="1370" h="1382" extrusionOk="0">
                  <a:moveTo>
                    <a:pt x="691" y="1"/>
                  </a:moveTo>
                  <a:cubicBezTo>
                    <a:pt x="298" y="1"/>
                    <a:pt x="0" y="322"/>
                    <a:pt x="0" y="691"/>
                  </a:cubicBezTo>
                  <a:cubicBezTo>
                    <a:pt x="0" y="1084"/>
                    <a:pt x="310" y="1382"/>
                    <a:pt x="691" y="1382"/>
                  </a:cubicBezTo>
                  <a:cubicBezTo>
                    <a:pt x="1072" y="1382"/>
                    <a:pt x="1369" y="1060"/>
                    <a:pt x="1369" y="691"/>
                  </a:cubicBezTo>
                  <a:cubicBezTo>
                    <a:pt x="1369" y="322"/>
                    <a:pt x="1072" y="24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0" name="Google Shape;6940;p20"/>
            <p:cNvSpPr/>
            <p:nvPr/>
          </p:nvSpPr>
          <p:spPr>
            <a:xfrm>
              <a:off x="4848800" y="3206175"/>
              <a:ext cx="34275" cy="34550"/>
            </a:xfrm>
            <a:custGeom>
              <a:avLst/>
              <a:gdLst/>
              <a:ahLst/>
              <a:cxnLst/>
              <a:rect l="l" t="t" r="r" b="b"/>
              <a:pathLst>
                <a:path w="1371" h="1382" extrusionOk="0">
                  <a:moveTo>
                    <a:pt x="691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84"/>
                    <a:pt x="310" y="1382"/>
                    <a:pt x="691" y="1382"/>
                  </a:cubicBezTo>
                  <a:cubicBezTo>
                    <a:pt x="1072" y="1382"/>
                    <a:pt x="1370" y="1060"/>
                    <a:pt x="1370" y="691"/>
                  </a:cubicBezTo>
                  <a:cubicBezTo>
                    <a:pt x="1370" y="322"/>
                    <a:pt x="1060" y="24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1" name="Google Shape;6941;p20"/>
            <p:cNvSpPr/>
            <p:nvPr/>
          </p:nvSpPr>
          <p:spPr>
            <a:xfrm>
              <a:off x="5078000" y="3206175"/>
              <a:ext cx="34250" cy="34550"/>
            </a:xfrm>
            <a:custGeom>
              <a:avLst/>
              <a:gdLst/>
              <a:ahLst/>
              <a:cxnLst/>
              <a:rect l="l" t="t" r="r" b="b"/>
              <a:pathLst>
                <a:path w="1370" h="1382" extrusionOk="0">
                  <a:moveTo>
                    <a:pt x="691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84"/>
                    <a:pt x="310" y="1382"/>
                    <a:pt x="691" y="1382"/>
                  </a:cubicBezTo>
                  <a:cubicBezTo>
                    <a:pt x="1072" y="1382"/>
                    <a:pt x="1370" y="1060"/>
                    <a:pt x="1370" y="691"/>
                  </a:cubicBezTo>
                  <a:cubicBezTo>
                    <a:pt x="1370" y="322"/>
                    <a:pt x="1060" y="24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2" name="Google Shape;6942;p20"/>
            <p:cNvSpPr/>
            <p:nvPr/>
          </p:nvSpPr>
          <p:spPr>
            <a:xfrm>
              <a:off x="5306900" y="3206175"/>
              <a:ext cx="34250" cy="34550"/>
            </a:xfrm>
            <a:custGeom>
              <a:avLst/>
              <a:gdLst/>
              <a:ahLst/>
              <a:cxnLst/>
              <a:rect l="l" t="t" r="r" b="b"/>
              <a:pathLst>
                <a:path w="1370" h="1382" extrusionOk="0">
                  <a:moveTo>
                    <a:pt x="679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84"/>
                    <a:pt x="310" y="1382"/>
                    <a:pt x="679" y="1382"/>
                  </a:cubicBezTo>
                  <a:cubicBezTo>
                    <a:pt x="1072" y="1382"/>
                    <a:pt x="1370" y="1060"/>
                    <a:pt x="1370" y="691"/>
                  </a:cubicBezTo>
                  <a:cubicBezTo>
                    <a:pt x="1370" y="322"/>
                    <a:pt x="1072" y="24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3" name="Google Shape;6943;p20"/>
            <p:cNvSpPr/>
            <p:nvPr/>
          </p:nvSpPr>
          <p:spPr>
            <a:xfrm>
              <a:off x="3016150" y="3444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4" name="Google Shape;6944;p20"/>
            <p:cNvSpPr/>
            <p:nvPr/>
          </p:nvSpPr>
          <p:spPr>
            <a:xfrm>
              <a:off x="3245025" y="34440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1"/>
                  </a:moveTo>
                  <a:cubicBezTo>
                    <a:pt x="311" y="1"/>
                    <a:pt x="1" y="310"/>
                    <a:pt x="1" y="691"/>
                  </a:cubicBezTo>
                  <a:cubicBezTo>
                    <a:pt x="1" y="1072"/>
                    <a:pt x="311" y="1370"/>
                    <a:pt x="692" y="1370"/>
                  </a:cubicBezTo>
                  <a:cubicBezTo>
                    <a:pt x="1073" y="1370"/>
                    <a:pt x="1370" y="1072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5" name="Google Shape;6945;p20"/>
            <p:cNvSpPr/>
            <p:nvPr/>
          </p:nvSpPr>
          <p:spPr>
            <a:xfrm>
              <a:off x="3474525" y="3444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6" name="Google Shape;6946;p20"/>
            <p:cNvSpPr/>
            <p:nvPr/>
          </p:nvSpPr>
          <p:spPr>
            <a:xfrm>
              <a:off x="3703725" y="344400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7" name="Google Shape;6947;p20"/>
            <p:cNvSpPr/>
            <p:nvPr/>
          </p:nvSpPr>
          <p:spPr>
            <a:xfrm>
              <a:off x="3932325" y="3444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0" y="298"/>
                    <a:pt x="0" y="691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22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8" name="Google Shape;6948;p20"/>
            <p:cNvSpPr/>
            <p:nvPr/>
          </p:nvSpPr>
          <p:spPr>
            <a:xfrm>
              <a:off x="4161525" y="3444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9" name="Google Shape;6949;p20"/>
            <p:cNvSpPr/>
            <p:nvPr/>
          </p:nvSpPr>
          <p:spPr>
            <a:xfrm>
              <a:off x="4390725" y="3444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0" name="Google Shape;6950;p20"/>
            <p:cNvSpPr/>
            <p:nvPr/>
          </p:nvSpPr>
          <p:spPr>
            <a:xfrm>
              <a:off x="4619900" y="34440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1" name="Google Shape;6951;p20"/>
            <p:cNvSpPr/>
            <p:nvPr/>
          </p:nvSpPr>
          <p:spPr>
            <a:xfrm>
              <a:off x="4848800" y="34440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2" name="Google Shape;6952;p20"/>
            <p:cNvSpPr/>
            <p:nvPr/>
          </p:nvSpPr>
          <p:spPr>
            <a:xfrm>
              <a:off x="5078000" y="3444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3" name="Google Shape;6953;p20"/>
            <p:cNvSpPr/>
            <p:nvPr/>
          </p:nvSpPr>
          <p:spPr>
            <a:xfrm>
              <a:off x="5307200" y="34440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4" name="Google Shape;6954;p20"/>
            <p:cNvSpPr/>
            <p:nvPr/>
          </p:nvSpPr>
          <p:spPr>
            <a:xfrm>
              <a:off x="3016150" y="3681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69" y="1061"/>
                    <a:pt x="1369" y="680"/>
                  </a:cubicBezTo>
                  <a:cubicBezTo>
                    <a:pt x="1369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5" name="Google Shape;6955;p20"/>
            <p:cNvSpPr/>
            <p:nvPr/>
          </p:nvSpPr>
          <p:spPr>
            <a:xfrm>
              <a:off x="3245025" y="36815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1"/>
                  </a:moveTo>
                  <a:cubicBezTo>
                    <a:pt x="311" y="1"/>
                    <a:pt x="1" y="299"/>
                    <a:pt x="1" y="680"/>
                  </a:cubicBezTo>
                  <a:cubicBezTo>
                    <a:pt x="1" y="1061"/>
                    <a:pt x="311" y="1370"/>
                    <a:pt x="692" y="1370"/>
                  </a:cubicBezTo>
                  <a:cubicBezTo>
                    <a:pt x="1073" y="1370"/>
                    <a:pt x="1370" y="1061"/>
                    <a:pt x="1370" y="680"/>
                  </a:cubicBezTo>
                  <a:cubicBezTo>
                    <a:pt x="1370" y="299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6" name="Google Shape;6956;p20"/>
            <p:cNvSpPr/>
            <p:nvPr/>
          </p:nvSpPr>
          <p:spPr>
            <a:xfrm>
              <a:off x="3474525" y="3681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299"/>
                    <a:pt x="1" y="680"/>
                  </a:cubicBezTo>
                  <a:cubicBezTo>
                    <a:pt x="1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7" name="Google Shape;6957;p20"/>
            <p:cNvSpPr/>
            <p:nvPr/>
          </p:nvSpPr>
          <p:spPr>
            <a:xfrm>
              <a:off x="3703725" y="3681525"/>
              <a:ext cx="33950" cy="34275"/>
            </a:xfrm>
            <a:custGeom>
              <a:avLst/>
              <a:gdLst/>
              <a:ahLst/>
              <a:cxnLst/>
              <a:rect l="l" t="t" r="r" b="b"/>
              <a:pathLst>
                <a:path w="1358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58" y="1061"/>
                    <a:pt x="1358" y="680"/>
                  </a:cubicBezTo>
                  <a:cubicBezTo>
                    <a:pt x="1358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8" name="Google Shape;6958;p20"/>
            <p:cNvSpPr/>
            <p:nvPr/>
          </p:nvSpPr>
          <p:spPr>
            <a:xfrm>
              <a:off x="3932325" y="3681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0"/>
                    <a:pt x="1072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9" name="Google Shape;6959;p20"/>
            <p:cNvSpPr/>
            <p:nvPr/>
          </p:nvSpPr>
          <p:spPr>
            <a:xfrm>
              <a:off x="4161525" y="3681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0" name="Google Shape;6960;p20"/>
            <p:cNvSpPr/>
            <p:nvPr/>
          </p:nvSpPr>
          <p:spPr>
            <a:xfrm>
              <a:off x="4390725" y="3681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72" y="1370"/>
                    <a:pt x="1369" y="1061"/>
                    <a:pt x="1369" y="680"/>
                  </a:cubicBezTo>
                  <a:cubicBezTo>
                    <a:pt x="1369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1" name="Google Shape;6961;p20"/>
            <p:cNvSpPr/>
            <p:nvPr/>
          </p:nvSpPr>
          <p:spPr>
            <a:xfrm>
              <a:off x="4619900" y="36815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1" y="1"/>
                  </a:moveTo>
                  <a:cubicBezTo>
                    <a:pt x="310" y="1"/>
                    <a:pt x="1" y="299"/>
                    <a:pt x="1" y="680"/>
                  </a:cubicBezTo>
                  <a:cubicBezTo>
                    <a:pt x="1" y="1061"/>
                    <a:pt x="310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2" name="Google Shape;6962;p20"/>
            <p:cNvSpPr/>
            <p:nvPr/>
          </p:nvSpPr>
          <p:spPr>
            <a:xfrm>
              <a:off x="4848800" y="36815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1" y="1"/>
                  </a:moveTo>
                  <a:cubicBezTo>
                    <a:pt x="310" y="1"/>
                    <a:pt x="1" y="299"/>
                    <a:pt x="1" y="680"/>
                  </a:cubicBezTo>
                  <a:cubicBezTo>
                    <a:pt x="1" y="1061"/>
                    <a:pt x="310" y="1370"/>
                    <a:pt x="691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3" name="Google Shape;6963;p20"/>
            <p:cNvSpPr/>
            <p:nvPr/>
          </p:nvSpPr>
          <p:spPr>
            <a:xfrm>
              <a:off x="5078000" y="3681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1" y="299"/>
                    <a:pt x="1" y="680"/>
                  </a:cubicBezTo>
                  <a:cubicBezTo>
                    <a:pt x="1" y="1061"/>
                    <a:pt x="310" y="1370"/>
                    <a:pt x="691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4" name="Google Shape;6964;p20"/>
            <p:cNvSpPr/>
            <p:nvPr/>
          </p:nvSpPr>
          <p:spPr>
            <a:xfrm>
              <a:off x="5307200" y="3681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5" name="Google Shape;6965;p20"/>
            <p:cNvSpPr/>
            <p:nvPr/>
          </p:nvSpPr>
          <p:spPr>
            <a:xfrm>
              <a:off x="3016150" y="3904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6" name="Google Shape;6966;p20"/>
            <p:cNvSpPr/>
            <p:nvPr/>
          </p:nvSpPr>
          <p:spPr>
            <a:xfrm>
              <a:off x="3245025" y="39044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2" y="1"/>
                  </a:moveTo>
                  <a:cubicBezTo>
                    <a:pt x="311" y="1"/>
                    <a:pt x="1" y="298"/>
                    <a:pt x="1" y="679"/>
                  </a:cubicBezTo>
                  <a:cubicBezTo>
                    <a:pt x="1" y="1060"/>
                    <a:pt x="311" y="1370"/>
                    <a:pt x="692" y="1370"/>
                  </a:cubicBezTo>
                  <a:cubicBezTo>
                    <a:pt x="1073" y="1370"/>
                    <a:pt x="1370" y="1060"/>
                    <a:pt x="1370" y="679"/>
                  </a:cubicBezTo>
                  <a:cubicBezTo>
                    <a:pt x="1370" y="298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7" name="Google Shape;6967;p20"/>
            <p:cNvSpPr/>
            <p:nvPr/>
          </p:nvSpPr>
          <p:spPr>
            <a:xfrm>
              <a:off x="3474525" y="3904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8" name="Google Shape;6968;p20"/>
            <p:cNvSpPr/>
            <p:nvPr/>
          </p:nvSpPr>
          <p:spPr>
            <a:xfrm>
              <a:off x="3703725" y="390447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79"/>
                  </a:cubicBezTo>
                  <a:cubicBezTo>
                    <a:pt x="1358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9" name="Google Shape;6969;p20"/>
            <p:cNvSpPr/>
            <p:nvPr/>
          </p:nvSpPr>
          <p:spPr>
            <a:xfrm>
              <a:off x="3932325" y="3904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48"/>
                    <a:pt x="1370" y="679"/>
                  </a:cubicBezTo>
                  <a:cubicBezTo>
                    <a:pt x="1370" y="310"/>
                    <a:pt x="1072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0" name="Google Shape;6970;p20"/>
            <p:cNvSpPr/>
            <p:nvPr/>
          </p:nvSpPr>
          <p:spPr>
            <a:xfrm>
              <a:off x="4161525" y="3904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1" name="Google Shape;6971;p20"/>
            <p:cNvSpPr/>
            <p:nvPr/>
          </p:nvSpPr>
          <p:spPr>
            <a:xfrm>
              <a:off x="4390725" y="3904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2" name="Google Shape;6972;p20"/>
            <p:cNvSpPr/>
            <p:nvPr/>
          </p:nvSpPr>
          <p:spPr>
            <a:xfrm>
              <a:off x="4619900" y="39044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1"/>
                  </a:moveTo>
                  <a:cubicBezTo>
                    <a:pt x="310" y="1"/>
                    <a:pt x="1" y="298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3" name="Google Shape;6973;p20"/>
            <p:cNvSpPr/>
            <p:nvPr/>
          </p:nvSpPr>
          <p:spPr>
            <a:xfrm>
              <a:off x="4848800" y="39044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91" y="1"/>
                  </a:moveTo>
                  <a:cubicBezTo>
                    <a:pt x="310" y="1"/>
                    <a:pt x="1" y="298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4" name="Google Shape;6974;p20"/>
            <p:cNvSpPr/>
            <p:nvPr/>
          </p:nvSpPr>
          <p:spPr>
            <a:xfrm>
              <a:off x="5078000" y="3904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1" y="298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5" name="Google Shape;6975;p20"/>
            <p:cNvSpPr/>
            <p:nvPr/>
          </p:nvSpPr>
          <p:spPr>
            <a:xfrm>
              <a:off x="5307200" y="39044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6" name="Google Shape;6976;p20"/>
            <p:cNvSpPr/>
            <p:nvPr/>
          </p:nvSpPr>
          <p:spPr>
            <a:xfrm>
              <a:off x="3016150" y="414200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7" name="Google Shape;6977;p20"/>
            <p:cNvSpPr/>
            <p:nvPr/>
          </p:nvSpPr>
          <p:spPr>
            <a:xfrm>
              <a:off x="3245025" y="414200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1"/>
                  </a:moveTo>
                  <a:cubicBezTo>
                    <a:pt x="311" y="1"/>
                    <a:pt x="1" y="310"/>
                    <a:pt x="1" y="691"/>
                  </a:cubicBezTo>
                  <a:cubicBezTo>
                    <a:pt x="1" y="1072"/>
                    <a:pt x="311" y="1370"/>
                    <a:pt x="692" y="1370"/>
                  </a:cubicBezTo>
                  <a:cubicBezTo>
                    <a:pt x="1073" y="1370"/>
                    <a:pt x="1370" y="1072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8" name="Google Shape;6978;p20"/>
            <p:cNvSpPr/>
            <p:nvPr/>
          </p:nvSpPr>
          <p:spPr>
            <a:xfrm>
              <a:off x="3474525" y="414200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9" name="Google Shape;6979;p20"/>
            <p:cNvSpPr/>
            <p:nvPr/>
          </p:nvSpPr>
          <p:spPr>
            <a:xfrm>
              <a:off x="3703725" y="4142000"/>
              <a:ext cx="33950" cy="34275"/>
            </a:xfrm>
            <a:custGeom>
              <a:avLst/>
              <a:gdLst/>
              <a:ahLst/>
              <a:cxnLst/>
              <a:rect l="l" t="t" r="r" b="b"/>
              <a:pathLst>
                <a:path w="1358" h="1371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0" name="Google Shape;6980;p20"/>
            <p:cNvSpPr/>
            <p:nvPr/>
          </p:nvSpPr>
          <p:spPr>
            <a:xfrm>
              <a:off x="3932325" y="414200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298"/>
                    <a:pt x="0" y="691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22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1" name="Google Shape;6981;p20"/>
            <p:cNvSpPr/>
            <p:nvPr/>
          </p:nvSpPr>
          <p:spPr>
            <a:xfrm>
              <a:off x="4161525" y="414200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2" name="Google Shape;6982;p20"/>
            <p:cNvSpPr/>
            <p:nvPr/>
          </p:nvSpPr>
          <p:spPr>
            <a:xfrm>
              <a:off x="4390725" y="414200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3" name="Google Shape;6983;p20"/>
            <p:cNvSpPr/>
            <p:nvPr/>
          </p:nvSpPr>
          <p:spPr>
            <a:xfrm>
              <a:off x="4619900" y="414200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4" name="Google Shape;6984;p20"/>
            <p:cNvSpPr/>
            <p:nvPr/>
          </p:nvSpPr>
          <p:spPr>
            <a:xfrm>
              <a:off x="4848800" y="414200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5" name="Google Shape;6985;p20"/>
            <p:cNvSpPr/>
            <p:nvPr/>
          </p:nvSpPr>
          <p:spPr>
            <a:xfrm>
              <a:off x="5078000" y="414200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6" name="Google Shape;6986;p20"/>
            <p:cNvSpPr/>
            <p:nvPr/>
          </p:nvSpPr>
          <p:spPr>
            <a:xfrm>
              <a:off x="5307200" y="414200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7" name="Google Shape;6987;p20"/>
            <p:cNvSpPr/>
            <p:nvPr/>
          </p:nvSpPr>
          <p:spPr>
            <a:xfrm>
              <a:off x="3015850" y="4379525"/>
              <a:ext cx="34550" cy="34275"/>
            </a:xfrm>
            <a:custGeom>
              <a:avLst/>
              <a:gdLst/>
              <a:ahLst/>
              <a:cxnLst/>
              <a:rect l="l" t="t" r="r" b="b"/>
              <a:pathLst>
                <a:path w="1382" h="1371" extrusionOk="0">
                  <a:moveTo>
                    <a:pt x="691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298" y="1370"/>
                    <a:pt x="691" y="1370"/>
                  </a:cubicBezTo>
                  <a:cubicBezTo>
                    <a:pt x="1084" y="1370"/>
                    <a:pt x="1381" y="1061"/>
                    <a:pt x="1381" y="680"/>
                  </a:cubicBezTo>
                  <a:cubicBezTo>
                    <a:pt x="1381" y="311"/>
                    <a:pt x="1084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8" name="Google Shape;6988;p20"/>
            <p:cNvSpPr/>
            <p:nvPr/>
          </p:nvSpPr>
          <p:spPr>
            <a:xfrm>
              <a:off x="3245325" y="43795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0" y="1"/>
                  </a:moveTo>
                  <a:cubicBezTo>
                    <a:pt x="299" y="1"/>
                    <a:pt x="1" y="311"/>
                    <a:pt x="1" y="680"/>
                  </a:cubicBezTo>
                  <a:cubicBezTo>
                    <a:pt x="1" y="1073"/>
                    <a:pt x="299" y="1370"/>
                    <a:pt x="680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72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9" name="Google Shape;6989;p20"/>
            <p:cNvSpPr/>
            <p:nvPr/>
          </p:nvSpPr>
          <p:spPr>
            <a:xfrm>
              <a:off x="3474525" y="4379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298" y="1370"/>
                    <a:pt x="679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0" name="Google Shape;6990;p20"/>
            <p:cNvSpPr/>
            <p:nvPr/>
          </p:nvSpPr>
          <p:spPr>
            <a:xfrm>
              <a:off x="3703125" y="4379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322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72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1" name="Google Shape;6991;p20"/>
            <p:cNvSpPr/>
            <p:nvPr/>
          </p:nvSpPr>
          <p:spPr>
            <a:xfrm>
              <a:off x="3932325" y="4379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322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72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2" name="Google Shape;6992;p20"/>
            <p:cNvSpPr/>
            <p:nvPr/>
          </p:nvSpPr>
          <p:spPr>
            <a:xfrm>
              <a:off x="4161525" y="4379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322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60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3" name="Google Shape;6993;p20"/>
            <p:cNvSpPr/>
            <p:nvPr/>
          </p:nvSpPr>
          <p:spPr>
            <a:xfrm>
              <a:off x="4390425" y="4379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310" y="1370"/>
                    <a:pt x="691" y="1370"/>
                  </a:cubicBezTo>
                  <a:cubicBezTo>
                    <a:pt x="1072" y="1370"/>
                    <a:pt x="1369" y="1061"/>
                    <a:pt x="1369" y="680"/>
                  </a:cubicBezTo>
                  <a:cubicBezTo>
                    <a:pt x="1369" y="311"/>
                    <a:pt x="1072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4" name="Google Shape;6994;p20"/>
            <p:cNvSpPr/>
            <p:nvPr/>
          </p:nvSpPr>
          <p:spPr>
            <a:xfrm>
              <a:off x="4619625" y="4379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1"/>
                    <a:pt x="0" y="680"/>
                  </a:cubicBezTo>
                  <a:cubicBezTo>
                    <a:pt x="0" y="1073"/>
                    <a:pt x="310" y="1370"/>
                    <a:pt x="691" y="1370"/>
                  </a:cubicBezTo>
                  <a:cubicBezTo>
                    <a:pt x="1072" y="1370"/>
                    <a:pt x="1369" y="1061"/>
                    <a:pt x="1369" y="680"/>
                  </a:cubicBezTo>
                  <a:cubicBezTo>
                    <a:pt x="1369" y="311"/>
                    <a:pt x="1072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5" name="Google Shape;6995;p20"/>
            <p:cNvSpPr/>
            <p:nvPr/>
          </p:nvSpPr>
          <p:spPr>
            <a:xfrm>
              <a:off x="4848800" y="43795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1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310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60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6" name="Google Shape;6996;p20"/>
            <p:cNvSpPr/>
            <p:nvPr/>
          </p:nvSpPr>
          <p:spPr>
            <a:xfrm>
              <a:off x="5078000" y="4379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310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60" y="13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7" name="Google Shape;6997;p20"/>
            <p:cNvSpPr/>
            <p:nvPr/>
          </p:nvSpPr>
          <p:spPr>
            <a:xfrm>
              <a:off x="5306900" y="437952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1"/>
                    <a:pt x="1" y="680"/>
                  </a:cubicBezTo>
                  <a:cubicBezTo>
                    <a:pt x="1" y="1073"/>
                    <a:pt x="310" y="1370"/>
                    <a:pt x="679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72" y="13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8" name="Google Shape;6998;p20"/>
            <p:cNvSpPr/>
            <p:nvPr/>
          </p:nvSpPr>
          <p:spPr>
            <a:xfrm>
              <a:off x="3016150" y="4617375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57"/>
                    <a:pt x="679" y="1357"/>
                  </a:cubicBezTo>
                  <a:cubicBezTo>
                    <a:pt x="1060" y="1357"/>
                    <a:pt x="1369" y="1060"/>
                    <a:pt x="1369" y="679"/>
                  </a:cubicBezTo>
                  <a:cubicBezTo>
                    <a:pt x="1369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9" name="Google Shape;6999;p20"/>
            <p:cNvSpPr/>
            <p:nvPr/>
          </p:nvSpPr>
          <p:spPr>
            <a:xfrm>
              <a:off x="3245025" y="4617375"/>
              <a:ext cx="34275" cy="33950"/>
            </a:xfrm>
            <a:custGeom>
              <a:avLst/>
              <a:gdLst/>
              <a:ahLst/>
              <a:cxnLst/>
              <a:rect l="l" t="t" r="r" b="b"/>
              <a:pathLst>
                <a:path w="1371" h="1358" extrusionOk="0">
                  <a:moveTo>
                    <a:pt x="692" y="0"/>
                  </a:moveTo>
                  <a:cubicBezTo>
                    <a:pt x="311" y="0"/>
                    <a:pt x="1" y="298"/>
                    <a:pt x="1" y="679"/>
                  </a:cubicBezTo>
                  <a:cubicBezTo>
                    <a:pt x="1" y="1060"/>
                    <a:pt x="311" y="1357"/>
                    <a:pt x="692" y="1357"/>
                  </a:cubicBezTo>
                  <a:cubicBezTo>
                    <a:pt x="1073" y="1357"/>
                    <a:pt x="1370" y="1060"/>
                    <a:pt x="1370" y="679"/>
                  </a:cubicBezTo>
                  <a:cubicBezTo>
                    <a:pt x="1370" y="298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0" name="Google Shape;7000;p20"/>
            <p:cNvSpPr/>
            <p:nvPr/>
          </p:nvSpPr>
          <p:spPr>
            <a:xfrm>
              <a:off x="3474525" y="4617375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0"/>
                  </a:moveTo>
                  <a:cubicBezTo>
                    <a:pt x="298" y="0"/>
                    <a:pt x="1" y="298"/>
                    <a:pt x="1" y="679"/>
                  </a:cubicBezTo>
                  <a:cubicBezTo>
                    <a:pt x="1" y="1060"/>
                    <a:pt x="298" y="1357"/>
                    <a:pt x="679" y="1357"/>
                  </a:cubicBezTo>
                  <a:cubicBezTo>
                    <a:pt x="1060" y="1357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1" name="Google Shape;7001;p20"/>
            <p:cNvSpPr/>
            <p:nvPr/>
          </p:nvSpPr>
          <p:spPr>
            <a:xfrm>
              <a:off x="3703725" y="4617375"/>
              <a:ext cx="33950" cy="33950"/>
            </a:xfrm>
            <a:custGeom>
              <a:avLst/>
              <a:gdLst/>
              <a:ahLst/>
              <a:cxnLst/>
              <a:rect l="l" t="t" r="r" b="b"/>
              <a:pathLst>
                <a:path w="1358" h="1358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57"/>
                    <a:pt x="679" y="1357"/>
                  </a:cubicBezTo>
                  <a:cubicBezTo>
                    <a:pt x="1060" y="1357"/>
                    <a:pt x="1358" y="1060"/>
                    <a:pt x="1358" y="679"/>
                  </a:cubicBezTo>
                  <a:cubicBezTo>
                    <a:pt x="1358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2" name="Google Shape;7002;p20"/>
            <p:cNvSpPr/>
            <p:nvPr/>
          </p:nvSpPr>
          <p:spPr>
            <a:xfrm>
              <a:off x="3932325" y="46173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72"/>
                    <a:pt x="322" y="1369"/>
                    <a:pt x="691" y="1369"/>
                  </a:cubicBezTo>
                  <a:cubicBezTo>
                    <a:pt x="1072" y="1369"/>
                    <a:pt x="1370" y="1048"/>
                    <a:pt x="1370" y="679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3" name="Google Shape;7003;p20"/>
            <p:cNvSpPr/>
            <p:nvPr/>
          </p:nvSpPr>
          <p:spPr>
            <a:xfrm>
              <a:off x="4161525" y="4617375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57"/>
                    <a:pt x="691" y="1357"/>
                  </a:cubicBezTo>
                  <a:cubicBezTo>
                    <a:pt x="1072" y="1357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4" name="Google Shape;7004;p20"/>
            <p:cNvSpPr/>
            <p:nvPr/>
          </p:nvSpPr>
          <p:spPr>
            <a:xfrm>
              <a:off x="4390725" y="4617375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57"/>
                    <a:pt x="691" y="1357"/>
                  </a:cubicBezTo>
                  <a:cubicBezTo>
                    <a:pt x="1072" y="1357"/>
                    <a:pt x="1369" y="1060"/>
                    <a:pt x="1369" y="679"/>
                  </a:cubicBezTo>
                  <a:cubicBezTo>
                    <a:pt x="1369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5" name="Google Shape;7005;p20"/>
            <p:cNvSpPr/>
            <p:nvPr/>
          </p:nvSpPr>
          <p:spPr>
            <a:xfrm>
              <a:off x="4619900" y="4617375"/>
              <a:ext cx="34275" cy="33950"/>
            </a:xfrm>
            <a:custGeom>
              <a:avLst/>
              <a:gdLst/>
              <a:ahLst/>
              <a:cxnLst/>
              <a:rect l="l" t="t" r="r" b="b"/>
              <a:pathLst>
                <a:path w="1371" h="1358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57"/>
                    <a:pt x="691" y="1357"/>
                  </a:cubicBezTo>
                  <a:cubicBezTo>
                    <a:pt x="1072" y="1357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6" name="Google Shape;7006;p20"/>
            <p:cNvSpPr/>
            <p:nvPr/>
          </p:nvSpPr>
          <p:spPr>
            <a:xfrm>
              <a:off x="4848800" y="4617375"/>
              <a:ext cx="34275" cy="33950"/>
            </a:xfrm>
            <a:custGeom>
              <a:avLst/>
              <a:gdLst/>
              <a:ahLst/>
              <a:cxnLst/>
              <a:rect l="l" t="t" r="r" b="b"/>
              <a:pathLst>
                <a:path w="1371" h="1358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57"/>
                    <a:pt x="691" y="1357"/>
                  </a:cubicBezTo>
                  <a:cubicBezTo>
                    <a:pt x="1060" y="1357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7" name="Google Shape;7007;p20"/>
            <p:cNvSpPr/>
            <p:nvPr/>
          </p:nvSpPr>
          <p:spPr>
            <a:xfrm>
              <a:off x="5078000" y="4617375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0"/>
                  </a:moveTo>
                  <a:cubicBezTo>
                    <a:pt x="310" y="0"/>
                    <a:pt x="1" y="298"/>
                    <a:pt x="1" y="679"/>
                  </a:cubicBezTo>
                  <a:cubicBezTo>
                    <a:pt x="1" y="1060"/>
                    <a:pt x="310" y="1357"/>
                    <a:pt x="691" y="1357"/>
                  </a:cubicBezTo>
                  <a:cubicBezTo>
                    <a:pt x="1060" y="1357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8" name="Google Shape;7008;p20"/>
            <p:cNvSpPr/>
            <p:nvPr/>
          </p:nvSpPr>
          <p:spPr>
            <a:xfrm>
              <a:off x="5307200" y="4617375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57"/>
                    <a:pt x="691" y="1357"/>
                  </a:cubicBezTo>
                  <a:cubicBezTo>
                    <a:pt x="1060" y="1357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9" name="Google Shape;7009;p20"/>
            <p:cNvSpPr/>
            <p:nvPr/>
          </p:nvSpPr>
          <p:spPr>
            <a:xfrm>
              <a:off x="5513775" y="10961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310" y="1358"/>
                    <a:pt x="679" y="1358"/>
                  </a:cubicBezTo>
                  <a:cubicBezTo>
                    <a:pt x="1072" y="1358"/>
                    <a:pt x="1370" y="1048"/>
                    <a:pt x="1370" y="679"/>
                  </a:cubicBezTo>
                  <a:cubicBezTo>
                    <a:pt x="1370" y="310"/>
                    <a:pt x="1060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0" name="Google Shape;7010;p20"/>
            <p:cNvSpPr/>
            <p:nvPr/>
          </p:nvSpPr>
          <p:spPr>
            <a:xfrm>
              <a:off x="5742975" y="10961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310" y="1358"/>
                    <a:pt x="679" y="1358"/>
                  </a:cubicBezTo>
                  <a:cubicBezTo>
                    <a:pt x="1072" y="1358"/>
                    <a:pt x="1369" y="1048"/>
                    <a:pt x="1369" y="679"/>
                  </a:cubicBezTo>
                  <a:cubicBezTo>
                    <a:pt x="1369" y="310"/>
                    <a:pt x="1060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1" name="Google Shape;7011;p20"/>
            <p:cNvSpPr/>
            <p:nvPr/>
          </p:nvSpPr>
          <p:spPr>
            <a:xfrm>
              <a:off x="5971875" y="10961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310" y="1358"/>
                    <a:pt x="679" y="1358"/>
                  </a:cubicBezTo>
                  <a:cubicBezTo>
                    <a:pt x="1072" y="1358"/>
                    <a:pt x="1369" y="1048"/>
                    <a:pt x="1369" y="679"/>
                  </a:cubicBezTo>
                  <a:cubicBezTo>
                    <a:pt x="1369" y="310"/>
                    <a:pt x="1072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2" name="Google Shape;7012;p20"/>
            <p:cNvSpPr/>
            <p:nvPr/>
          </p:nvSpPr>
          <p:spPr>
            <a:xfrm>
              <a:off x="6201050" y="1096100"/>
              <a:ext cx="34275" cy="33950"/>
            </a:xfrm>
            <a:custGeom>
              <a:avLst/>
              <a:gdLst/>
              <a:ahLst/>
              <a:cxnLst/>
              <a:rect l="l" t="t" r="r" b="b"/>
              <a:pathLst>
                <a:path w="1371" h="1358" extrusionOk="0">
                  <a:moveTo>
                    <a:pt x="680" y="0"/>
                  </a:moveTo>
                  <a:cubicBezTo>
                    <a:pt x="299" y="0"/>
                    <a:pt x="1" y="310"/>
                    <a:pt x="1" y="679"/>
                  </a:cubicBezTo>
                  <a:cubicBezTo>
                    <a:pt x="1" y="1060"/>
                    <a:pt x="310" y="1358"/>
                    <a:pt x="680" y="1358"/>
                  </a:cubicBezTo>
                  <a:cubicBezTo>
                    <a:pt x="1072" y="1358"/>
                    <a:pt x="1370" y="1048"/>
                    <a:pt x="1370" y="679"/>
                  </a:cubicBezTo>
                  <a:cubicBezTo>
                    <a:pt x="1370" y="310"/>
                    <a:pt x="1072" y="12"/>
                    <a:pt x="680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3" name="Google Shape;7013;p20"/>
            <p:cNvSpPr/>
            <p:nvPr/>
          </p:nvSpPr>
          <p:spPr>
            <a:xfrm>
              <a:off x="6430250" y="10961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79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60"/>
                    <a:pt x="310" y="1358"/>
                    <a:pt x="679" y="1358"/>
                  </a:cubicBezTo>
                  <a:cubicBezTo>
                    <a:pt x="1072" y="1358"/>
                    <a:pt x="1370" y="1048"/>
                    <a:pt x="1370" y="679"/>
                  </a:cubicBezTo>
                  <a:cubicBezTo>
                    <a:pt x="1370" y="310"/>
                    <a:pt x="1048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4" name="Google Shape;7014;p20"/>
            <p:cNvSpPr/>
            <p:nvPr/>
          </p:nvSpPr>
          <p:spPr>
            <a:xfrm>
              <a:off x="6658850" y="10961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60"/>
                    <a:pt x="322" y="1358"/>
                    <a:pt x="691" y="1358"/>
                  </a:cubicBezTo>
                  <a:cubicBezTo>
                    <a:pt x="1072" y="1358"/>
                    <a:pt x="1370" y="1048"/>
                    <a:pt x="1370" y="679"/>
                  </a:cubicBezTo>
                  <a:cubicBezTo>
                    <a:pt x="1370" y="310"/>
                    <a:pt x="1072" y="12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5" name="Google Shape;7015;p20"/>
            <p:cNvSpPr/>
            <p:nvPr/>
          </p:nvSpPr>
          <p:spPr>
            <a:xfrm>
              <a:off x="6888050" y="10961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60"/>
                    <a:pt x="322" y="1358"/>
                    <a:pt x="691" y="1358"/>
                  </a:cubicBezTo>
                  <a:cubicBezTo>
                    <a:pt x="1072" y="1358"/>
                    <a:pt x="1370" y="1048"/>
                    <a:pt x="1370" y="679"/>
                  </a:cubicBezTo>
                  <a:cubicBezTo>
                    <a:pt x="1370" y="310"/>
                    <a:pt x="1072" y="12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6" name="Google Shape;7016;p20"/>
            <p:cNvSpPr/>
            <p:nvPr/>
          </p:nvSpPr>
          <p:spPr>
            <a:xfrm>
              <a:off x="7117250" y="1096100"/>
              <a:ext cx="34250" cy="33950"/>
            </a:xfrm>
            <a:custGeom>
              <a:avLst/>
              <a:gdLst/>
              <a:ahLst/>
              <a:cxnLst/>
              <a:rect l="l" t="t" r="r" b="b"/>
              <a:pathLst>
                <a:path w="1370" h="1358" extrusionOk="0">
                  <a:moveTo>
                    <a:pt x="691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322" y="1358"/>
                    <a:pt x="691" y="1358"/>
                  </a:cubicBezTo>
                  <a:cubicBezTo>
                    <a:pt x="1072" y="1358"/>
                    <a:pt x="1370" y="1048"/>
                    <a:pt x="1370" y="679"/>
                  </a:cubicBezTo>
                  <a:cubicBezTo>
                    <a:pt x="1370" y="310"/>
                    <a:pt x="1060" y="12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7" name="Google Shape;7017;p20"/>
            <p:cNvSpPr/>
            <p:nvPr/>
          </p:nvSpPr>
          <p:spPr>
            <a:xfrm>
              <a:off x="5513775" y="1333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8" name="Google Shape;7018;p20"/>
            <p:cNvSpPr/>
            <p:nvPr/>
          </p:nvSpPr>
          <p:spPr>
            <a:xfrm>
              <a:off x="5742975" y="1333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9" name="Google Shape;7019;p20"/>
            <p:cNvSpPr/>
            <p:nvPr/>
          </p:nvSpPr>
          <p:spPr>
            <a:xfrm>
              <a:off x="5972175" y="1333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0" name="Google Shape;7020;p20"/>
            <p:cNvSpPr/>
            <p:nvPr/>
          </p:nvSpPr>
          <p:spPr>
            <a:xfrm>
              <a:off x="6200775" y="1333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1" name="Google Shape;7021;p20"/>
            <p:cNvSpPr/>
            <p:nvPr/>
          </p:nvSpPr>
          <p:spPr>
            <a:xfrm>
              <a:off x="6430250" y="1333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298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298"/>
                    <a:pt x="1048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2" name="Google Shape;7022;p20"/>
            <p:cNvSpPr/>
            <p:nvPr/>
          </p:nvSpPr>
          <p:spPr>
            <a:xfrm>
              <a:off x="6659450" y="1333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3" name="Google Shape;7023;p20"/>
            <p:cNvSpPr/>
            <p:nvPr/>
          </p:nvSpPr>
          <p:spPr>
            <a:xfrm>
              <a:off x="6888650" y="133362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4" name="Google Shape;7024;p20"/>
            <p:cNvSpPr/>
            <p:nvPr/>
          </p:nvSpPr>
          <p:spPr>
            <a:xfrm>
              <a:off x="7117250" y="1333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5" name="Google Shape;7025;p20"/>
            <p:cNvSpPr/>
            <p:nvPr/>
          </p:nvSpPr>
          <p:spPr>
            <a:xfrm>
              <a:off x="5513775" y="15711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6" name="Google Shape;7026;p20"/>
            <p:cNvSpPr/>
            <p:nvPr/>
          </p:nvSpPr>
          <p:spPr>
            <a:xfrm>
              <a:off x="5742975" y="15711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7" name="Google Shape;7027;p20"/>
            <p:cNvSpPr/>
            <p:nvPr/>
          </p:nvSpPr>
          <p:spPr>
            <a:xfrm>
              <a:off x="5972175" y="15711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8" name="Google Shape;7028;p20"/>
            <p:cNvSpPr/>
            <p:nvPr/>
          </p:nvSpPr>
          <p:spPr>
            <a:xfrm>
              <a:off x="6200775" y="15711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9" name="Google Shape;7029;p20"/>
            <p:cNvSpPr/>
            <p:nvPr/>
          </p:nvSpPr>
          <p:spPr>
            <a:xfrm>
              <a:off x="6430250" y="15711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310"/>
                    <a:pt x="1048" y="13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0" name="Google Shape;7030;p20"/>
            <p:cNvSpPr/>
            <p:nvPr/>
          </p:nvSpPr>
          <p:spPr>
            <a:xfrm>
              <a:off x="6659450" y="15711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1" name="Google Shape;7031;p20"/>
            <p:cNvSpPr/>
            <p:nvPr/>
          </p:nvSpPr>
          <p:spPr>
            <a:xfrm>
              <a:off x="6888650" y="157115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79"/>
                  </a:cubicBezTo>
                  <a:cubicBezTo>
                    <a:pt x="1358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2" name="Google Shape;7032;p20"/>
            <p:cNvSpPr/>
            <p:nvPr/>
          </p:nvSpPr>
          <p:spPr>
            <a:xfrm>
              <a:off x="7117250" y="15711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3" name="Google Shape;7033;p20"/>
            <p:cNvSpPr/>
            <p:nvPr/>
          </p:nvSpPr>
          <p:spPr>
            <a:xfrm>
              <a:off x="5513775" y="18089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4" name="Google Shape;7034;p20"/>
            <p:cNvSpPr/>
            <p:nvPr/>
          </p:nvSpPr>
          <p:spPr>
            <a:xfrm>
              <a:off x="5742975" y="18089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5" name="Google Shape;7035;p20"/>
            <p:cNvSpPr/>
            <p:nvPr/>
          </p:nvSpPr>
          <p:spPr>
            <a:xfrm>
              <a:off x="5972175" y="18089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6" name="Google Shape;7036;p20"/>
            <p:cNvSpPr/>
            <p:nvPr/>
          </p:nvSpPr>
          <p:spPr>
            <a:xfrm>
              <a:off x="6200775" y="18089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7" name="Google Shape;7037;p20"/>
            <p:cNvSpPr/>
            <p:nvPr/>
          </p:nvSpPr>
          <p:spPr>
            <a:xfrm>
              <a:off x="6430250" y="1808675"/>
              <a:ext cx="34250" cy="34575"/>
            </a:xfrm>
            <a:custGeom>
              <a:avLst/>
              <a:gdLst/>
              <a:ahLst/>
              <a:cxnLst/>
              <a:rect l="l" t="t" r="r" b="b"/>
              <a:pathLst>
                <a:path w="1370" h="1383" extrusionOk="0">
                  <a:moveTo>
                    <a:pt x="679" y="1"/>
                  </a:moveTo>
                  <a:cubicBezTo>
                    <a:pt x="298" y="1"/>
                    <a:pt x="1" y="322"/>
                    <a:pt x="1" y="691"/>
                  </a:cubicBezTo>
                  <a:cubicBezTo>
                    <a:pt x="1" y="1084"/>
                    <a:pt x="310" y="1382"/>
                    <a:pt x="679" y="1382"/>
                  </a:cubicBezTo>
                  <a:cubicBezTo>
                    <a:pt x="1072" y="1382"/>
                    <a:pt x="1370" y="1061"/>
                    <a:pt x="1370" y="691"/>
                  </a:cubicBezTo>
                  <a:cubicBezTo>
                    <a:pt x="1370" y="322"/>
                    <a:pt x="1048" y="13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8" name="Google Shape;7038;p20"/>
            <p:cNvSpPr/>
            <p:nvPr/>
          </p:nvSpPr>
          <p:spPr>
            <a:xfrm>
              <a:off x="6659450" y="18089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9" name="Google Shape;7039;p20"/>
            <p:cNvSpPr/>
            <p:nvPr/>
          </p:nvSpPr>
          <p:spPr>
            <a:xfrm>
              <a:off x="6888650" y="1808975"/>
              <a:ext cx="33950" cy="34275"/>
            </a:xfrm>
            <a:custGeom>
              <a:avLst/>
              <a:gdLst/>
              <a:ahLst/>
              <a:cxnLst/>
              <a:rect l="l" t="t" r="r" b="b"/>
              <a:pathLst>
                <a:path w="1358" h="1371" extrusionOk="0">
                  <a:moveTo>
                    <a:pt x="679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79"/>
                  </a:cubicBezTo>
                  <a:cubicBezTo>
                    <a:pt x="1358" y="298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0" name="Google Shape;7040;p20"/>
            <p:cNvSpPr/>
            <p:nvPr/>
          </p:nvSpPr>
          <p:spPr>
            <a:xfrm>
              <a:off x="7117250" y="18089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1" name="Google Shape;7041;p20"/>
            <p:cNvSpPr/>
            <p:nvPr/>
          </p:nvSpPr>
          <p:spPr>
            <a:xfrm>
              <a:off x="5513775" y="2031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2" name="Google Shape;7042;p20"/>
            <p:cNvSpPr/>
            <p:nvPr/>
          </p:nvSpPr>
          <p:spPr>
            <a:xfrm>
              <a:off x="5742975" y="2031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3" name="Google Shape;7043;p20"/>
            <p:cNvSpPr/>
            <p:nvPr/>
          </p:nvSpPr>
          <p:spPr>
            <a:xfrm>
              <a:off x="5972175" y="2031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4" name="Google Shape;7044;p20"/>
            <p:cNvSpPr/>
            <p:nvPr/>
          </p:nvSpPr>
          <p:spPr>
            <a:xfrm>
              <a:off x="6200775" y="2031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5" name="Google Shape;7045;p20"/>
            <p:cNvSpPr/>
            <p:nvPr/>
          </p:nvSpPr>
          <p:spPr>
            <a:xfrm>
              <a:off x="6430250" y="2031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298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298"/>
                    <a:pt x="1048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6" name="Google Shape;7046;p20"/>
            <p:cNvSpPr/>
            <p:nvPr/>
          </p:nvSpPr>
          <p:spPr>
            <a:xfrm>
              <a:off x="6659450" y="2031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7" name="Google Shape;7047;p20"/>
            <p:cNvSpPr/>
            <p:nvPr/>
          </p:nvSpPr>
          <p:spPr>
            <a:xfrm>
              <a:off x="6888650" y="203162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8" name="Google Shape;7048;p20"/>
            <p:cNvSpPr/>
            <p:nvPr/>
          </p:nvSpPr>
          <p:spPr>
            <a:xfrm>
              <a:off x="7117250" y="20316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9" name="Google Shape;7049;p20"/>
            <p:cNvSpPr/>
            <p:nvPr/>
          </p:nvSpPr>
          <p:spPr>
            <a:xfrm>
              <a:off x="5513775" y="2269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0" name="Google Shape;7050;p20"/>
            <p:cNvSpPr/>
            <p:nvPr/>
          </p:nvSpPr>
          <p:spPr>
            <a:xfrm>
              <a:off x="5742975" y="2269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69" y="1061"/>
                    <a:pt x="1369" y="680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1" name="Google Shape;7051;p20"/>
            <p:cNvSpPr/>
            <p:nvPr/>
          </p:nvSpPr>
          <p:spPr>
            <a:xfrm>
              <a:off x="5971875" y="2269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69" y="1061"/>
                    <a:pt x="1369" y="680"/>
                  </a:cubicBezTo>
                  <a:cubicBezTo>
                    <a:pt x="1369" y="310"/>
                    <a:pt x="1072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2" name="Google Shape;7052;p20"/>
            <p:cNvSpPr/>
            <p:nvPr/>
          </p:nvSpPr>
          <p:spPr>
            <a:xfrm>
              <a:off x="6201050" y="226915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0" y="1"/>
                  </a:moveTo>
                  <a:cubicBezTo>
                    <a:pt x="299" y="1"/>
                    <a:pt x="1" y="310"/>
                    <a:pt x="1" y="680"/>
                  </a:cubicBezTo>
                  <a:cubicBezTo>
                    <a:pt x="1" y="1072"/>
                    <a:pt x="310" y="1370"/>
                    <a:pt x="680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0"/>
                    <a:pt x="1072" y="1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3" name="Google Shape;7053;p20"/>
            <p:cNvSpPr/>
            <p:nvPr/>
          </p:nvSpPr>
          <p:spPr>
            <a:xfrm>
              <a:off x="6430250" y="2269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0"/>
                    <a:pt x="1048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4" name="Google Shape;7054;p20"/>
            <p:cNvSpPr/>
            <p:nvPr/>
          </p:nvSpPr>
          <p:spPr>
            <a:xfrm>
              <a:off x="6658850" y="2269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20"/>
            <p:cNvSpPr/>
            <p:nvPr/>
          </p:nvSpPr>
          <p:spPr>
            <a:xfrm>
              <a:off x="6888050" y="2269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20"/>
            <p:cNvSpPr/>
            <p:nvPr/>
          </p:nvSpPr>
          <p:spPr>
            <a:xfrm>
              <a:off x="7117250" y="2269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20"/>
            <p:cNvSpPr/>
            <p:nvPr/>
          </p:nvSpPr>
          <p:spPr>
            <a:xfrm>
              <a:off x="5513775" y="25067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20"/>
            <p:cNvSpPr/>
            <p:nvPr/>
          </p:nvSpPr>
          <p:spPr>
            <a:xfrm>
              <a:off x="5742975" y="25067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69" y="1072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9" name="Google Shape;7059;p20"/>
            <p:cNvSpPr/>
            <p:nvPr/>
          </p:nvSpPr>
          <p:spPr>
            <a:xfrm>
              <a:off x="5972175" y="25067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69" y="1072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0" name="Google Shape;7060;p20"/>
            <p:cNvSpPr/>
            <p:nvPr/>
          </p:nvSpPr>
          <p:spPr>
            <a:xfrm>
              <a:off x="6200775" y="25067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72" y="1369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1" name="Google Shape;7061;p20"/>
            <p:cNvSpPr/>
            <p:nvPr/>
          </p:nvSpPr>
          <p:spPr>
            <a:xfrm>
              <a:off x="6430250" y="2506975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310"/>
                    <a:pt x="1" y="680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49"/>
                    <a:pt x="1370" y="680"/>
                  </a:cubicBezTo>
                  <a:cubicBezTo>
                    <a:pt x="1370" y="299"/>
                    <a:pt x="1048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20"/>
            <p:cNvSpPr/>
            <p:nvPr/>
          </p:nvSpPr>
          <p:spPr>
            <a:xfrm>
              <a:off x="6659450" y="25067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69"/>
                    <a:pt x="679" y="1369"/>
                  </a:cubicBezTo>
                  <a:cubicBezTo>
                    <a:pt x="1060" y="1369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20"/>
            <p:cNvSpPr/>
            <p:nvPr/>
          </p:nvSpPr>
          <p:spPr>
            <a:xfrm>
              <a:off x="6888650" y="250670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69"/>
                    <a:pt x="679" y="1369"/>
                  </a:cubicBezTo>
                  <a:cubicBezTo>
                    <a:pt x="1060" y="1369"/>
                    <a:pt x="1358" y="1072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4" name="Google Shape;7064;p20"/>
            <p:cNvSpPr/>
            <p:nvPr/>
          </p:nvSpPr>
          <p:spPr>
            <a:xfrm>
              <a:off x="7117250" y="25067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69"/>
                    <a:pt x="691" y="1369"/>
                  </a:cubicBezTo>
                  <a:cubicBezTo>
                    <a:pt x="1072" y="1369"/>
                    <a:pt x="1370" y="1072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5" name="Google Shape;7065;p20"/>
            <p:cNvSpPr/>
            <p:nvPr/>
          </p:nvSpPr>
          <p:spPr>
            <a:xfrm>
              <a:off x="5513775" y="2744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6" name="Google Shape;7066;p20"/>
            <p:cNvSpPr/>
            <p:nvPr/>
          </p:nvSpPr>
          <p:spPr>
            <a:xfrm>
              <a:off x="5742975" y="2744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69" y="1060"/>
                    <a:pt x="1369" y="679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7" name="Google Shape;7067;p20"/>
            <p:cNvSpPr/>
            <p:nvPr/>
          </p:nvSpPr>
          <p:spPr>
            <a:xfrm>
              <a:off x="5972175" y="2744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69" y="1060"/>
                    <a:pt x="1369" y="679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8" name="Google Shape;7068;p20"/>
            <p:cNvSpPr/>
            <p:nvPr/>
          </p:nvSpPr>
          <p:spPr>
            <a:xfrm>
              <a:off x="6200775" y="2744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79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72" y="1369"/>
                    <a:pt x="1369" y="1060"/>
                    <a:pt x="1369" y="679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9" name="Google Shape;7069;p20"/>
            <p:cNvSpPr/>
            <p:nvPr/>
          </p:nvSpPr>
          <p:spPr>
            <a:xfrm>
              <a:off x="6430250" y="2744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91"/>
                  </a:cubicBezTo>
                  <a:cubicBezTo>
                    <a:pt x="1" y="1072"/>
                    <a:pt x="310" y="1369"/>
                    <a:pt x="679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48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0" name="Google Shape;7070;p20"/>
            <p:cNvSpPr/>
            <p:nvPr/>
          </p:nvSpPr>
          <p:spPr>
            <a:xfrm>
              <a:off x="6659450" y="2744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60"/>
                    <a:pt x="298" y="1369"/>
                    <a:pt x="679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1" name="Google Shape;7071;p20"/>
            <p:cNvSpPr/>
            <p:nvPr/>
          </p:nvSpPr>
          <p:spPr>
            <a:xfrm>
              <a:off x="6888650" y="274422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298" y="1369"/>
                    <a:pt x="679" y="1369"/>
                  </a:cubicBezTo>
                  <a:cubicBezTo>
                    <a:pt x="1060" y="1369"/>
                    <a:pt x="1358" y="1060"/>
                    <a:pt x="1358" y="679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2" name="Google Shape;7072;p20"/>
            <p:cNvSpPr/>
            <p:nvPr/>
          </p:nvSpPr>
          <p:spPr>
            <a:xfrm>
              <a:off x="7117250" y="2744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79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72" y="1369"/>
                    <a:pt x="1370" y="1060"/>
                    <a:pt x="1370" y="679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3" name="Google Shape;7073;p20"/>
            <p:cNvSpPr/>
            <p:nvPr/>
          </p:nvSpPr>
          <p:spPr>
            <a:xfrm>
              <a:off x="5513775" y="2967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4" name="Google Shape;7074;p20"/>
            <p:cNvSpPr/>
            <p:nvPr/>
          </p:nvSpPr>
          <p:spPr>
            <a:xfrm>
              <a:off x="5742975" y="2967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69" y="1061"/>
                    <a:pt x="1369" y="680"/>
                  </a:cubicBezTo>
                  <a:cubicBezTo>
                    <a:pt x="1369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20"/>
            <p:cNvSpPr/>
            <p:nvPr/>
          </p:nvSpPr>
          <p:spPr>
            <a:xfrm>
              <a:off x="5972175" y="2967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69" y="1061"/>
                    <a:pt x="1369" y="680"/>
                  </a:cubicBezTo>
                  <a:cubicBezTo>
                    <a:pt x="1369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20"/>
            <p:cNvSpPr/>
            <p:nvPr/>
          </p:nvSpPr>
          <p:spPr>
            <a:xfrm>
              <a:off x="6200775" y="2967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72" y="1370"/>
                    <a:pt x="1369" y="1061"/>
                    <a:pt x="1369" y="680"/>
                  </a:cubicBezTo>
                  <a:cubicBezTo>
                    <a:pt x="1369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7" name="Google Shape;7077;p20"/>
            <p:cNvSpPr/>
            <p:nvPr/>
          </p:nvSpPr>
          <p:spPr>
            <a:xfrm>
              <a:off x="6430250" y="2967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299"/>
                    <a:pt x="1" y="680"/>
                  </a:cubicBezTo>
                  <a:cubicBezTo>
                    <a:pt x="1" y="1073"/>
                    <a:pt x="310" y="1370"/>
                    <a:pt x="679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311"/>
                    <a:pt x="1048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8" name="Google Shape;7078;p20"/>
            <p:cNvSpPr/>
            <p:nvPr/>
          </p:nvSpPr>
          <p:spPr>
            <a:xfrm>
              <a:off x="6659450" y="2967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1" y="299"/>
                    <a:pt x="1" y="680"/>
                  </a:cubicBezTo>
                  <a:cubicBezTo>
                    <a:pt x="1" y="1061"/>
                    <a:pt x="298" y="1370"/>
                    <a:pt x="679" y="1370"/>
                  </a:cubicBezTo>
                  <a:cubicBezTo>
                    <a:pt x="1060" y="1370"/>
                    <a:pt x="1370" y="1061"/>
                    <a:pt x="1370" y="680"/>
                  </a:cubicBezTo>
                  <a:cubicBezTo>
                    <a:pt x="1370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9" name="Google Shape;7079;p20"/>
            <p:cNvSpPr/>
            <p:nvPr/>
          </p:nvSpPr>
          <p:spPr>
            <a:xfrm>
              <a:off x="6888650" y="2967150"/>
              <a:ext cx="33950" cy="34275"/>
            </a:xfrm>
            <a:custGeom>
              <a:avLst/>
              <a:gdLst/>
              <a:ahLst/>
              <a:cxnLst/>
              <a:rect l="l" t="t" r="r" b="b"/>
              <a:pathLst>
                <a:path w="1358" h="1371" extrusionOk="0">
                  <a:moveTo>
                    <a:pt x="679" y="1"/>
                  </a:moveTo>
                  <a:cubicBezTo>
                    <a:pt x="298" y="1"/>
                    <a:pt x="0" y="299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58" y="1061"/>
                    <a:pt x="1358" y="680"/>
                  </a:cubicBezTo>
                  <a:cubicBezTo>
                    <a:pt x="1358" y="299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0" name="Google Shape;7080;p20"/>
            <p:cNvSpPr/>
            <p:nvPr/>
          </p:nvSpPr>
          <p:spPr>
            <a:xfrm>
              <a:off x="7117250" y="29671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9"/>
                    <a:pt x="0" y="680"/>
                  </a:cubicBezTo>
                  <a:cubicBezTo>
                    <a:pt x="0" y="1061"/>
                    <a:pt x="310" y="1370"/>
                    <a:pt x="691" y="1370"/>
                  </a:cubicBezTo>
                  <a:cubicBezTo>
                    <a:pt x="1072" y="1370"/>
                    <a:pt x="1370" y="1061"/>
                    <a:pt x="1370" y="680"/>
                  </a:cubicBezTo>
                  <a:cubicBezTo>
                    <a:pt x="1370" y="299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1" name="Google Shape;7081;p20"/>
            <p:cNvSpPr/>
            <p:nvPr/>
          </p:nvSpPr>
          <p:spPr>
            <a:xfrm>
              <a:off x="5513775" y="3204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10" y="1369"/>
                    <a:pt x="679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60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2" name="Google Shape;7082;p20"/>
            <p:cNvSpPr/>
            <p:nvPr/>
          </p:nvSpPr>
          <p:spPr>
            <a:xfrm>
              <a:off x="5742975" y="3204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10" y="1369"/>
                    <a:pt x="679" y="1369"/>
                  </a:cubicBezTo>
                  <a:cubicBezTo>
                    <a:pt x="1072" y="1369"/>
                    <a:pt x="1369" y="1060"/>
                    <a:pt x="1369" y="691"/>
                  </a:cubicBezTo>
                  <a:cubicBezTo>
                    <a:pt x="1369" y="310"/>
                    <a:pt x="1060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3" name="Google Shape;7083;p20"/>
            <p:cNvSpPr/>
            <p:nvPr/>
          </p:nvSpPr>
          <p:spPr>
            <a:xfrm>
              <a:off x="5971875" y="3204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10" y="1369"/>
                    <a:pt x="679" y="1369"/>
                  </a:cubicBezTo>
                  <a:cubicBezTo>
                    <a:pt x="1072" y="1369"/>
                    <a:pt x="1369" y="1060"/>
                    <a:pt x="1369" y="691"/>
                  </a:cubicBezTo>
                  <a:cubicBezTo>
                    <a:pt x="1369" y="310"/>
                    <a:pt x="1072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4" name="Google Shape;7084;p20"/>
            <p:cNvSpPr/>
            <p:nvPr/>
          </p:nvSpPr>
          <p:spPr>
            <a:xfrm>
              <a:off x="6201050" y="320440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0"/>
                  </a:moveTo>
                  <a:cubicBezTo>
                    <a:pt x="299" y="0"/>
                    <a:pt x="1" y="310"/>
                    <a:pt x="1" y="691"/>
                  </a:cubicBezTo>
                  <a:cubicBezTo>
                    <a:pt x="1" y="1072"/>
                    <a:pt x="310" y="1369"/>
                    <a:pt x="680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72" y="12"/>
                    <a:pt x="680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5" name="Google Shape;7085;p20"/>
            <p:cNvSpPr/>
            <p:nvPr/>
          </p:nvSpPr>
          <p:spPr>
            <a:xfrm>
              <a:off x="6430250" y="3204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10" y="1369"/>
                    <a:pt x="679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48" y="12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6" name="Google Shape;7086;p20"/>
            <p:cNvSpPr/>
            <p:nvPr/>
          </p:nvSpPr>
          <p:spPr>
            <a:xfrm>
              <a:off x="6658850" y="3204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22" y="1369"/>
                    <a:pt x="691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72" y="12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7" name="Google Shape;7087;p20"/>
            <p:cNvSpPr/>
            <p:nvPr/>
          </p:nvSpPr>
          <p:spPr>
            <a:xfrm>
              <a:off x="6888050" y="3204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22" y="1369"/>
                    <a:pt x="691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72" y="12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8" name="Google Shape;7088;p20"/>
            <p:cNvSpPr/>
            <p:nvPr/>
          </p:nvSpPr>
          <p:spPr>
            <a:xfrm>
              <a:off x="7117250" y="3204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322" y="1369"/>
                    <a:pt x="691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310"/>
                    <a:pt x="1060" y="12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9" name="Google Shape;7089;p20"/>
            <p:cNvSpPr/>
            <p:nvPr/>
          </p:nvSpPr>
          <p:spPr>
            <a:xfrm>
              <a:off x="5513775" y="3442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0" name="Google Shape;7090;p20"/>
            <p:cNvSpPr/>
            <p:nvPr/>
          </p:nvSpPr>
          <p:spPr>
            <a:xfrm>
              <a:off x="5742975" y="3442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1" name="Google Shape;7091;p20"/>
            <p:cNvSpPr/>
            <p:nvPr/>
          </p:nvSpPr>
          <p:spPr>
            <a:xfrm>
              <a:off x="5972175" y="3442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2" name="Google Shape;7092;p20"/>
            <p:cNvSpPr/>
            <p:nvPr/>
          </p:nvSpPr>
          <p:spPr>
            <a:xfrm>
              <a:off x="6200775" y="3442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3" name="Google Shape;7093;p20"/>
            <p:cNvSpPr/>
            <p:nvPr/>
          </p:nvSpPr>
          <p:spPr>
            <a:xfrm>
              <a:off x="6430250" y="3442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48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4" name="Google Shape;7094;p20"/>
            <p:cNvSpPr/>
            <p:nvPr/>
          </p:nvSpPr>
          <p:spPr>
            <a:xfrm>
              <a:off x="6659450" y="3442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5" name="Google Shape;7095;p20"/>
            <p:cNvSpPr/>
            <p:nvPr/>
          </p:nvSpPr>
          <p:spPr>
            <a:xfrm>
              <a:off x="6888650" y="344222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6" name="Google Shape;7096;p20"/>
            <p:cNvSpPr/>
            <p:nvPr/>
          </p:nvSpPr>
          <p:spPr>
            <a:xfrm>
              <a:off x="7117250" y="3442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7" name="Google Shape;7097;p20"/>
            <p:cNvSpPr/>
            <p:nvPr/>
          </p:nvSpPr>
          <p:spPr>
            <a:xfrm>
              <a:off x="5513775" y="36800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8" name="Google Shape;7098;p20"/>
            <p:cNvSpPr/>
            <p:nvPr/>
          </p:nvSpPr>
          <p:spPr>
            <a:xfrm>
              <a:off x="5742975" y="36800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9" name="Google Shape;7099;p20"/>
            <p:cNvSpPr/>
            <p:nvPr/>
          </p:nvSpPr>
          <p:spPr>
            <a:xfrm>
              <a:off x="5972175" y="36800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0" name="Google Shape;7100;p20"/>
            <p:cNvSpPr/>
            <p:nvPr/>
          </p:nvSpPr>
          <p:spPr>
            <a:xfrm>
              <a:off x="6200775" y="36800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1" name="Google Shape;7101;p20"/>
            <p:cNvSpPr/>
            <p:nvPr/>
          </p:nvSpPr>
          <p:spPr>
            <a:xfrm>
              <a:off x="6430250" y="36800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48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2" name="Google Shape;7102;p20"/>
            <p:cNvSpPr/>
            <p:nvPr/>
          </p:nvSpPr>
          <p:spPr>
            <a:xfrm>
              <a:off x="6659450" y="36800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3" name="Google Shape;7103;p20"/>
            <p:cNvSpPr/>
            <p:nvPr/>
          </p:nvSpPr>
          <p:spPr>
            <a:xfrm>
              <a:off x="6888650" y="368005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298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79"/>
                  </a:cubicBezTo>
                  <a:cubicBezTo>
                    <a:pt x="1358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4" name="Google Shape;7104;p20"/>
            <p:cNvSpPr/>
            <p:nvPr/>
          </p:nvSpPr>
          <p:spPr>
            <a:xfrm>
              <a:off x="7117250" y="36800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5" name="Google Shape;7105;p20"/>
            <p:cNvSpPr/>
            <p:nvPr/>
          </p:nvSpPr>
          <p:spPr>
            <a:xfrm>
              <a:off x="5513775" y="3902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6" name="Google Shape;7106;p20"/>
            <p:cNvSpPr/>
            <p:nvPr/>
          </p:nvSpPr>
          <p:spPr>
            <a:xfrm>
              <a:off x="5742975" y="3902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7" name="Google Shape;7107;p20"/>
            <p:cNvSpPr/>
            <p:nvPr/>
          </p:nvSpPr>
          <p:spPr>
            <a:xfrm>
              <a:off x="5972175" y="3902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8" name="Google Shape;7108;p20"/>
            <p:cNvSpPr/>
            <p:nvPr/>
          </p:nvSpPr>
          <p:spPr>
            <a:xfrm>
              <a:off x="6200775" y="3902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9" name="Google Shape;7109;p20"/>
            <p:cNvSpPr/>
            <p:nvPr/>
          </p:nvSpPr>
          <p:spPr>
            <a:xfrm>
              <a:off x="6430250" y="3902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22"/>
                    <a:pt x="1048" y="24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0" name="Google Shape;7110;p20"/>
            <p:cNvSpPr/>
            <p:nvPr/>
          </p:nvSpPr>
          <p:spPr>
            <a:xfrm>
              <a:off x="6659450" y="3902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1" name="Google Shape;7111;p20"/>
            <p:cNvSpPr/>
            <p:nvPr/>
          </p:nvSpPr>
          <p:spPr>
            <a:xfrm>
              <a:off x="6888650" y="3902400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20"/>
            <p:cNvSpPr/>
            <p:nvPr/>
          </p:nvSpPr>
          <p:spPr>
            <a:xfrm>
              <a:off x="7117250" y="3902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20"/>
            <p:cNvSpPr/>
            <p:nvPr/>
          </p:nvSpPr>
          <p:spPr>
            <a:xfrm>
              <a:off x="5513775" y="4140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20"/>
            <p:cNvSpPr/>
            <p:nvPr/>
          </p:nvSpPr>
          <p:spPr>
            <a:xfrm>
              <a:off x="5742975" y="4140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5" name="Google Shape;7115;p20"/>
            <p:cNvSpPr/>
            <p:nvPr/>
          </p:nvSpPr>
          <p:spPr>
            <a:xfrm>
              <a:off x="5972175" y="4140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6" name="Google Shape;7116;p20"/>
            <p:cNvSpPr/>
            <p:nvPr/>
          </p:nvSpPr>
          <p:spPr>
            <a:xfrm>
              <a:off x="6200775" y="4140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69" y="1060"/>
                    <a:pt x="1369" y="679"/>
                  </a:cubicBezTo>
                  <a:cubicBezTo>
                    <a:pt x="1369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20"/>
            <p:cNvSpPr/>
            <p:nvPr/>
          </p:nvSpPr>
          <p:spPr>
            <a:xfrm>
              <a:off x="6430250" y="4140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298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10"/>
                    <a:pt x="1048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20"/>
            <p:cNvSpPr/>
            <p:nvPr/>
          </p:nvSpPr>
          <p:spPr>
            <a:xfrm>
              <a:off x="6659450" y="4140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60"/>
                    <a:pt x="298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9" name="Google Shape;7119;p20"/>
            <p:cNvSpPr/>
            <p:nvPr/>
          </p:nvSpPr>
          <p:spPr>
            <a:xfrm>
              <a:off x="6888650" y="414022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79"/>
                  </a:cubicBezTo>
                  <a:cubicBezTo>
                    <a:pt x="0" y="1060"/>
                    <a:pt x="298" y="1370"/>
                    <a:pt x="679" y="1370"/>
                  </a:cubicBezTo>
                  <a:cubicBezTo>
                    <a:pt x="1060" y="1370"/>
                    <a:pt x="1358" y="1060"/>
                    <a:pt x="1358" y="679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20"/>
            <p:cNvSpPr/>
            <p:nvPr/>
          </p:nvSpPr>
          <p:spPr>
            <a:xfrm>
              <a:off x="7117250" y="41402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70" y="1060"/>
                    <a:pt x="1370" y="679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1" name="Google Shape;7121;p20"/>
            <p:cNvSpPr/>
            <p:nvPr/>
          </p:nvSpPr>
          <p:spPr>
            <a:xfrm>
              <a:off x="5513775" y="43777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79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70" y="1048"/>
                    <a:pt x="1370" y="679"/>
                  </a:cubicBezTo>
                  <a:cubicBezTo>
                    <a:pt x="1370" y="310"/>
                    <a:pt x="1060" y="12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2" name="Google Shape;7122;p20"/>
            <p:cNvSpPr/>
            <p:nvPr/>
          </p:nvSpPr>
          <p:spPr>
            <a:xfrm>
              <a:off x="5742975" y="43777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79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69" y="1048"/>
                    <a:pt x="1369" y="679"/>
                  </a:cubicBezTo>
                  <a:cubicBezTo>
                    <a:pt x="1369" y="310"/>
                    <a:pt x="1060" y="12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3" name="Google Shape;7123;p20"/>
            <p:cNvSpPr/>
            <p:nvPr/>
          </p:nvSpPr>
          <p:spPr>
            <a:xfrm>
              <a:off x="5971875" y="43777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79"/>
                  </a:cubicBezTo>
                  <a:cubicBezTo>
                    <a:pt x="0" y="1072"/>
                    <a:pt x="310" y="1370"/>
                    <a:pt x="679" y="1370"/>
                  </a:cubicBezTo>
                  <a:cubicBezTo>
                    <a:pt x="1072" y="1370"/>
                    <a:pt x="1369" y="1048"/>
                    <a:pt x="1369" y="679"/>
                  </a:cubicBezTo>
                  <a:cubicBezTo>
                    <a:pt x="1369" y="310"/>
                    <a:pt x="1072" y="12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4" name="Google Shape;7124;p20"/>
            <p:cNvSpPr/>
            <p:nvPr/>
          </p:nvSpPr>
          <p:spPr>
            <a:xfrm>
              <a:off x="6201050" y="43777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1"/>
                  </a:moveTo>
                  <a:cubicBezTo>
                    <a:pt x="299" y="1"/>
                    <a:pt x="1" y="310"/>
                    <a:pt x="1" y="679"/>
                  </a:cubicBezTo>
                  <a:cubicBezTo>
                    <a:pt x="1" y="1072"/>
                    <a:pt x="310" y="1370"/>
                    <a:pt x="680" y="1370"/>
                  </a:cubicBezTo>
                  <a:cubicBezTo>
                    <a:pt x="1072" y="1370"/>
                    <a:pt x="1370" y="1048"/>
                    <a:pt x="1370" y="679"/>
                  </a:cubicBezTo>
                  <a:cubicBezTo>
                    <a:pt x="1370" y="310"/>
                    <a:pt x="1072" y="12"/>
                    <a:pt x="680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5" name="Google Shape;7125;p20"/>
            <p:cNvSpPr/>
            <p:nvPr/>
          </p:nvSpPr>
          <p:spPr>
            <a:xfrm>
              <a:off x="6430250" y="43777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48"/>
                    <a:pt x="1370" y="679"/>
                  </a:cubicBezTo>
                  <a:cubicBezTo>
                    <a:pt x="1370" y="310"/>
                    <a:pt x="1048" y="12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6" name="Google Shape;7126;p20"/>
            <p:cNvSpPr/>
            <p:nvPr/>
          </p:nvSpPr>
          <p:spPr>
            <a:xfrm>
              <a:off x="6658850" y="43777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1" y="310"/>
                    <a:pt x="1" y="679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48"/>
                    <a:pt x="1370" y="679"/>
                  </a:cubicBezTo>
                  <a:cubicBezTo>
                    <a:pt x="1370" y="310"/>
                    <a:pt x="1072" y="12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7" name="Google Shape;7127;p20"/>
            <p:cNvSpPr/>
            <p:nvPr/>
          </p:nvSpPr>
          <p:spPr>
            <a:xfrm>
              <a:off x="6888050" y="43777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1" y="310"/>
                    <a:pt x="1" y="679"/>
                  </a:cubicBezTo>
                  <a:cubicBezTo>
                    <a:pt x="1" y="1072"/>
                    <a:pt x="322" y="1370"/>
                    <a:pt x="691" y="1370"/>
                  </a:cubicBezTo>
                  <a:cubicBezTo>
                    <a:pt x="1072" y="1370"/>
                    <a:pt x="1370" y="1048"/>
                    <a:pt x="1370" y="679"/>
                  </a:cubicBezTo>
                  <a:cubicBezTo>
                    <a:pt x="1370" y="310"/>
                    <a:pt x="1072" y="12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8" name="Google Shape;7128;p20"/>
            <p:cNvSpPr/>
            <p:nvPr/>
          </p:nvSpPr>
          <p:spPr>
            <a:xfrm>
              <a:off x="7117250" y="43777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298" y="1"/>
                    <a:pt x="0" y="310"/>
                    <a:pt x="0" y="679"/>
                  </a:cubicBezTo>
                  <a:cubicBezTo>
                    <a:pt x="0" y="1072"/>
                    <a:pt x="322" y="1370"/>
                    <a:pt x="691" y="1370"/>
                  </a:cubicBezTo>
                  <a:cubicBezTo>
                    <a:pt x="1072" y="1370"/>
                    <a:pt x="1370" y="1048"/>
                    <a:pt x="1370" y="679"/>
                  </a:cubicBezTo>
                  <a:cubicBezTo>
                    <a:pt x="1370" y="310"/>
                    <a:pt x="1060" y="12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9" name="Google Shape;7129;p20"/>
            <p:cNvSpPr/>
            <p:nvPr/>
          </p:nvSpPr>
          <p:spPr>
            <a:xfrm>
              <a:off x="5513775" y="4615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0" name="Google Shape;7130;p20"/>
            <p:cNvSpPr/>
            <p:nvPr/>
          </p:nvSpPr>
          <p:spPr>
            <a:xfrm>
              <a:off x="5742975" y="4615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1" name="Google Shape;7131;p20"/>
            <p:cNvSpPr/>
            <p:nvPr/>
          </p:nvSpPr>
          <p:spPr>
            <a:xfrm>
              <a:off x="5972175" y="4615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2" name="Google Shape;7132;p20"/>
            <p:cNvSpPr/>
            <p:nvPr/>
          </p:nvSpPr>
          <p:spPr>
            <a:xfrm>
              <a:off x="6200775" y="4615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3" name="Google Shape;7133;p20"/>
            <p:cNvSpPr/>
            <p:nvPr/>
          </p:nvSpPr>
          <p:spPr>
            <a:xfrm>
              <a:off x="6430250" y="4615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298"/>
                    <a:pt x="1" y="691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72" y="1370"/>
                    <a:pt x="1370" y="1060"/>
                    <a:pt x="1370" y="691"/>
                  </a:cubicBezTo>
                  <a:cubicBezTo>
                    <a:pt x="1370" y="322"/>
                    <a:pt x="1048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4" name="Google Shape;7134;p20"/>
            <p:cNvSpPr/>
            <p:nvPr/>
          </p:nvSpPr>
          <p:spPr>
            <a:xfrm>
              <a:off x="6659450" y="4615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298" y="1"/>
                    <a:pt x="1" y="310"/>
                    <a:pt x="1" y="691"/>
                  </a:cubicBezTo>
                  <a:cubicBezTo>
                    <a:pt x="1" y="1072"/>
                    <a:pt x="298" y="1370"/>
                    <a:pt x="679" y="1370"/>
                  </a:cubicBezTo>
                  <a:cubicBezTo>
                    <a:pt x="1060" y="1370"/>
                    <a:pt x="1370" y="1072"/>
                    <a:pt x="1370" y="691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5" name="Google Shape;7135;p20"/>
            <p:cNvSpPr/>
            <p:nvPr/>
          </p:nvSpPr>
          <p:spPr>
            <a:xfrm>
              <a:off x="6888650" y="4615275"/>
              <a:ext cx="33950" cy="34250"/>
            </a:xfrm>
            <a:custGeom>
              <a:avLst/>
              <a:gdLst/>
              <a:ahLst/>
              <a:cxnLst/>
              <a:rect l="l" t="t" r="r" b="b"/>
              <a:pathLst>
                <a:path w="1358" h="1370" extrusionOk="0">
                  <a:moveTo>
                    <a:pt x="679" y="1"/>
                  </a:moveTo>
                  <a:cubicBezTo>
                    <a:pt x="298" y="1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58" y="1072"/>
                    <a:pt x="1358" y="691"/>
                  </a:cubicBezTo>
                  <a:cubicBezTo>
                    <a:pt x="1358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6" name="Google Shape;7136;p20"/>
            <p:cNvSpPr/>
            <p:nvPr/>
          </p:nvSpPr>
          <p:spPr>
            <a:xfrm>
              <a:off x="7117250" y="461527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70" y="1072"/>
                    <a:pt x="1370" y="691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CCBEB8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37" name="Google Shape;7137;p20"/>
          <p:cNvSpPr/>
          <p:nvPr/>
        </p:nvSpPr>
        <p:spPr>
          <a:xfrm rot="9308346">
            <a:off x="-247580" y="-467310"/>
            <a:ext cx="1980544" cy="1734325"/>
          </a:xfrm>
          <a:custGeom>
            <a:avLst/>
            <a:gdLst/>
            <a:ahLst/>
            <a:cxnLst/>
            <a:rect l="l" t="t" r="r" b="b"/>
            <a:pathLst>
              <a:path w="26486" h="23194" extrusionOk="0">
                <a:moveTo>
                  <a:pt x="18245" y="1"/>
                </a:moveTo>
                <a:cubicBezTo>
                  <a:pt x="17901" y="1"/>
                  <a:pt x="17551" y="104"/>
                  <a:pt x="17232" y="316"/>
                </a:cubicBezTo>
                <a:cubicBezTo>
                  <a:pt x="16802" y="603"/>
                  <a:pt x="16500" y="1010"/>
                  <a:pt x="16221" y="1436"/>
                </a:cubicBezTo>
                <a:cubicBezTo>
                  <a:pt x="16038" y="1716"/>
                  <a:pt x="15859" y="1997"/>
                  <a:pt x="15671" y="2289"/>
                </a:cubicBezTo>
                <a:cubicBezTo>
                  <a:pt x="15385" y="2029"/>
                  <a:pt x="15091" y="1875"/>
                  <a:pt x="14760" y="1875"/>
                </a:cubicBezTo>
                <a:cubicBezTo>
                  <a:pt x="14642" y="1875"/>
                  <a:pt x="14520" y="1894"/>
                  <a:pt x="14392" y="1935"/>
                </a:cubicBezTo>
                <a:cubicBezTo>
                  <a:pt x="13909" y="2088"/>
                  <a:pt x="13704" y="2518"/>
                  <a:pt x="13413" y="2947"/>
                </a:cubicBezTo>
                <a:cubicBezTo>
                  <a:pt x="13386" y="2802"/>
                  <a:pt x="13369" y="2723"/>
                  <a:pt x="13356" y="2646"/>
                </a:cubicBezTo>
                <a:cubicBezTo>
                  <a:pt x="13195" y="1600"/>
                  <a:pt x="12425" y="929"/>
                  <a:pt x="11385" y="929"/>
                </a:cubicBezTo>
                <a:cubicBezTo>
                  <a:pt x="11351" y="929"/>
                  <a:pt x="11316" y="930"/>
                  <a:pt x="11281" y="932"/>
                </a:cubicBezTo>
                <a:cubicBezTo>
                  <a:pt x="10595" y="960"/>
                  <a:pt x="10044" y="1294"/>
                  <a:pt x="9548" y="1737"/>
                </a:cubicBezTo>
                <a:cubicBezTo>
                  <a:pt x="9218" y="2031"/>
                  <a:pt x="8955" y="2387"/>
                  <a:pt x="8634" y="2774"/>
                </a:cubicBezTo>
                <a:cubicBezTo>
                  <a:pt x="8634" y="2599"/>
                  <a:pt x="8632" y="2490"/>
                  <a:pt x="8634" y="2381"/>
                </a:cubicBezTo>
                <a:cubicBezTo>
                  <a:pt x="8641" y="2060"/>
                  <a:pt x="8545" y="1779"/>
                  <a:pt x="8256" y="1617"/>
                </a:cubicBezTo>
                <a:cubicBezTo>
                  <a:pt x="8145" y="1556"/>
                  <a:pt x="8035" y="1530"/>
                  <a:pt x="7925" y="1530"/>
                </a:cubicBezTo>
                <a:cubicBezTo>
                  <a:pt x="7747" y="1530"/>
                  <a:pt x="7572" y="1600"/>
                  <a:pt x="7406" y="1703"/>
                </a:cubicBezTo>
                <a:cubicBezTo>
                  <a:pt x="7114" y="1888"/>
                  <a:pt x="6880" y="2137"/>
                  <a:pt x="6672" y="2410"/>
                </a:cubicBezTo>
                <a:cubicBezTo>
                  <a:pt x="6013" y="3271"/>
                  <a:pt x="5435" y="4193"/>
                  <a:pt x="4931" y="5150"/>
                </a:cubicBezTo>
                <a:cubicBezTo>
                  <a:pt x="3520" y="7821"/>
                  <a:pt x="2250" y="10559"/>
                  <a:pt x="983" y="13299"/>
                </a:cubicBezTo>
                <a:cubicBezTo>
                  <a:pt x="667" y="13980"/>
                  <a:pt x="366" y="14669"/>
                  <a:pt x="161" y="15396"/>
                </a:cubicBezTo>
                <a:cubicBezTo>
                  <a:pt x="1" y="15965"/>
                  <a:pt x="231" y="16426"/>
                  <a:pt x="727" y="16557"/>
                </a:cubicBezTo>
                <a:cubicBezTo>
                  <a:pt x="798" y="16576"/>
                  <a:pt x="866" y="16584"/>
                  <a:pt x="931" y="16584"/>
                </a:cubicBezTo>
                <a:cubicBezTo>
                  <a:pt x="1202" y="16584"/>
                  <a:pt x="1419" y="16432"/>
                  <a:pt x="1599" y="16216"/>
                </a:cubicBezTo>
                <a:cubicBezTo>
                  <a:pt x="2038" y="15683"/>
                  <a:pt x="2465" y="15138"/>
                  <a:pt x="2898" y="14595"/>
                </a:cubicBezTo>
                <a:cubicBezTo>
                  <a:pt x="3005" y="14636"/>
                  <a:pt x="3103" y="14691"/>
                  <a:pt x="3182" y="14796"/>
                </a:cubicBezTo>
                <a:cubicBezTo>
                  <a:pt x="2918" y="15547"/>
                  <a:pt x="2666" y="16307"/>
                  <a:pt x="2459" y="17082"/>
                </a:cubicBezTo>
                <a:cubicBezTo>
                  <a:pt x="2290" y="17713"/>
                  <a:pt x="2418" y="18222"/>
                  <a:pt x="2978" y="18615"/>
                </a:cubicBezTo>
                <a:cubicBezTo>
                  <a:pt x="2856" y="19126"/>
                  <a:pt x="2730" y="19614"/>
                  <a:pt x="2627" y="20107"/>
                </a:cubicBezTo>
                <a:cubicBezTo>
                  <a:pt x="2407" y="21163"/>
                  <a:pt x="3004" y="22037"/>
                  <a:pt x="4017" y="22166"/>
                </a:cubicBezTo>
                <a:cubicBezTo>
                  <a:pt x="4053" y="22170"/>
                  <a:pt x="4088" y="22172"/>
                  <a:pt x="4123" y="22172"/>
                </a:cubicBezTo>
                <a:cubicBezTo>
                  <a:pt x="4355" y="22172"/>
                  <a:pt x="4574" y="22084"/>
                  <a:pt x="4799" y="22065"/>
                </a:cubicBezTo>
                <a:cubicBezTo>
                  <a:pt x="5163" y="22817"/>
                  <a:pt x="5687" y="23194"/>
                  <a:pt x="6373" y="23194"/>
                </a:cubicBezTo>
                <a:cubicBezTo>
                  <a:pt x="6465" y="23194"/>
                  <a:pt x="6560" y="23187"/>
                  <a:pt x="6658" y="23173"/>
                </a:cubicBezTo>
                <a:cubicBezTo>
                  <a:pt x="7112" y="23110"/>
                  <a:pt x="7492" y="22884"/>
                  <a:pt x="7836" y="22590"/>
                </a:cubicBezTo>
                <a:cubicBezTo>
                  <a:pt x="7914" y="22524"/>
                  <a:pt x="7976" y="22466"/>
                  <a:pt x="8074" y="22466"/>
                </a:cubicBezTo>
                <a:cubicBezTo>
                  <a:pt x="8107" y="22466"/>
                  <a:pt x="8144" y="22473"/>
                  <a:pt x="8186" y="22488"/>
                </a:cubicBezTo>
                <a:cubicBezTo>
                  <a:pt x="8456" y="22585"/>
                  <a:pt x="8715" y="22633"/>
                  <a:pt x="8961" y="22633"/>
                </a:cubicBezTo>
                <a:cubicBezTo>
                  <a:pt x="9552" y="22633"/>
                  <a:pt x="10070" y="22354"/>
                  <a:pt x="10500" y="21809"/>
                </a:cubicBezTo>
                <a:cubicBezTo>
                  <a:pt x="10867" y="21346"/>
                  <a:pt x="11207" y="20862"/>
                  <a:pt x="11525" y="20343"/>
                </a:cubicBezTo>
                <a:cubicBezTo>
                  <a:pt x="11713" y="20736"/>
                  <a:pt x="11836" y="20865"/>
                  <a:pt x="12133" y="20963"/>
                </a:cubicBezTo>
                <a:cubicBezTo>
                  <a:pt x="12239" y="20999"/>
                  <a:pt x="12340" y="21014"/>
                  <a:pt x="12437" y="21014"/>
                </a:cubicBezTo>
                <a:cubicBezTo>
                  <a:pt x="12777" y="21014"/>
                  <a:pt x="13073" y="20825"/>
                  <a:pt x="13369" y="20650"/>
                </a:cubicBezTo>
                <a:cubicBezTo>
                  <a:pt x="13725" y="21345"/>
                  <a:pt x="14283" y="21670"/>
                  <a:pt x="14871" y="21670"/>
                </a:cubicBezTo>
                <a:cubicBezTo>
                  <a:pt x="15230" y="21670"/>
                  <a:pt x="15600" y="21548"/>
                  <a:pt x="15942" y="21317"/>
                </a:cubicBezTo>
                <a:cubicBezTo>
                  <a:pt x="16135" y="21463"/>
                  <a:pt x="16342" y="21549"/>
                  <a:pt x="16564" y="21549"/>
                </a:cubicBezTo>
                <a:cubicBezTo>
                  <a:pt x="16671" y="21549"/>
                  <a:pt x="16782" y="21528"/>
                  <a:pt x="16897" y="21485"/>
                </a:cubicBezTo>
                <a:cubicBezTo>
                  <a:pt x="17245" y="21354"/>
                  <a:pt x="17589" y="21214"/>
                  <a:pt x="17887" y="20987"/>
                </a:cubicBezTo>
                <a:cubicBezTo>
                  <a:pt x="18615" y="20435"/>
                  <a:pt x="19162" y="19720"/>
                  <a:pt x="19669" y="18976"/>
                </a:cubicBezTo>
                <a:cubicBezTo>
                  <a:pt x="21477" y="16328"/>
                  <a:pt x="22976" y="13504"/>
                  <a:pt x="24358" y="10615"/>
                </a:cubicBezTo>
                <a:cubicBezTo>
                  <a:pt x="25039" y="9192"/>
                  <a:pt x="25693" y="7755"/>
                  <a:pt x="26123" y="6233"/>
                </a:cubicBezTo>
                <a:cubicBezTo>
                  <a:pt x="26485" y="4933"/>
                  <a:pt x="25638" y="3814"/>
                  <a:pt x="24455" y="3814"/>
                </a:cubicBezTo>
                <a:cubicBezTo>
                  <a:pt x="24318" y="3814"/>
                  <a:pt x="24176" y="3829"/>
                  <a:pt x="24032" y="3860"/>
                </a:cubicBezTo>
                <a:cubicBezTo>
                  <a:pt x="23720" y="3929"/>
                  <a:pt x="23474" y="4114"/>
                  <a:pt x="23204" y="4283"/>
                </a:cubicBezTo>
                <a:cubicBezTo>
                  <a:pt x="23022" y="3462"/>
                  <a:pt x="22523" y="2961"/>
                  <a:pt x="21754" y="2735"/>
                </a:cubicBezTo>
                <a:cubicBezTo>
                  <a:pt x="21676" y="1680"/>
                  <a:pt x="21286" y="1194"/>
                  <a:pt x="20334" y="957"/>
                </a:cubicBezTo>
                <a:cubicBezTo>
                  <a:pt x="20225" y="932"/>
                  <a:pt x="20112" y="900"/>
                  <a:pt x="19999" y="897"/>
                </a:cubicBezTo>
                <a:cubicBezTo>
                  <a:pt x="19828" y="891"/>
                  <a:pt x="19724" y="813"/>
                  <a:pt x="19619" y="682"/>
                </a:cubicBezTo>
                <a:cubicBezTo>
                  <a:pt x="19261" y="234"/>
                  <a:pt x="18760" y="1"/>
                  <a:pt x="182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8" name="Google Shape;7138;p20"/>
          <p:cNvSpPr/>
          <p:nvPr/>
        </p:nvSpPr>
        <p:spPr>
          <a:xfrm rot="-1082566" flipH="1">
            <a:off x="7292749" y="-78957"/>
            <a:ext cx="1799957" cy="600923"/>
          </a:xfrm>
          <a:custGeom>
            <a:avLst/>
            <a:gdLst/>
            <a:ahLst/>
            <a:cxnLst/>
            <a:rect l="l" t="t" r="r" b="b"/>
            <a:pathLst>
              <a:path w="66886" h="12415" extrusionOk="0">
                <a:moveTo>
                  <a:pt x="184" y="0"/>
                </a:moveTo>
                <a:cubicBezTo>
                  <a:pt x="1" y="1134"/>
                  <a:pt x="96" y="2251"/>
                  <a:pt x="676" y="3247"/>
                </a:cubicBezTo>
                <a:cubicBezTo>
                  <a:pt x="911" y="3650"/>
                  <a:pt x="1224" y="4024"/>
                  <a:pt x="1311" y="4480"/>
                </a:cubicBezTo>
                <a:cubicBezTo>
                  <a:pt x="1413" y="5020"/>
                  <a:pt x="1181" y="5558"/>
                  <a:pt x="987" y="6073"/>
                </a:cubicBezTo>
                <a:cubicBezTo>
                  <a:pt x="230" y="8084"/>
                  <a:pt x="30" y="10296"/>
                  <a:pt x="375" y="12415"/>
                </a:cubicBezTo>
                <a:lnTo>
                  <a:pt x="66828" y="12415"/>
                </a:lnTo>
                <a:cubicBezTo>
                  <a:pt x="66886" y="10143"/>
                  <a:pt x="66674" y="7895"/>
                  <a:pt x="65868" y="5783"/>
                </a:cubicBezTo>
                <a:cubicBezTo>
                  <a:pt x="65315" y="4327"/>
                  <a:pt x="64473" y="2866"/>
                  <a:pt x="64698" y="1326"/>
                </a:cubicBezTo>
                <a:cubicBezTo>
                  <a:pt x="64764" y="870"/>
                  <a:pt x="64922" y="437"/>
                  <a:pt x="650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685D65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9" name="Google Shape;7139;p20"/>
          <p:cNvSpPr/>
          <p:nvPr/>
        </p:nvSpPr>
        <p:spPr>
          <a:xfrm rot="-7200052">
            <a:off x="-197728" y="4035588"/>
            <a:ext cx="1393392" cy="1220204"/>
          </a:xfrm>
          <a:custGeom>
            <a:avLst/>
            <a:gdLst/>
            <a:ahLst/>
            <a:cxnLst/>
            <a:rect l="l" t="t" r="r" b="b"/>
            <a:pathLst>
              <a:path w="26486" h="23194" extrusionOk="0">
                <a:moveTo>
                  <a:pt x="18245" y="1"/>
                </a:moveTo>
                <a:cubicBezTo>
                  <a:pt x="17901" y="1"/>
                  <a:pt x="17551" y="104"/>
                  <a:pt x="17232" y="316"/>
                </a:cubicBezTo>
                <a:cubicBezTo>
                  <a:pt x="16802" y="603"/>
                  <a:pt x="16500" y="1010"/>
                  <a:pt x="16221" y="1436"/>
                </a:cubicBezTo>
                <a:cubicBezTo>
                  <a:pt x="16038" y="1716"/>
                  <a:pt x="15859" y="1997"/>
                  <a:pt x="15671" y="2289"/>
                </a:cubicBezTo>
                <a:cubicBezTo>
                  <a:pt x="15385" y="2029"/>
                  <a:pt x="15091" y="1875"/>
                  <a:pt x="14760" y="1875"/>
                </a:cubicBezTo>
                <a:cubicBezTo>
                  <a:pt x="14642" y="1875"/>
                  <a:pt x="14520" y="1894"/>
                  <a:pt x="14392" y="1935"/>
                </a:cubicBezTo>
                <a:cubicBezTo>
                  <a:pt x="13909" y="2088"/>
                  <a:pt x="13704" y="2518"/>
                  <a:pt x="13413" y="2947"/>
                </a:cubicBezTo>
                <a:cubicBezTo>
                  <a:pt x="13386" y="2802"/>
                  <a:pt x="13369" y="2723"/>
                  <a:pt x="13356" y="2646"/>
                </a:cubicBezTo>
                <a:cubicBezTo>
                  <a:pt x="13195" y="1600"/>
                  <a:pt x="12425" y="929"/>
                  <a:pt x="11385" y="929"/>
                </a:cubicBezTo>
                <a:cubicBezTo>
                  <a:pt x="11351" y="929"/>
                  <a:pt x="11316" y="930"/>
                  <a:pt x="11281" y="932"/>
                </a:cubicBezTo>
                <a:cubicBezTo>
                  <a:pt x="10595" y="960"/>
                  <a:pt x="10044" y="1294"/>
                  <a:pt x="9548" y="1737"/>
                </a:cubicBezTo>
                <a:cubicBezTo>
                  <a:pt x="9218" y="2031"/>
                  <a:pt x="8955" y="2387"/>
                  <a:pt x="8634" y="2774"/>
                </a:cubicBezTo>
                <a:cubicBezTo>
                  <a:pt x="8634" y="2599"/>
                  <a:pt x="8632" y="2490"/>
                  <a:pt x="8634" y="2381"/>
                </a:cubicBezTo>
                <a:cubicBezTo>
                  <a:pt x="8641" y="2060"/>
                  <a:pt x="8545" y="1779"/>
                  <a:pt x="8256" y="1617"/>
                </a:cubicBezTo>
                <a:cubicBezTo>
                  <a:pt x="8145" y="1556"/>
                  <a:pt x="8035" y="1530"/>
                  <a:pt x="7925" y="1530"/>
                </a:cubicBezTo>
                <a:cubicBezTo>
                  <a:pt x="7747" y="1530"/>
                  <a:pt x="7572" y="1600"/>
                  <a:pt x="7406" y="1703"/>
                </a:cubicBezTo>
                <a:cubicBezTo>
                  <a:pt x="7114" y="1888"/>
                  <a:pt x="6880" y="2137"/>
                  <a:pt x="6672" y="2410"/>
                </a:cubicBezTo>
                <a:cubicBezTo>
                  <a:pt x="6013" y="3271"/>
                  <a:pt x="5435" y="4193"/>
                  <a:pt x="4931" y="5150"/>
                </a:cubicBezTo>
                <a:cubicBezTo>
                  <a:pt x="3520" y="7821"/>
                  <a:pt x="2250" y="10559"/>
                  <a:pt x="983" y="13299"/>
                </a:cubicBezTo>
                <a:cubicBezTo>
                  <a:pt x="667" y="13980"/>
                  <a:pt x="366" y="14669"/>
                  <a:pt x="161" y="15396"/>
                </a:cubicBezTo>
                <a:cubicBezTo>
                  <a:pt x="1" y="15965"/>
                  <a:pt x="231" y="16426"/>
                  <a:pt x="727" y="16557"/>
                </a:cubicBezTo>
                <a:cubicBezTo>
                  <a:pt x="798" y="16576"/>
                  <a:pt x="866" y="16584"/>
                  <a:pt x="931" y="16584"/>
                </a:cubicBezTo>
                <a:cubicBezTo>
                  <a:pt x="1202" y="16584"/>
                  <a:pt x="1419" y="16432"/>
                  <a:pt x="1599" y="16216"/>
                </a:cubicBezTo>
                <a:cubicBezTo>
                  <a:pt x="2038" y="15683"/>
                  <a:pt x="2465" y="15138"/>
                  <a:pt x="2898" y="14595"/>
                </a:cubicBezTo>
                <a:cubicBezTo>
                  <a:pt x="3005" y="14636"/>
                  <a:pt x="3103" y="14691"/>
                  <a:pt x="3182" y="14796"/>
                </a:cubicBezTo>
                <a:cubicBezTo>
                  <a:pt x="2918" y="15547"/>
                  <a:pt x="2666" y="16307"/>
                  <a:pt x="2459" y="17082"/>
                </a:cubicBezTo>
                <a:cubicBezTo>
                  <a:pt x="2290" y="17713"/>
                  <a:pt x="2418" y="18222"/>
                  <a:pt x="2978" y="18615"/>
                </a:cubicBezTo>
                <a:cubicBezTo>
                  <a:pt x="2856" y="19126"/>
                  <a:pt x="2730" y="19614"/>
                  <a:pt x="2627" y="20107"/>
                </a:cubicBezTo>
                <a:cubicBezTo>
                  <a:pt x="2407" y="21163"/>
                  <a:pt x="3004" y="22037"/>
                  <a:pt x="4017" y="22166"/>
                </a:cubicBezTo>
                <a:cubicBezTo>
                  <a:pt x="4053" y="22170"/>
                  <a:pt x="4088" y="22172"/>
                  <a:pt x="4123" y="22172"/>
                </a:cubicBezTo>
                <a:cubicBezTo>
                  <a:pt x="4355" y="22172"/>
                  <a:pt x="4574" y="22084"/>
                  <a:pt x="4799" y="22065"/>
                </a:cubicBezTo>
                <a:cubicBezTo>
                  <a:pt x="5163" y="22817"/>
                  <a:pt x="5687" y="23194"/>
                  <a:pt x="6373" y="23194"/>
                </a:cubicBezTo>
                <a:cubicBezTo>
                  <a:pt x="6465" y="23194"/>
                  <a:pt x="6560" y="23187"/>
                  <a:pt x="6658" y="23173"/>
                </a:cubicBezTo>
                <a:cubicBezTo>
                  <a:pt x="7112" y="23110"/>
                  <a:pt x="7492" y="22884"/>
                  <a:pt x="7836" y="22590"/>
                </a:cubicBezTo>
                <a:cubicBezTo>
                  <a:pt x="7914" y="22524"/>
                  <a:pt x="7976" y="22466"/>
                  <a:pt x="8074" y="22466"/>
                </a:cubicBezTo>
                <a:cubicBezTo>
                  <a:pt x="8107" y="22466"/>
                  <a:pt x="8144" y="22473"/>
                  <a:pt x="8186" y="22488"/>
                </a:cubicBezTo>
                <a:cubicBezTo>
                  <a:pt x="8456" y="22585"/>
                  <a:pt x="8715" y="22633"/>
                  <a:pt x="8961" y="22633"/>
                </a:cubicBezTo>
                <a:cubicBezTo>
                  <a:pt x="9552" y="22633"/>
                  <a:pt x="10070" y="22354"/>
                  <a:pt x="10500" y="21809"/>
                </a:cubicBezTo>
                <a:cubicBezTo>
                  <a:pt x="10867" y="21346"/>
                  <a:pt x="11207" y="20862"/>
                  <a:pt x="11525" y="20343"/>
                </a:cubicBezTo>
                <a:cubicBezTo>
                  <a:pt x="11713" y="20736"/>
                  <a:pt x="11836" y="20865"/>
                  <a:pt x="12133" y="20963"/>
                </a:cubicBezTo>
                <a:cubicBezTo>
                  <a:pt x="12239" y="20999"/>
                  <a:pt x="12340" y="21014"/>
                  <a:pt x="12437" y="21014"/>
                </a:cubicBezTo>
                <a:cubicBezTo>
                  <a:pt x="12777" y="21014"/>
                  <a:pt x="13073" y="20825"/>
                  <a:pt x="13369" y="20650"/>
                </a:cubicBezTo>
                <a:cubicBezTo>
                  <a:pt x="13725" y="21345"/>
                  <a:pt x="14283" y="21670"/>
                  <a:pt x="14871" y="21670"/>
                </a:cubicBezTo>
                <a:cubicBezTo>
                  <a:pt x="15230" y="21670"/>
                  <a:pt x="15600" y="21548"/>
                  <a:pt x="15942" y="21317"/>
                </a:cubicBezTo>
                <a:cubicBezTo>
                  <a:pt x="16135" y="21463"/>
                  <a:pt x="16342" y="21549"/>
                  <a:pt x="16564" y="21549"/>
                </a:cubicBezTo>
                <a:cubicBezTo>
                  <a:pt x="16671" y="21549"/>
                  <a:pt x="16782" y="21528"/>
                  <a:pt x="16897" y="21485"/>
                </a:cubicBezTo>
                <a:cubicBezTo>
                  <a:pt x="17245" y="21354"/>
                  <a:pt x="17589" y="21214"/>
                  <a:pt x="17887" y="20987"/>
                </a:cubicBezTo>
                <a:cubicBezTo>
                  <a:pt x="18615" y="20435"/>
                  <a:pt x="19162" y="19720"/>
                  <a:pt x="19669" y="18976"/>
                </a:cubicBezTo>
                <a:cubicBezTo>
                  <a:pt x="21477" y="16328"/>
                  <a:pt x="22976" y="13504"/>
                  <a:pt x="24358" y="10615"/>
                </a:cubicBezTo>
                <a:cubicBezTo>
                  <a:pt x="25039" y="9192"/>
                  <a:pt x="25693" y="7755"/>
                  <a:pt x="26123" y="6233"/>
                </a:cubicBezTo>
                <a:cubicBezTo>
                  <a:pt x="26485" y="4933"/>
                  <a:pt x="25638" y="3814"/>
                  <a:pt x="24455" y="3814"/>
                </a:cubicBezTo>
                <a:cubicBezTo>
                  <a:pt x="24318" y="3814"/>
                  <a:pt x="24176" y="3829"/>
                  <a:pt x="24032" y="3860"/>
                </a:cubicBezTo>
                <a:cubicBezTo>
                  <a:pt x="23720" y="3929"/>
                  <a:pt x="23474" y="4114"/>
                  <a:pt x="23204" y="4283"/>
                </a:cubicBezTo>
                <a:cubicBezTo>
                  <a:pt x="23022" y="3462"/>
                  <a:pt x="22523" y="2961"/>
                  <a:pt x="21754" y="2735"/>
                </a:cubicBezTo>
                <a:cubicBezTo>
                  <a:pt x="21676" y="1680"/>
                  <a:pt x="21286" y="1194"/>
                  <a:pt x="20334" y="957"/>
                </a:cubicBezTo>
                <a:cubicBezTo>
                  <a:pt x="20225" y="932"/>
                  <a:pt x="20112" y="900"/>
                  <a:pt x="19999" y="897"/>
                </a:cubicBezTo>
                <a:cubicBezTo>
                  <a:pt x="19828" y="891"/>
                  <a:pt x="19724" y="813"/>
                  <a:pt x="19619" y="682"/>
                </a:cubicBezTo>
                <a:cubicBezTo>
                  <a:pt x="19261" y="234"/>
                  <a:pt x="18760" y="1"/>
                  <a:pt x="18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0" name="Google Shape;7140;p20"/>
          <p:cNvSpPr/>
          <p:nvPr/>
        </p:nvSpPr>
        <p:spPr>
          <a:xfrm rot="7788475" flipH="1">
            <a:off x="-100938" y="4212294"/>
            <a:ext cx="1424657" cy="401566"/>
          </a:xfrm>
          <a:custGeom>
            <a:avLst/>
            <a:gdLst/>
            <a:ahLst/>
            <a:cxnLst/>
            <a:rect l="l" t="t" r="r" b="b"/>
            <a:pathLst>
              <a:path w="30312" h="8544" extrusionOk="0">
                <a:moveTo>
                  <a:pt x="3264" y="1"/>
                </a:moveTo>
                <a:cubicBezTo>
                  <a:pt x="2923" y="309"/>
                  <a:pt x="2583" y="623"/>
                  <a:pt x="2249" y="943"/>
                </a:cubicBezTo>
                <a:cubicBezTo>
                  <a:pt x="1828" y="1344"/>
                  <a:pt x="1408" y="1761"/>
                  <a:pt x="1131" y="2273"/>
                </a:cubicBezTo>
                <a:cubicBezTo>
                  <a:pt x="678" y="3110"/>
                  <a:pt x="432" y="4824"/>
                  <a:pt x="876" y="5717"/>
                </a:cubicBezTo>
                <a:cubicBezTo>
                  <a:pt x="887" y="5740"/>
                  <a:pt x="899" y="5761"/>
                  <a:pt x="912" y="5781"/>
                </a:cubicBezTo>
                <a:cubicBezTo>
                  <a:pt x="667" y="5881"/>
                  <a:pt x="422" y="5983"/>
                  <a:pt x="178" y="6091"/>
                </a:cubicBezTo>
                <a:cubicBezTo>
                  <a:pt x="56" y="6142"/>
                  <a:pt x="0" y="6284"/>
                  <a:pt x="53" y="6406"/>
                </a:cubicBezTo>
                <a:cubicBezTo>
                  <a:pt x="93" y="6495"/>
                  <a:pt x="181" y="6550"/>
                  <a:pt x="274" y="6550"/>
                </a:cubicBezTo>
                <a:cubicBezTo>
                  <a:pt x="307" y="6550"/>
                  <a:pt x="338" y="6542"/>
                  <a:pt x="369" y="6529"/>
                </a:cubicBezTo>
                <a:cubicBezTo>
                  <a:pt x="704" y="6383"/>
                  <a:pt x="1042" y="6243"/>
                  <a:pt x="1382" y="6108"/>
                </a:cubicBezTo>
                <a:cubicBezTo>
                  <a:pt x="1494" y="6104"/>
                  <a:pt x="1613" y="6054"/>
                  <a:pt x="1730" y="5972"/>
                </a:cubicBezTo>
                <a:cubicBezTo>
                  <a:pt x="1871" y="5919"/>
                  <a:pt x="2010" y="5867"/>
                  <a:pt x="2152" y="5814"/>
                </a:cubicBezTo>
                <a:cubicBezTo>
                  <a:pt x="3520" y="6721"/>
                  <a:pt x="5158" y="7213"/>
                  <a:pt x="6798" y="7213"/>
                </a:cubicBezTo>
                <a:cubicBezTo>
                  <a:pt x="7021" y="7213"/>
                  <a:pt x="7243" y="7204"/>
                  <a:pt x="7465" y="7186"/>
                </a:cubicBezTo>
                <a:cubicBezTo>
                  <a:pt x="7585" y="7176"/>
                  <a:pt x="7736" y="7133"/>
                  <a:pt x="7747" y="7014"/>
                </a:cubicBezTo>
                <a:cubicBezTo>
                  <a:pt x="7750" y="6965"/>
                  <a:pt x="7729" y="6918"/>
                  <a:pt x="7706" y="6875"/>
                </a:cubicBezTo>
                <a:cubicBezTo>
                  <a:pt x="7134" y="5810"/>
                  <a:pt x="5929" y="5183"/>
                  <a:pt x="4725" y="5080"/>
                </a:cubicBezTo>
                <a:cubicBezTo>
                  <a:pt x="4626" y="5072"/>
                  <a:pt x="4530" y="5067"/>
                  <a:pt x="4431" y="5064"/>
                </a:cubicBezTo>
                <a:cubicBezTo>
                  <a:pt x="5426" y="4775"/>
                  <a:pt x="6434" y="4535"/>
                  <a:pt x="7448" y="4340"/>
                </a:cubicBezTo>
                <a:lnTo>
                  <a:pt x="7448" y="4340"/>
                </a:lnTo>
                <a:cubicBezTo>
                  <a:pt x="7319" y="4517"/>
                  <a:pt x="7429" y="4825"/>
                  <a:pt x="7965" y="5304"/>
                </a:cubicBezTo>
                <a:cubicBezTo>
                  <a:pt x="8444" y="5731"/>
                  <a:pt x="8990" y="6079"/>
                  <a:pt x="9578" y="6333"/>
                </a:cubicBezTo>
                <a:cubicBezTo>
                  <a:pt x="9726" y="6396"/>
                  <a:pt x="11288" y="6781"/>
                  <a:pt x="11355" y="6781"/>
                </a:cubicBezTo>
                <a:cubicBezTo>
                  <a:pt x="11356" y="6781"/>
                  <a:pt x="11357" y="6781"/>
                  <a:pt x="11357" y="6780"/>
                </a:cubicBezTo>
                <a:cubicBezTo>
                  <a:pt x="11178" y="5847"/>
                  <a:pt x="10567" y="5004"/>
                  <a:pt x="9736" y="4544"/>
                </a:cubicBezTo>
                <a:cubicBezTo>
                  <a:pt x="9397" y="4356"/>
                  <a:pt x="8903" y="4214"/>
                  <a:pt x="8454" y="4163"/>
                </a:cubicBezTo>
                <a:cubicBezTo>
                  <a:pt x="9255" y="4034"/>
                  <a:pt x="10059" y="3933"/>
                  <a:pt x="10868" y="3862"/>
                </a:cubicBezTo>
                <a:lnTo>
                  <a:pt x="10868" y="3862"/>
                </a:lnTo>
                <a:cubicBezTo>
                  <a:pt x="10819" y="4051"/>
                  <a:pt x="10834" y="4306"/>
                  <a:pt x="10925" y="4634"/>
                </a:cubicBezTo>
                <a:cubicBezTo>
                  <a:pt x="10973" y="4802"/>
                  <a:pt x="12931" y="6488"/>
                  <a:pt x="14436" y="6875"/>
                </a:cubicBezTo>
                <a:cubicBezTo>
                  <a:pt x="14436" y="6875"/>
                  <a:pt x="14396" y="5705"/>
                  <a:pt x="14052" y="5238"/>
                </a:cubicBezTo>
                <a:cubicBezTo>
                  <a:pt x="13708" y="4770"/>
                  <a:pt x="13332" y="4254"/>
                  <a:pt x="12841" y="3946"/>
                </a:cubicBezTo>
                <a:cubicBezTo>
                  <a:pt x="12729" y="3876"/>
                  <a:pt x="12618" y="3811"/>
                  <a:pt x="12509" y="3754"/>
                </a:cubicBezTo>
                <a:cubicBezTo>
                  <a:pt x="12959" y="3735"/>
                  <a:pt x="13410" y="3726"/>
                  <a:pt x="13861" y="3726"/>
                </a:cubicBezTo>
                <a:cubicBezTo>
                  <a:pt x="14058" y="3726"/>
                  <a:pt x="14255" y="3728"/>
                  <a:pt x="14452" y="3731"/>
                </a:cubicBezTo>
                <a:cubicBezTo>
                  <a:pt x="14463" y="3863"/>
                  <a:pt x="14511" y="4041"/>
                  <a:pt x="14607" y="4276"/>
                </a:cubicBezTo>
                <a:cubicBezTo>
                  <a:pt x="14829" y="4821"/>
                  <a:pt x="15513" y="5976"/>
                  <a:pt x="15959" y="6362"/>
                </a:cubicBezTo>
                <a:cubicBezTo>
                  <a:pt x="16060" y="6449"/>
                  <a:pt x="17278" y="7145"/>
                  <a:pt x="17432" y="7145"/>
                </a:cubicBezTo>
                <a:cubicBezTo>
                  <a:pt x="17442" y="7145"/>
                  <a:pt x="17448" y="7142"/>
                  <a:pt x="17448" y="7136"/>
                </a:cubicBezTo>
                <a:cubicBezTo>
                  <a:pt x="17516" y="6320"/>
                  <a:pt x="17252" y="5483"/>
                  <a:pt x="16730" y="4854"/>
                </a:cubicBezTo>
                <a:cubicBezTo>
                  <a:pt x="16458" y="4524"/>
                  <a:pt x="15946" y="4071"/>
                  <a:pt x="15476" y="3763"/>
                </a:cubicBezTo>
                <a:lnTo>
                  <a:pt x="15476" y="3763"/>
                </a:lnTo>
                <a:cubicBezTo>
                  <a:pt x="16403" y="3806"/>
                  <a:pt x="17328" y="3885"/>
                  <a:pt x="18251" y="4004"/>
                </a:cubicBezTo>
                <a:cubicBezTo>
                  <a:pt x="17593" y="4401"/>
                  <a:pt x="18628" y="6228"/>
                  <a:pt x="19048" y="6684"/>
                </a:cubicBezTo>
                <a:cubicBezTo>
                  <a:pt x="19525" y="7198"/>
                  <a:pt x="20165" y="7599"/>
                  <a:pt x="20866" y="7646"/>
                </a:cubicBezTo>
                <a:cubicBezTo>
                  <a:pt x="20867" y="7646"/>
                  <a:pt x="20868" y="7646"/>
                  <a:pt x="20869" y="7646"/>
                </a:cubicBezTo>
                <a:cubicBezTo>
                  <a:pt x="21106" y="7646"/>
                  <a:pt x="20516" y="5696"/>
                  <a:pt x="20453" y="5573"/>
                </a:cubicBezTo>
                <a:cubicBezTo>
                  <a:pt x="20251" y="5169"/>
                  <a:pt x="19841" y="4492"/>
                  <a:pt x="19382" y="4168"/>
                </a:cubicBezTo>
                <a:lnTo>
                  <a:pt x="19382" y="4168"/>
                </a:lnTo>
                <a:cubicBezTo>
                  <a:pt x="20277" y="4312"/>
                  <a:pt x="21165" y="4492"/>
                  <a:pt x="22047" y="4707"/>
                </a:cubicBezTo>
                <a:lnTo>
                  <a:pt x="22028" y="4766"/>
                </a:lnTo>
                <a:cubicBezTo>
                  <a:pt x="21864" y="5662"/>
                  <a:pt x="22106" y="6623"/>
                  <a:pt x="22671" y="7337"/>
                </a:cubicBezTo>
                <a:cubicBezTo>
                  <a:pt x="23237" y="8049"/>
                  <a:pt x="24119" y="8501"/>
                  <a:pt x="25026" y="8544"/>
                </a:cubicBezTo>
                <a:cubicBezTo>
                  <a:pt x="24732" y="7683"/>
                  <a:pt x="24550" y="6780"/>
                  <a:pt x="24150" y="5963"/>
                </a:cubicBezTo>
                <a:cubicBezTo>
                  <a:pt x="24007" y="5669"/>
                  <a:pt x="23830" y="5387"/>
                  <a:pt x="23620" y="5132"/>
                </a:cubicBezTo>
                <a:lnTo>
                  <a:pt x="23620" y="5132"/>
                </a:lnTo>
                <a:cubicBezTo>
                  <a:pt x="24190" y="5301"/>
                  <a:pt x="24754" y="5483"/>
                  <a:pt x="25317" y="5681"/>
                </a:cubicBezTo>
                <a:cubicBezTo>
                  <a:pt x="25503" y="6270"/>
                  <a:pt x="26566" y="6981"/>
                  <a:pt x="26871" y="7180"/>
                </a:cubicBezTo>
                <a:cubicBezTo>
                  <a:pt x="27254" y="7433"/>
                  <a:pt x="28054" y="7678"/>
                  <a:pt x="28501" y="7778"/>
                </a:cubicBezTo>
                <a:cubicBezTo>
                  <a:pt x="28728" y="7829"/>
                  <a:pt x="29112" y="7887"/>
                  <a:pt x="29475" y="7887"/>
                </a:cubicBezTo>
                <a:cubicBezTo>
                  <a:pt x="29830" y="7887"/>
                  <a:pt x="30164" y="7831"/>
                  <a:pt x="30312" y="7659"/>
                </a:cubicBezTo>
                <a:cubicBezTo>
                  <a:pt x="30171" y="6957"/>
                  <a:pt x="29057" y="6204"/>
                  <a:pt x="28441" y="5849"/>
                </a:cubicBezTo>
                <a:cubicBezTo>
                  <a:pt x="28065" y="5633"/>
                  <a:pt x="26751" y="5047"/>
                  <a:pt x="25946" y="5047"/>
                </a:cubicBezTo>
                <a:cubicBezTo>
                  <a:pt x="25723" y="5047"/>
                  <a:pt x="25539" y="5092"/>
                  <a:pt x="25425" y="5202"/>
                </a:cubicBezTo>
                <a:cubicBezTo>
                  <a:pt x="24841" y="4997"/>
                  <a:pt x="24250" y="4808"/>
                  <a:pt x="23658" y="4636"/>
                </a:cubicBezTo>
                <a:cubicBezTo>
                  <a:pt x="24253" y="4588"/>
                  <a:pt x="24848" y="4521"/>
                  <a:pt x="25409" y="4328"/>
                </a:cubicBezTo>
                <a:cubicBezTo>
                  <a:pt x="26071" y="4098"/>
                  <a:pt x="26698" y="3668"/>
                  <a:pt x="27009" y="3039"/>
                </a:cubicBezTo>
                <a:cubicBezTo>
                  <a:pt x="26641" y="2823"/>
                  <a:pt x="26215" y="2748"/>
                  <a:pt x="25784" y="2748"/>
                </a:cubicBezTo>
                <a:cubicBezTo>
                  <a:pt x="25594" y="2748"/>
                  <a:pt x="25403" y="2763"/>
                  <a:pt x="25215" y="2786"/>
                </a:cubicBezTo>
                <a:cubicBezTo>
                  <a:pt x="24349" y="2894"/>
                  <a:pt x="23465" y="3175"/>
                  <a:pt x="22721" y="3635"/>
                </a:cubicBezTo>
                <a:cubicBezTo>
                  <a:pt x="22342" y="3869"/>
                  <a:pt x="22163" y="4069"/>
                  <a:pt x="22133" y="4229"/>
                </a:cubicBezTo>
                <a:cubicBezTo>
                  <a:pt x="21028" y="3961"/>
                  <a:pt x="19911" y="3747"/>
                  <a:pt x="18789" y="3589"/>
                </a:cubicBezTo>
                <a:cubicBezTo>
                  <a:pt x="19161" y="3588"/>
                  <a:pt x="19538" y="3539"/>
                  <a:pt x="19824" y="3490"/>
                </a:cubicBezTo>
                <a:cubicBezTo>
                  <a:pt x="20178" y="3430"/>
                  <a:pt x="20535" y="3331"/>
                  <a:pt x="20831" y="3129"/>
                </a:cubicBezTo>
                <a:cubicBezTo>
                  <a:pt x="21479" y="2689"/>
                  <a:pt x="21730" y="1872"/>
                  <a:pt x="21938" y="1118"/>
                </a:cubicBezTo>
                <a:lnTo>
                  <a:pt x="21938" y="1118"/>
                </a:lnTo>
                <a:cubicBezTo>
                  <a:pt x="20476" y="1162"/>
                  <a:pt x="18301" y="1903"/>
                  <a:pt x="17589" y="3295"/>
                </a:cubicBezTo>
                <a:cubicBezTo>
                  <a:pt x="17690" y="3376"/>
                  <a:pt x="17814" y="3437"/>
                  <a:pt x="17953" y="3482"/>
                </a:cubicBezTo>
                <a:cubicBezTo>
                  <a:pt x="17140" y="3387"/>
                  <a:pt x="16327" y="3320"/>
                  <a:pt x="15511" y="3282"/>
                </a:cubicBezTo>
                <a:cubicBezTo>
                  <a:pt x="16599" y="2822"/>
                  <a:pt x="17540" y="1997"/>
                  <a:pt x="18100" y="953"/>
                </a:cubicBezTo>
                <a:cubicBezTo>
                  <a:pt x="18123" y="910"/>
                  <a:pt x="18148" y="861"/>
                  <a:pt x="18136" y="815"/>
                </a:cubicBezTo>
                <a:cubicBezTo>
                  <a:pt x="18116" y="729"/>
                  <a:pt x="18007" y="706"/>
                  <a:pt x="17918" y="706"/>
                </a:cubicBezTo>
                <a:cubicBezTo>
                  <a:pt x="17902" y="706"/>
                  <a:pt x="17886" y="706"/>
                  <a:pt x="17869" y="706"/>
                </a:cubicBezTo>
                <a:cubicBezTo>
                  <a:pt x="17049" y="706"/>
                  <a:pt x="16254" y="1056"/>
                  <a:pt x="15610" y="1564"/>
                </a:cubicBezTo>
                <a:cubicBezTo>
                  <a:pt x="15126" y="1946"/>
                  <a:pt x="14372" y="2795"/>
                  <a:pt x="14286" y="3248"/>
                </a:cubicBezTo>
                <a:cubicBezTo>
                  <a:pt x="14162" y="3247"/>
                  <a:pt x="14039" y="3246"/>
                  <a:pt x="13916" y="3246"/>
                </a:cubicBezTo>
                <a:cubicBezTo>
                  <a:pt x="12923" y="3246"/>
                  <a:pt x="11932" y="3287"/>
                  <a:pt x="10941" y="3374"/>
                </a:cubicBezTo>
                <a:cubicBezTo>
                  <a:pt x="11406" y="3138"/>
                  <a:pt x="11829" y="2865"/>
                  <a:pt x="11980" y="2751"/>
                </a:cubicBezTo>
                <a:cubicBezTo>
                  <a:pt x="12208" y="2579"/>
                  <a:pt x="13692" y="592"/>
                  <a:pt x="13616" y="589"/>
                </a:cubicBezTo>
                <a:cubicBezTo>
                  <a:pt x="13577" y="588"/>
                  <a:pt x="13537" y="587"/>
                  <a:pt x="13498" y="587"/>
                </a:cubicBezTo>
                <a:cubicBezTo>
                  <a:pt x="12532" y="587"/>
                  <a:pt x="11584" y="938"/>
                  <a:pt x="10818" y="1518"/>
                </a:cubicBezTo>
                <a:cubicBezTo>
                  <a:pt x="10501" y="1757"/>
                  <a:pt x="9169" y="2974"/>
                  <a:pt x="9354" y="3548"/>
                </a:cubicBezTo>
                <a:cubicBezTo>
                  <a:pt x="8358" y="3678"/>
                  <a:pt x="7364" y="3854"/>
                  <a:pt x="6382" y="4072"/>
                </a:cubicBezTo>
                <a:cubicBezTo>
                  <a:pt x="6596" y="3900"/>
                  <a:pt x="6790" y="3714"/>
                  <a:pt x="6933" y="3588"/>
                </a:cubicBezTo>
                <a:cubicBezTo>
                  <a:pt x="7139" y="3404"/>
                  <a:pt x="7337" y="3209"/>
                  <a:pt x="7489" y="2979"/>
                </a:cubicBezTo>
                <a:cubicBezTo>
                  <a:pt x="7677" y="2692"/>
                  <a:pt x="7784" y="2359"/>
                  <a:pt x="7878" y="2028"/>
                </a:cubicBezTo>
                <a:cubicBezTo>
                  <a:pt x="8063" y="1376"/>
                  <a:pt x="8193" y="708"/>
                  <a:pt x="8272" y="34"/>
                </a:cubicBezTo>
                <a:lnTo>
                  <a:pt x="8272" y="34"/>
                </a:lnTo>
                <a:cubicBezTo>
                  <a:pt x="7260" y="170"/>
                  <a:pt x="6371" y="845"/>
                  <a:pt x="5813" y="1700"/>
                </a:cubicBezTo>
                <a:cubicBezTo>
                  <a:pt x="5489" y="2199"/>
                  <a:pt x="4694" y="3612"/>
                  <a:pt x="5056" y="4226"/>
                </a:cubicBezTo>
                <a:cubicBezTo>
                  <a:pt x="5091" y="4280"/>
                  <a:pt x="5127" y="4328"/>
                  <a:pt x="5164" y="4366"/>
                </a:cubicBezTo>
                <a:cubicBezTo>
                  <a:pt x="4236" y="4608"/>
                  <a:pt x="3319" y="4889"/>
                  <a:pt x="2410" y="5211"/>
                </a:cubicBezTo>
                <a:cubicBezTo>
                  <a:pt x="2582" y="4953"/>
                  <a:pt x="2724" y="4689"/>
                  <a:pt x="2816" y="4495"/>
                </a:cubicBezTo>
                <a:cubicBezTo>
                  <a:pt x="3465" y="3118"/>
                  <a:pt x="3372" y="1521"/>
                  <a:pt x="32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1" name="Google Shape;7141;p20"/>
          <p:cNvSpPr/>
          <p:nvPr/>
        </p:nvSpPr>
        <p:spPr>
          <a:xfrm rot="-602107">
            <a:off x="7483600" y="202284"/>
            <a:ext cx="364091" cy="312237"/>
          </a:xfrm>
          <a:custGeom>
            <a:avLst/>
            <a:gdLst/>
            <a:ahLst/>
            <a:cxnLst/>
            <a:rect l="l" t="t" r="r" b="b"/>
            <a:pathLst>
              <a:path w="4901" h="4203" extrusionOk="0">
                <a:moveTo>
                  <a:pt x="1180" y="0"/>
                </a:moveTo>
                <a:cubicBezTo>
                  <a:pt x="1058" y="0"/>
                  <a:pt x="937" y="19"/>
                  <a:pt x="821" y="61"/>
                </a:cubicBezTo>
                <a:cubicBezTo>
                  <a:pt x="287" y="253"/>
                  <a:pt x="1" y="870"/>
                  <a:pt x="28" y="1436"/>
                </a:cubicBezTo>
                <a:cubicBezTo>
                  <a:pt x="57" y="2002"/>
                  <a:pt x="333" y="2524"/>
                  <a:pt x="634" y="3003"/>
                </a:cubicBezTo>
                <a:cubicBezTo>
                  <a:pt x="973" y="3540"/>
                  <a:pt x="1417" y="4094"/>
                  <a:pt x="2044" y="4188"/>
                </a:cubicBezTo>
                <a:cubicBezTo>
                  <a:pt x="2107" y="4198"/>
                  <a:pt x="2170" y="4203"/>
                  <a:pt x="2232" y="4203"/>
                </a:cubicBezTo>
                <a:cubicBezTo>
                  <a:pt x="2896" y="4203"/>
                  <a:pt x="3483" y="3684"/>
                  <a:pt x="3969" y="3204"/>
                </a:cubicBezTo>
                <a:cubicBezTo>
                  <a:pt x="4277" y="2898"/>
                  <a:pt x="4594" y="2580"/>
                  <a:pt x="4749" y="2174"/>
                </a:cubicBezTo>
                <a:cubicBezTo>
                  <a:pt x="4901" y="1770"/>
                  <a:pt x="4843" y="1251"/>
                  <a:pt x="4499" y="989"/>
                </a:cubicBezTo>
                <a:cubicBezTo>
                  <a:pt x="4347" y="872"/>
                  <a:pt x="4159" y="821"/>
                  <a:pt x="3968" y="821"/>
                </a:cubicBezTo>
                <a:cubicBezTo>
                  <a:pt x="3799" y="821"/>
                  <a:pt x="3627" y="861"/>
                  <a:pt x="3473" y="928"/>
                </a:cubicBezTo>
                <a:cubicBezTo>
                  <a:pt x="3251" y="1027"/>
                  <a:pt x="3058" y="1175"/>
                  <a:pt x="2878" y="1337"/>
                </a:cubicBezTo>
                <a:cubicBezTo>
                  <a:pt x="2679" y="990"/>
                  <a:pt x="2462" y="652"/>
                  <a:pt x="2161" y="394"/>
                </a:cubicBezTo>
                <a:cubicBezTo>
                  <a:pt x="1890" y="159"/>
                  <a:pt x="1532" y="0"/>
                  <a:pt x="11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42" name="Google Shape;7142;p20"/>
          <p:cNvGrpSpPr/>
          <p:nvPr/>
        </p:nvGrpSpPr>
        <p:grpSpPr>
          <a:xfrm>
            <a:off x="-308821" y="20482"/>
            <a:ext cx="1170011" cy="771955"/>
            <a:chOff x="-308821" y="20482"/>
            <a:chExt cx="1170011" cy="771955"/>
          </a:xfrm>
        </p:grpSpPr>
        <p:sp>
          <p:nvSpPr>
            <p:cNvPr id="7143" name="Google Shape;7143;p20"/>
            <p:cNvSpPr/>
            <p:nvPr/>
          </p:nvSpPr>
          <p:spPr>
            <a:xfrm rot="-1197451">
              <a:off x="-269011" y="193811"/>
              <a:ext cx="1090392" cy="425297"/>
            </a:xfrm>
            <a:custGeom>
              <a:avLst/>
              <a:gdLst/>
              <a:ahLst/>
              <a:cxnLst/>
              <a:rect l="l" t="t" r="r" b="b"/>
              <a:pathLst>
                <a:path w="43837" h="17101" extrusionOk="0">
                  <a:moveTo>
                    <a:pt x="2128" y="1"/>
                  </a:moveTo>
                  <a:cubicBezTo>
                    <a:pt x="1919" y="1"/>
                    <a:pt x="1714" y="34"/>
                    <a:pt x="1525" y="90"/>
                  </a:cubicBezTo>
                  <a:cubicBezTo>
                    <a:pt x="1456" y="108"/>
                    <a:pt x="1390" y="133"/>
                    <a:pt x="1321" y="161"/>
                  </a:cubicBezTo>
                  <a:cubicBezTo>
                    <a:pt x="898" y="335"/>
                    <a:pt x="543" y="646"/>
                    <a:pt x="311" y="1036"/>
                  </a:cubicBezTo>
                  <a:cubicBezTo>
                    <a:pt x="113" y="1353"/>
                    <a:pt x="1" y="1731"/>
                    <a:pt x="1" y="2128"/>
                  </a:cubicBezTo>
                  <a:lnTo>
                    <a:pt x="1" y="14972"/>
                  </a:lnTo>
                  <a:cubicBezTo>
                    <a:pt x="1" y="15469"/>
                    <a:pt x="177" y="15931"/>
                    <a:pt x="467" y="16292"/>
                  </a:cubicBezTo>
                  <a:cubicBezTo>
                    <a:pt x="732" y="16630"/>
                    <a:pt x="1103" y="16885"/>
                    <a:pt x="1525" y="17012"/>
                  </a:cubicBezTo>
                  <a:cubicBezTo>
                    <a:pt x="1714" y="17067"/>
                    <a:pt x="1916" y="17100"/>
                    <a:pt x="2128" y="17100"/>
                  </a:cubicBezTo>
                  <a:lnTo>
                    <a:pt x="37439" y="17100"/>
                  </a:lnTo>
                  <a:cubicBezTo>
                    <a:pt x="37677" y="17100"/>
                    <a:pt x="38102" y="16743"/>
                    <a:pt x="38627" y="16170"/>
                  </a:cubicBezTo>
                  <a:cubicBezTo>
                    <a:pt x="38945" y="15820"/>
                    <a:pt x="39295" y="15403"/>
                    <a:pt x="39658" y="14930"/>
                  </a:cubicBezTo>
                  <a:lnTo>
                    <a:pt x="39658" y="14927"/>
                  </a:lnTo>
                  <a:cubicBezTo>
                    <a:pt x="39903" y="14612"/>
                    <a:pt x="40154" y="14278"/>
                    <a:pt x="40405" y="13932"/>
                  </a:cubicBezTo>
                  <a:cubicBezTo>
                    <a:pt x="40640" y="13610"/>
                    <a:pt x="40874" y="13276"/>
                    <a:pt x="41106" y="12937"/>
                  </a:cubicBezTo>
                  <a:cubicBezTo>
                    <a:pt x="41645" y="12150"/>
                    <a:pt x="42167" y="11343"/>
                    <a:pt x="42600" y="10615"/>
                  </a:cubicBezTo>
                  <a:cubicBezTo>
                    <a:pt x="42635" y="10556"/>
                    <a:pt x="42671" y="10495"/>
                    <a:pt x="42707" y="10436"/>
                  </a:cubicBezTo>
                  <a:cubicBezTo>
                    <a:pt x="42776" y="10325"/>
                    <a:pt x="42840" y="10218"/>
                    <a:pt x="42899" y="10110"/>
                  </a:cubicBezTo>
                  <a:cubicBezTo>
                    <a:pt x="43106" y="9752"/>
                    <a:pt x="43275" y="9454"/>
                    <a:pt x="43415" y="9200"/>
                  </a:cubicBezTo>
                  <a:cubicBezTo>
                    <a:pt x="43696" y="8674"/>
                    <a:pt x="43837" y="8333"/>
                    <a:pt x="43837" y="8026"/>
                  </a:cubicBezTo>
                  <a:cubicBezTo>
                    <a:pt x="43837" y="7592"/>
                    <a:pt x="43550" y="7219"/>
                    <a:pt x="42982" y="6476"/>
                  </a:cubicBezTo>
                  <a:cubicBezTo>
                    <a:pt x="42932" y="6405"/>
                    <a:pt x="42872" y="6327"/>
                    <a:pt x="42813" y="6248"/>
                  </a:cubicBezTo>
                  <a:cubicBezTo>
                    <a:pt x="42780" y="6205"/>
                    <a:pt x="42744" y="6162"/>
                    <a:pt x="42708" y="6114"/>
                  </a:cubicBezTo>
                  <a:cubicBezTo>
                    <a:pt x="42542" y="5891"/>
                    <a:pt x="42366" y="5661"/>
                    <a:pt x="42187" y="5418"/>
                  </a:cubicBezTo>
                  <a:cubicBezTo>
                    <a:pt x="41841" y="4957"/>
                    <a:pt x="41474" y="4463"/>
                    <a:pt x="41104" y="3975"/>
                  </a:cubicBezTo>
                  <a:cubicBezTo>
                    <a:pt x="40595" y="3302"/>
                    <a:pt x="40076" y="2630"/>
                    <a:pt x="39595" y="2034"/>
                  </a:cubicBezTo>
                  <a:cubicBezTo>
                    <a:pt x="39272" y="1642"/>
                    <a:pt x="38968" y="1290"/>
                    <a:pt x="38694" y="987"/>
                  </a:cubicBezTo>
                  <a:cubicBezTo>
                    <a:pt x="38670" y="964"/>
                    <a:pt x="38647" y="938"/>
                    <a:pt x="38627" y="915"/>
                  </a:cubicBezTo>
                  <a:cubicBezTo>
                    <a:pt x="38107" y="356"/>
                    <a:pt x="37681" y="1"/>
                    <a:pt x="374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685D65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4" name="Google Shape;7144;p20"/>
            <p:cNvSpPr/>
            <p:nvPr/>
          </p:nvSpPr>
          <p:spPr>
            <a:xfrm rot="-1197451">
              <a:off x="-263782" y="196638"/>
              <a:ext cx="1079945" cy="419627"/>
            </a:xfrm>
            <a:custGeom>
              <a:avLst/>
              <a:gdLst/>
              <a:ahLst/>
              <a:cxnLst/>
              <a:rect l="l" t="t" r="r" b="b"/>
              <a:pathLst>
                <a:path w="43417" h="16873" extrusionOk="0">
                  <a:moveTo>
                    <a:pt x="37144" y="1"/>
                  </a:moveTo>
                  <a:cubicBezTo>
                    <a:pt x="37049" y="1"/>
                    <a:pt x="36954" y="17"/>
                    <a:pt x="36865" y="55"/>
                  </a:cubicBezTo>
                  <a:cubicBezTo>
                    <a:pt x="36509" y="205"/>
                    <a:pt x="36359" y="631"/>
                    <a:pt x="36418" y="994"/>
                  </a:cubicBezTo>
                  <a:cubicBezTo>
                    <a:pt x="36481" y="1359"/>
                    <a:pt x="36703" y="1682"/>
                    <a:pt x="36915" y="1987"/>
                  </a:cubicBezTo>
                  <a:cubicBezTo>
                    <a:pt x="37120" y="2281"/>
                    <a:pt x="37335" y="2580"/>
                    <a:pt x="37629" y="2794"/>
                  </a:cubicBezTo>
                  <a:cubicBezTo>
                    <a:pt x="37841" y="2949"/>
                    <a:pt x="38110" y="3054"/>
                    <a:pt x="38375" y="3054"/>
                  </a:cubicBezTo>
                  <a:cubicBezTo>
                    <a:pt x="38477" y="3054"/>
                    <a:pt x="38578" y="3039"/>
                    <a:pt x="38675" y="3005"/>
                  </a:cubicBezTo>
                  <a:cubicBezTo>
                    <a:pt x="39038" y="2882"/>
                    <a:pt x="39263" y="2539"/>
                    <a:pt x="39442" y="2209"/>
                  </a:cubicBezTo>
                  <a:cubicBezTo>
                    <a:pt x="39495" y="2115"/>
                    <a:pt x="39547" y="2019"/>
                    <a:pt x="39593" y="1920"/>
                  </a:cubicBezTo>
                  <a:cubicBezTo>
                    <a:pt x="39270" y="1531"/>
                    <a:pt x="38969" y="1176"/>
                    <a:pt x="38694" y="873"/>
                  </a:cubicBezTo>
                  <a:cubicBezTo>
                    <a:pt x="38587" y="1055"/>
                    <a:pt x="38511" y="1254"/>
                    <a:pt x="38472" y="1457"/>
                  </a:cubicBezTo>
                  <a:lnTo>
                    <a:pt x="38367" y="1108"/>
                  </a:lnTo>
                  <a:cubicBezTo>
                    <a:pt x="38221" y="804"/>
                    <a:pt x="38073" y="499"/>
                    <a:pt x="37820" y="272"/>
                  </a:cubicBezTo>
                  <a:cubicBezTo>
                    <a:pt x="37636" y="111"/>
                    <a:pt x="37387" y="1"/>
                    <a:pt x="37144" y="1"/>
                  </a:cubicBezTo>
                  <a:close/>
                  <a:moveTo>
                    <a:pt x="3716" y="42"/>
                  </a:moveTo>
                  <a:cubicBezTo>
                    <a:pt x="3584" y="42"/>
                    <a:pt x="3438" y="92"/>
                    <a:pt x="3322" y="156"/>
                  </a:cubicBezTo>
                  <a:cubicBezTo>
                    <a:pt x="2825" y="430"/>
                    <a:pt x="2468" y="919"/>
                    <a:pt x="2364" y="1457"/>
                  </a:cubicBezTo>
                  <a:lnTo>
                    <a:pt x="2260" y="1108"/>
                  </a:lnTo>
                  <a:cubicBezTo>
                    <a:pt x="2116" y="804"/>
                    <a:pt x="1966" y="499"/>
                    <a:pt x="1711" y="272"/>
                  </a:cubicBezTo>
                  <a:cubicBezTo>
                    <a:pt x="1606" y="174"/>
                    <a:pt x="1470" y="95"/>
                    <a:pt x="1322" y="47"/>
                  </a:cubicBezTo>
                  <a:cubicBezTo>
                    <a:pt x="899" y="221"/>
                    <a:pt x="544" y="532"/>
                    <a:pt x="312" y="922"/>
                  </a:cubicBezTo>
                  <a:cubicBezTo>
                    <a:pt x="309" y="945"/>
                    <a:pt x="312" y="969"/>
                    <a:pt x="316" y="994"/>
                  </a:cubicBezTo>
                  <a:cubicBezTo>
                    <a:pt x="375" y="1359"/>
                    <a:pt x="594" y="1682"/>
                    <a:pt x="809" y="1987"/>
                  </a:cubicBezTo>
                  <a:cubicBezTo>
                    <a:pt x="1014" y="2281"/>
                    <a:pt x="1226" y="2579"/>
                    <a:pt x="1520" y="2794"/>
                  </a:cubicBezTo>
                  <a:cubicBezTo>
                    <a:pt x="1736" y="2949"/>
                    <a:pt x="2003" y="3055"/>
                    <a:pt x="2267" y="3055"/>
                  </a:cubicBezTo>
                  <a:cubicBezTo>
                    <a:pt x="2368" y="3055"/>
                    <a:pt x="2469" y="3039"/>
                    <a:pt x="2567" y="3005"/>
                  </a:cubicBezTo>
                  <a:cubicBezTo>
                    <a:pt x="2932" y="2882"/>
                    <a:pt x="3154" y="2539"/>
                    <a:pt x="3334" y="2209"/>
                  </a:cubicBezTo>
                  <a:cubicBezTo>
                    <a:pt x="3600" y="1720"/>
                    <a:pt x="3822" y="1216"/>
                    <a:pt x="4002" y="690"/>
                  </a:cubicBezTo>
                  <a:cubicBezTo>
                    <a:pt x="4060" y="510"/>
                    <a:pt x="4113" y="292"/>
                    <a:pt x="3981" y="149"/>
                  </a:cubicBezTo>
                  <a:cubicBezTo>
                    <a:pt x="3914" y="72"/>
                    <a:pt x="3819" y="42"/>
                    <a:pt x="3716" y="42"/>
                  </a:cubicBezTo>
                  <a:close/>
                  <a:moveTo>
                    <a:pt x="7059" y="1"/>
                  </a:moveTo>
                  <a:cubicBezTo>
                    <a:pt x="6962" y="1"/>
                    <a:pt x="6867" y="18"/>
                    <a:pt x="6777" y="56"/>
                  </a:cubicBezTo>
                  <a:cubicBezTo>
                    <a:pt x="6424" y="206"/>
                    <a:pt x="6274" y="629"/>
                    <a:pt x="6333" y="995"/>
                  </a:cubicBezTo>
                  <a:cubicBezTo>
                    <a:pt x="6393" y="1359"/>
                    <a:pt x="6611" y="1679"/>
                    <a:pt x="6826" y="1986"/>
                  </a:cubicBezTo>
                  <a:cubicBezTo>
                    <a:pt x="7032" y="2279"/>
                    <a:pt x="7243" y="2580"/>
                    <a:pt x="7540" y="2796"/>
                  </a:cubicBezTo>
                  <a:cubicBezTo>
                    <a:pt x="7754" y="2951"/>
                    <a:pt x="8023" y="3055"/>
                    <a:pt x="8287" y="3055"/>
                  </a:cubicBezTo>
                  <a:cubicBezTo>
                    <a:pt x="8388" y="3055"/>
                    <a:pt x="8487" y="3040"/>
                    <a:pt x="8583" y="3008"/>
                  </a:cubicBezTo>
                  <a:cubicBezTo>
                    <a:pt x="8947" y="2882"/>
                    <a:pt x="9174" y="2539"/>
                    <a:pt x="9353" y="2209"/>
                  </a:cubicBezTo>
                  <a:cubicBezTo>
                    <a:pt x="9618" y="1722"/>
                    <a:pt x="9841" y="1213"/>
                    <a:pt x="10020" y="692"/>
                  </a:cubicBezTo>
                  <a:cubicBezTo>
                    <a:pt x="10080" y="513"/>
                    <a:pt x="10130" y="294"/>
                    <a:pt x="10001" y="151"/>
                  </a:cubicBezTo>
                  <a:cubicBezTo>
                    <a:pt x="9932" y="74"/>
                    <a:pt x="9837" y="44"/>
                    <a:pt x="9733" y="44"/>
                  </a:cubicBezTo>
                  <a:cubicBezTo>
                    <a:pt x="9601" y="44"/>
                    <a:pt x="9456" y="93"/>
                    <a:pt x="9340" y="158"/>
                  </a:cubicBezTo>
                  <a:cubicBezTo>
                    <a:pt x="8847" y="434"/>
                    <a:pt x="8489" y="922"/>
                    <a:pt x="8383" y="1459"/>
                  </a:cubicBezTo>
                  <a:lnTo>
                    <a:pt x="8279" y="1110"/>
                  </a:lnTo>
                  <a:cubicBezTo>
                    <a:pt x="8136" y="809"/>
                    <a:pt x="7985" y="499"/>
                    <a:pt x="7733" y="272"/>
                  </a:cubicBezTo>
                  <a:cubicBezTo>
                    <a:pt x="7551" y="111"/>
                    <a:pt x="7302" y="1"/>
                    <a:pt x="7059" y="1"/>
                  </a:cubicBezTo>
                  <a:close/>
                  <a:moveTo>
                    <a:pt x="13076" y="1"/>
                  </a:moveTo>
                  <a:cubicBezTo>
                    <a:pt x="12980" y="1"/>
                    <a:pt x="12885" y="18"/>
                    <a:pt x="12795" y="56"/>
                  </a:cubicBezTo>
                  <a:cubicBezTo>
                    <a:pt x="12442" y="206"/>
                    <a:pt x="12292" y="629"/>
                    <a:pt x="12351" y="995"/>
                  </a:cubicBezTo>
                  <a:cubicBezTo>
                    <a:pt x="12409" y="1359"/>
                    <a:pt x="12630" y="1679"/>
                    <a:pt x="12844" y="1986"/>
                  </a:cubicBezTo>
                  <a:cubicBezTo>
                    <a:pt x="13049" y="2279"/>
                    <a:pt x="13261" y="2580"/>
                    <a:pt x="13556" y="2796"/>
                  </a:cubicBezTo>
                  <a:cubicBezTo>
                    <a:pt x="13770" y="2951"/>
                    <a:pt x="14040" y="3055"/>
                    <a:pt x="14305" y="3055"/>
                  </a:cubicBezTo>
                  <a:cubicBezTo>
                    <a:pt x="14405" y="3055"/>
                    <a:pt x="14505" y="3040"/>
                    <a:pt x="14601" y="3008"/>
                  </a:cubicBezTo>
                  <a:cubicBezTo>
                    <a:pt x="14966" y="2882"/>
                    <a:pt x="15191" y="2539"/>
                    <a:pt x="15370" y="2209"/>
                  </a:cubicBezTo>
                  <a:cubicBezTo>
                    <a:pt x="15635" y="1722"/>
                    <a:pt x="15857" y="1213"/>
                    <a:pt x="16036" y="692"/>
                  </a:cubicBezTo>
                  <a:cubicBezTo>
                    <a:pt x="16098" y="513"/>
                    <a:pt x="16148" y="294"/>
                    <a:pt x="16019" y="151"/>
                  </a:cubicBezTo>
                  <a:cubicBezTo>
                    <a:pt x="15951" y="74"/>
                    <a:pt x="15854" y="44"/>
                    <a:pt x="15751" y="44"/>
                  </a:cubicBezTo>
                  <a:cubicBezTo>
                    <a:pt x="15618" y="44"/>
                    <a:pt x="15473" y="93"/>
                    <a:pt x="15357" y="158"/>
                  </a:cubicBezTo>
                  <a:cubicBezTo>
                    <a:pt x="14865" y="434"/>
                    <a:pt x="14507" y="922"/>
                    <a:pt x="14401" y="1459"/>
                  </a:cubicBezTo>
                  <a:lnTo>
                    <a:pt x="14296" y="1110"/>
                  </a:lnTo>
                  <a:cubicBezTo>
                    <a:pt x="14153" y="809"/>
                    <a:pt x="14002" y="499"/>
                    <a:pt x="13750" y="272"/>
                  </a:cubicBezTo>
                  <a:cubicBezTo>
                    <a:pt x="13569" y="111"/>
                    <a:pt x="13320" y="1"/>
                    <a:pt x="13076" y="1"/>
                  </a:cubicBezTo>
                  <a:close/>
                  <a:moveTo>
                    <a:pt x="19096" y="1"/>
                  </a:moveTo>
                  <a:cubicBezTo>
                    <a:pt x="19000" y="1"/>
                    <a:pt x="18904" y="18"/>
                    <a:pt x="18815" y="56"/>
                  </a:cubicBezTo>
                  <a:cubicBezTo>
                    <a:pt x="18461" y="206"/>
                    <a:pt x="18310" y="629"/>
                    <a:pt x="18370" y="995"/>
                  </a:cubicBezTo>
                  <a:cubicBezTo>
                    <a:pt x="18428" y="1359"/>
                    <a:pt x="18647" y="1679"/>
                    <a:pt x="18862" y="1986"/>
                  </a:cubicBezTo>
                  <a:cubicBezTo>
                    <a:pt x="19068" y="2279"/>
                    <a:pt x="19281" y="2580"/>
                    <a:pt x="19576" y="2796"/>
                  </a:cubicBezTo>
                  <a:cubicBezTo>
                    <a:pt x="19790" y="2951"/>
                    <a:pt x="20059" y="3055"/>
                    <a:pt x="20324" y="3055"/>
                  </a:cubicBezTo>
                  <a:cubicBezTo>
                    <a:pt x="20425" y="3055"/>
                    <a:pt x="20525" y="3040"/>
                    <a:pt x="20621" y="3008"/>
                  </a:cubicBezTo>
                  <a:cubicBezTo>
                    <a:pt x="20984" y="2882"/>
                    <a:pt x="21210" y="2539"/>
                    <a:pt x="21389" y="2209"/>
                  </a:cubicBezTo>
                  <a:cubicBezTo>
                    <a:pt x="21655" y="1722"/>
                    <a:pt x="21877" y="1213"/>
                    <a:pt x="22056" y="692"/>
                  </a:cubicBezTo>
                  <a:cubicBezTo>
                    <a:pt x="22116" y="513"/>
                    <a:pt x="22166" y="294"/>
                    <a:pt x="22037" y="151"/>
                  </a:cubicBezTo>
                  <a:cubicBezTo>
                    <a:pt x="21969" y="74"/>
                    <a:pt x="21874" y="44"/>
                    <a:pt x="21770" y="44"/>
                  </a:cubicBezTo>
                  <a:cubicBezTo>
                    <a:pt x="21637" y="44"/>
                    <a:pt x="21492" y="93"/>
                    <a:pt x="21376" y="158"/>
                  </a:cubicBezTo>
                  <a:cubicBezTo>
                    <a:pt x="20883" y="434"/>
                    <a:pt x="20525" y="922"/>
                    <a:pt x="20420" y="1459"/>
                  </a:cubicBezTo>
                  <a:lnTo>
                    <a:pt x="20316" y="1110"/>
                  </a:lnTo>
                  <a:cubicBezTo>
                    <a:pt x="20172" y="809"/>
                    <a:pt x="20022" y="499"/>
                    <a:pt x="19769" y="272"/>
                  </a:cubicBezTo>
                  <a:cubicBezTo>
                    <a:pt x="19589" y="111"/>
                    <a:pt x="19339" y="1"/>
                    <a:pt x="19096" y="1"/>
                  </a:cubicBezTo>
                  <a:close/>
                  <a:moveTo>
                    <a:pt x="25112" y="1"/>
                  </a:moveTo>
                  <a:cubicBezTo>
                    <a:pt x="25016" y="1"/>
                    <a:pt x="24921" y="18"/>
                    <a:pt x="24831" y="56"/>
                  </a:cubicBezTo>
                  <a:cubicBezTo>
                    <a:pt x="24479" y="206"/>
                    <a:pt x="24328" y="629"/>
                    <a:pt x="24387" y="995"/>
                  </a:cubicBezTo>
                  <a:cubicBezTo>
                    <a:pt x="24446" y="1359"/>
                    <a:pt x="24665" y="1679"/>
                    <a:pt x="24880" y="1986"/>
                  </a:cubicBezTo>
                  <a:cubicBezTo>
                    <a:pt x="25087" y="2279"/>
                    <a:pt x="25297" y="2580"/>
                    <a:pt x="25593" y="2796"/>
                  </a:cubicBezTo>
                  <a:cubicBezTo>
                    <a:pt x="25808" y="2951"/>
                    <a:pt x="26076" y="3055"/>
                    <a:pt x="26341" y="3055"/>
                  </a:cubicBezTo>
                  <a:cubicBezTo>
                    <a:pt x="26442" y="3055"/>
                    <a:pt x="26542" y="3040"/>
                    <a:pt x="26638" y="3008"/>
                  </a:cubicBezTo>
                  <a:cubicBezTo>
                    <a:pt x="27002" y="2882"/>
                    <a:pt x="27227" y="2539"/>
                    <a:pt x="27406" y="2209"/>
                  </a:cubicBezTo>
                  <a:cubicBezTo>
                    <a:pt x="27671" y="1722"/>
                    <a:pt x="27894" y="1213"/>
                    <a:pt x="28073" y="692"/>
                  </a:cubicBezTo>
                  <a:cubicBezTo>
                    <a:pt x="28134" y="513"/>
                    <a:pt x="28185" y="294"/>
                    <a:pt x="28056" y="151"/>
                  </a:cubicBezTo>
                  <a:cubicBezTo>
                    <a:pt x="27987" y="74"/>
                    <a:pt x="27891" y="44"/>
                    <a:pt x="27787" y="44"/>
                  </a:cubicBezTo>
                  <a:cubicBezTo>
                    <a:pt x="27654" y="44"/>
                    <a:pt x="27510" y="93"/>
                    <a:pt x="27395" y="158"/>
                  </a:cubicBezTo>
                  <a:cubicBezTo>
                    <a:pt x="26901" y="434"/>
                    <a:pt x="26543" y="922"/>
                    <a:pt x="26437" y="1459"/>
                  </a:cubicBezTo>
                  <a:lnTo>
                    <a:pt x="26334" y="1110"/>
                  </a:lnTo>
                  <a:cubicBezTo>
                    <a:pt x="26190" y="809"/>
                    <a:pt x="26040" y="499"/>
                    <a:pt x="25786" y="272"/>
                  </a:cubicBezTo>
                  <a:cubicBezTo>
                    <a:pt x="25605" y="111"/>
                    <a:pt x="25356" y="1"/>
                    <a:pt x="25112" y="1"/>
                  </a:cubicBezTo>
                  <a:close/>
                  <a:moveTo>
                    <a:pt x="31131" y="1"/>
                  </a:moveTo>
                  <a:cubicBezTo>
                    <a:pt x="31034" y="1"/>
                    <a:pt x="30939" y="18"/>
                    <a:pt x="30850" y="56"/>
                  </a:cubicBezTo>
                  <a:cubicBezTo>
                    <a:pt x="30495" y="206"/>
                    <a:pt x="30345" y="629"/>
                    <a:pt x="30405" y="995"/>
                  </a:cubicBezTo>
                  <a:cubicBezTo>
                    <a:pt x="30464" y="1359"/>
                    <a:pt x="30685" y="1679"/>
                    <a:pt x="30897" y="1986"/>
                  </a:cubicBezTo>
                  <a:cubicBezTo>
                    <a:pt x="31103" y="2279"/>
                    <a:pt x="31315" y="2580"/>
                    <a:pt x="31611" y="2796"/>
                  </a:cubicBezTo>
                  <a:cubicBezTo>
                    <a:pt x="31825" y="2951"/>
                    <a:pt x="32094" y="3055"/>
                    <a:pt x="32359" y="3055"/>
                  </a:cubicBezTo>
                  <a:cubicBezTo>
                    <a:pt x="32460" y="3055"/>
                    <a:pt x="32560" y="3040"/>
                    <a:pt x="32656" y="3008"/>
                  </a:cubicBezTo>
                  <a:cubicBezTo>
                    <a:pt x="33019" y="2882"/>
                    <a:pt x="33245" y="2539"/>
                    <a:pt x="33424" y="2209"/>
                  </a:cubicBezTo>
                  <a:cubicBezTo>
                    <a:pt x="33689" y="1722"/>
                    <a:pt x="33912" y="1213"/>
                    <a:pt x="34091" y="692"/>
                  </a:cubicBezTo>
                  <a:cubicBezTo>
                    <a:pt x="34151" y="513"/>
                    <a:pt x="34201" y="294"/>
                    <a:pt x="34072" y="151"/>
                  </a:cubicBezTo>
                  <a:cubicBezTo>
                    <a:pt x="34004" y="74"/>
                    <a:pt x="33908" y="44"/>
                    <a:pt x="33805" y="44"/>
                  </a:cubicBezTo>
                  <a:cubicBezTo>
                    <a:pt x="33672" y="44"/>
                    <a:pt x="33527" y="93"/>
                    <a:pt x="33411" y="158"/>
                  </a:cubicBezTo>
                  <a:cubicBezTo>
                    <a:pt x="32918" y="434"/>
                    <a:pt x="32560" y="922"/>
                    <a:pt x="32455" y="1459"/>
                  </a:cubicBezTo>
                  <a:lnTo>
                    <a:pt x="32350" y="1110"/>
                  </a:lnTo>
                  <a:cubicBezTo>
                    <a:pt x="32207" y="809"/>
                    <a:pt x="32057" y="499"/>
                    <a:pt x="31804" y="272"/>
                  </a:cubicBezTo>
                  <a:cubicBezTo>
                    <a:pt x="31623" y="111"/>
                    <a:pt x="31374" y="1"/>
                    <a:pt x="31131" y="1"/>
                  </a:cubicBezTo>
                  <a:close/>
                  <a:moveTo>
                    <a:pt x="933" y="4814"/>
                  </a:moveTo>
                  <a:cubicBezTo>
                    <a:pt x="800" y="4814"/>
                    <a:pt x="656" y="4864"/>
                    <a:pt x="539" y="4929"/>
                  </a:cubicBezTo>
                  <a:cubicBezTo>
                    <a:pt x="333" y="5043"/>
                    <a:pt x="151" y="5195"/>
                    <a:pt x="2" y="5369"/>
                  </a:cubicBezTo>
                  <a:lnTo>
                    <a:pt x="2" y="7662"/>
                  </a:lnTo>
                  <a:cubicBezTo>
                    <a:pt x="244" y="7506"/>
                    <a:pt x="410" y="7240"/>
                    <a:pt x="551" y="6982"/>
                  </a:cubicBezTo>
                  <a:cubicBezTo>
                    <a:pt x="818" y="6493"/>
                    <a:pt x="1040" y="5987"/>
                    <a:pt x="1219" y="5462"/>
                  </a:cubicBezTo>
                  <a:cubicBezTo>
                    <a:pt x="1278" y="5283"/>
                    <a:pt x="1329" y="5065"/>
                    <a:pt x="1199" y="4921"/>
                  </a:cubicBezTo>
                  <a:cubicBezTo>
                    <a:pt x="1131" y="4844"/>
                    <a:pt x="1035" y="4814"/>
                    <a:pt x="933" y="4814"/>
                  </a:cubicBezTo>
                  <a:close/>
                  <a:moveTo>
                    <a:pt x="4277" y="4773"/>
                  </a:moveTo>
                  <a:cubicBezTo>
                    <a:pt x="4180" y="4773"/>
                    <a:pt x="4084" y="4790"/>
                    <a:pt x="3994" y="4828"/>
                  </a:cubicBezTo>
                  <a:cubicBezTo>
                    <a:pt x="3640" y="4979"/>
                    <a:pt x="3490" y="5402"/>
                    <a:pt x="3549" y="5767"/>
                  </a:cubicBezTo>
                  <a:cubicBezTo>
                    <a:pt x="3607" y="6130"/>
                    <a:pt x="3828" y="6451"/>
                    <a:pt x="4043" y="6758"/>
                  </a:cubicBezTo>
                  <a:cubicBezTo>
                    <a:pt x="4250" y="7053"/>
                    <a:pt x="4460" y="7353"/>
                    <a:pt x="4756" y="7568"/>
                  </a:cubicBezTo>
                  <a:cubicBezTo>
                    <a:pt x="4970" y="7723"/>
                    <a:pt x="5238" y="7827"/>
                    <a:pt x="5502" y="7827"/>
                  </a:cubicBezTo>
                  <a:cubicBezTo>
                    <a:pt x="5603" y="7827"/>
                    <a:pt x="5704" y="7812"/>
                    <a:pt x="5801" y="7779"/>
                  </a:cubicBezTo>
                  <a:cubicBezTo>
                    <a:pt x="6165" y="7654"/>
                    <a:pt x="6390" y="7311"/>
                    <a:pt x="6569" y="6982"/>
                  </a:cubicBezTo>
                  <a:cubicBezTo>
                    <a:pt x="6834" y="6494"/>
                    <a:pt x="7057" y="5985"/>
                    <a:pt x="7236" y="5463"/>
                  </a:cubicBezTo>
                  <a:cubicBezTo>
                    <a:pt x="7297" y="5284"/>
                    <a:pt x="7348" y="5066"/>
                    <a:pt x="7219" y="4923"/>
                  </a:cubicBezTo>
                  <a:cubicBezTo>
                    <a:pt x="7150" y="4847"/>
                    <a:pt x="7054" y="4817"/>
                    <a:pt x="6950" y="4817"/>
                  </a:cubicBezTo>
                  <a:cubicBezTo>
                    <a:pt x="6817" y="4817"/>
                    <a:pt x="6673" y="4866"/>
                    <a:pt x="6558" y="4930"/>
                  </a:cubicBezTo>
                  <a:cubicBezTo>
                    <a:pt x="6064" y="5205"/>
                    <a:pt x="5706" y="5693"/>
                    <a:pt x="5600" y="6230"/>
                  </a:cubicBezTo>
                  <a:lnTo>
                    <a:pt x="5497" y="5882"/>
                  </a:lnTo>
                  <a:cubicBezTo>
                    <a:pt x="5353" y="5581"/>
                    <a:pt x="5203" y="5270"/>
                    <a:pt x="4949" y="5045"/>
                  </a:cubicBezTo>
                  <a:cubicBezTo>
                    <a:pt x="4769" y="4883"/>
                    <a:pt x="4520" y="4773"/>
                    <a:pt x="4277" y="4773"/>
                  </a:cubicBezTo>
                  <a:close/>
                  <a:moveTo>
                    <a:pt x="10296" y="4773"/>
                  </a:moveTo>
                  <a:cubicBezTo>
                    <a:pt x="10200" y="4773"/>
                    <a:pt x="10104" y="4790"/>
                    <a:pt x="10014" y="4828"/>
                  </a:cubicBezTo>
                  <a:cubicBezTo>
                    <a:pt x="9657" y="4979"/>
                    <a:pt x="9508" y="5402"/>
                    <a:pt x="9568" y="5767"/>
                  </a:cubicBezTo>
                  <a:cubicBezTo>
                    <a:pt x="9627" y="6130"/>
                    <a:pt x="9848" y="6451"/>
                    <a:pt x="10063" y="6758"/>
                  </a:cubicBezTo>
                  <a:cubicBezTo>
                    <a:pt x="10268" y="7053"/>
                    <a:pt x="10480" y="7353"/>
                    <a:pt x="10775" y="7568"/>
                  </a:cubicBezTo>
                  <a:cubicBezTo>
                    <a:pt x="10989" y="7723"/>
                    <a:pt x="11257" y="7827"/>
                    <a:pt x="11522" y="7827"/>
                  </a:cubicBezTo>
                  <a:cubicBezTo>
                    <a:pt x="11623" y="7827"/>
                    <a:pt x="11723" y="7812"/>
                    <a:pt x="11820" y="7779"/>
                  </a:cubicBezTo>
                  <a:cubicBezTo>
                    <a:pt x="12184" y="7654"/>
                    <a:pt x="12409" y="7311"/>
                    <a:pt x="12589" y="6982"/>
                  </a:cubicBezTo>
                  <a:cubicBezTo>
                    <a:pt x="12854" y="6494"/>
                    <a:pt x="13076" y="5985"/>
                    <a:pt x="13255" y="5463"/>
                  </a:cubicBezTo>
                  <a:cubicBezTo>
                    <a:pt x="13317" y="5284"/>
                    <a:pt x="13367" y="5066"/>
                    <a:pt x="13238" y="4923"/>
                  </a:cubicBezTo>
                  <a:cubicBezTo>
                    <a:pt x="13169" y="4847"/>
                    <a:pt x="13073" y="4817"/>
                    <a:pt x="12969" y="4817"/>
                  </a:cubicBezTo>
                  <a:cubicBezTo>
                    <a:pt x="12837" y="4817"/>
                    <a:pt x="12692" y="4866"/>
                    <a:pt x="12576" y="4930"/>
                  </a:cubicBezTo>
                  <a:cubicBezTo>
                    <a:pt x="12084" y="5205"/>
                    <a:pt x="11726" y="5693"/>
                    <a:pt x="11620" y="6230"/>
                  </a:cubicBezTo>
                  <a:lnTo>
                    <a:pt x="11515" y="5882"/>
                  </a:lnTo>
                  <a:cubicBezTo>
                    <a:pt x="11372" y="5581"/>
                    <a:pt x="11221" y="5270"/>
                    <a:pt x="10969" y="5045"/>
                  </a:cubicBezTo>
                  <a:cubicBezTo>
                    <a:pt x="10788" y="4883"/>
                    <a:pt x="10539" y="4773"/>
                    <a:pt x="10296" y="4773"/>
                  </a:cubicBezTo>
                  <a:close/>
                  <a:moveTo>
                    <a:pt x="16314" y="4773"/>
                  </a:moveTo>
                  <a:cubicBezTo>
                    <a:pt x="16217" y="4773"/>
                    <a:pt x="16121" y="4790"/>
                    <a:pt x="16031" y="4828"/>
                  </a:cubicBezTo>
                  <a:cubicBezTo>
                    <a:pt x="15677" y="4979"/>
                    <a:pt x="15526" y="5402"/>
                    <a:pt x="15585" y="5767"/>
                  </a:cubicBezTo>
                  <a:cubicBezTo>
                    <a:pt x="15644" y="6130"/>
                    <a:pt x="15864" y="6451"/>
                    <a:pt x="16079" y="6758"/>
                  </a:cubicBezTo>
                  <a:cubicBezTo>
                    <a:pt x="16286" y="7053"/>
                    <a:pt x="16497" y="7353"/>
                    <a:pt x="16793" y="7568"/>
                  </a:cubicBezTo>
                  <a:cubicBezTo>
                    <a:pt x="17007" y="7723"/>
                    <a:pt x="17275" y="7827"/>
                    <a:pt x="17539" y="7827"/>
                  </a:cubicBezTo>
                  <a:cubicBezTo>
                    <a:pt x="17640" y="7827"/>
                    <a:pt x="17741" y="7812"/>
                    <a:pt x="17837" y="7779"/>
                  </a:cubicBezTo>
                  <a:cubicBezTo>
                    <a:pt x="18201" y="7654"/>
                    <a:pt x="18428" y="7311"/>
                    <a:pt x="18607" y="6982"/>
                  </a:cubicBezTo>
                  <a:cubicBezTo>
                    <a:pt x="18872" y="6494"/>
                    <a:pt x="19094" y="5985"/>
                    <a:pt x="19273" y="5463"/>
                  </a:cubicBezTo>
                  <a:cubicBezTo>
                    <a:pt x="19334" y="5284"/>
                    <a:pt x="19384" y="5066"/>
                    <a:pt x="19255" y="4923"/>
                  </a:cubicBezTo>
                  <a:cubicBezTo>
                    <a:pt x="19186" y="4847"/>
                    <a:pt x="19090" y="4817"/>
                    <a:pt x="18987" y="4817"/>
                  </a:cubicBezTo>
                  <a:cubicBezTo>
                    <a:pt x="18854" y="4817"/>
                    <a:pt x="18710" y="4866"/>
                    <a:pt x="18594" y="4930"/>
                  </a:cubicBezTo>
                  <a:cubicBezTo>
                    <a:pt x="18101" y="5205"/>
                    <a:pt x="17742" y="5693"/>
                    <a:pt x="17636" y="6230"/>
                  </a:cubicBezTo>
                  <a:lnTo>
                    <a:pt x="17533" y="5882"/>
                  </a:lnTo>
                  <a:cubicBezTo>
                    <a:pt x="17390" y="5581"/>
                    <a:pt x="17239" y="5270"/>
                    <a:pt x="16987" y="5045"/>
                  </a:cubicBezTo>
                  <a:cubicBezTo>
                    <a:pt x="16805" y="4883"/>
                    <a:pt x="16557" y="4773"/>
                    <a:pt x="16314" y="4773"/>
                  </a:cubicBezTo>
                  <a:close/>
                  <a:moveTo>
                    <a:pt x="22331" y="4773"/>
                  </a:moveTo>
                  <a:cubicBezTo>
                    <a:pt x="22234" y="4773"/>
                    <a:pt x="22139" y="4790"/>
                    <a:pt x="22049" y="4828"/>
                  </a:cubicBezTo>
                  <a:cubicBezTo>
                    <a:pt x="21693" y="4979"/>
                    <a:pt x="21543" y="5402"/>
                    <a:pt x="21603" y="5767"/>
                  </a:cubicBezTo>
                  <a:cubicBezTo>
                    <a:pt x="21662" y="6130"/>
                    <a:pt x="21883" y="6451"/>
                    <a:pt x="22098" y="6758"/>
                  </a:cubicBezTo>
                  <a:cubicBezTo>
                    <a:pt x="22303" y="7053"/>
                    <a:pt x="22515" y="7353"/>
                    <a:pt x="22810" y="7568"/>
                  </a:cubicBezTo>
                  <a:cubicBezTo>
                    <a:pt x="23024" y="7723"/>
                    <a:pt x="23292" y="7827"/>
                    <a:pt x="23556" y="7827"/>
                  </a:cubicBezTo>
                  <a:cubicBezTo>
                    <a:pt x="23658" y="7827"/>
                    <a:pt x="23758" y="7812"/>
                    <a:pt x="23855" y="7779"/>
                  </a:cubicBezTo>
                  <a:cubicBezTo>
                    <a:pt x="24219" y="7654"/>
                    <a:pt x="24444" y="7311"/>
                    <a:pt x="24624" y="6982"/>
                  </a:cubicBezTo>
                  <a:cubicBezTo>
                    <a:pt x="24889" y="6494"/>
                    <a:pt x="25111" y="5985"/>
                    <a:pt x="25290" y="5463"/>
                  </a:cubicBezTo>
                  <a:cubicBezTo>
                    <a:pt x="25352" y="5284"/>
                    <a:pt x="25402" y="5066"/>
                    <a:pt x="25273" y="4923"/>
                  </a:cubicBezTo>
                  <a:cubicBezTo>
                    <a:pt x="25204" y="4847"/>
                    <a:pt x="25108" y="4817"/>
                    <a:pt x="25004" y="4817"/>
                  </a:cubicBezTo>
                  <a:cubicBezTo>
                    <a:pt x="24872" y="4817"/>
                    <a:pt x="24726" y="4866"/>
                    <a:pt x="24611" y="4930"/>
                  </a:cubicBezTo>
                  <a:cubicBezTo>
                    <a:pt x="24119" y="5205"/>
                    <a:pt x="23761" y="5693"/>
                    <a:pt x="23654" y="6230"/>
                  </a:cubicBezTo>
                  <a:lnTo>
                    <a:pt x="23550" y="5882"/>
                  </a:lnTo>
                  <a:cubicBezTo>
                    <a:pt x="23406" y="5581"/>
                    <a:pt x="23256" y="5270"/>
                    <a:pt x="23004" y="5045"/>
                  </a:cubicBezTo>
                  <a:cubicBezTo>
                    <a:pt x="22823" y="4883"/>
                    <a:pt x="22574" y="4773"/>
                    <a:pt x="22331" y="4773"/>
                  </a:cubicBezTo>
                  <a:close/>
                  <a:moveTo>
                    <a:pt x="28351" y="4773"/>
                  </a:moveTo>
                  <a:cubicBezTo>
                    <a:pt x="28254" y="4773"/>
                    <a:pt x="28158" y="4790"/>
                    <a:pt x="28068" y="4828"/>
                  </a:cubicBezTo>
                  <a:cubicBezTo>
                    <a:pt x="27711" y="4979"/>
                    <a:pt x="27562" y="5402"/>
                    <a:pt x="27621" y="5767"/>
                  </a:cubicBezTo>
                  <a:cubicBezTo>
                    <a:pt x="27681" y="6130"/>
                    <a:pt x="27901" y="6451"/>
                    <a:pt x="28116" y="6758"/>
                  </a:cubicBezTo>
                  <a:cubicBezTo>
                    <a:pt x="28322" y="7053"/>
                    <a:pt x="28534" y="7353"/>
                    <a:pt x="28830" y="7568"/>
                  </a:cubicBezTo>
                  <a:cubicBezTo>
                    <a:pt x="29043" y="7723"/>
                    <a:pt x="29311" y="7827"/>
                    <a:pt x="29576" y="7827"/>
                  </a:cubicBezTo>
                  <a:cubicBezTo>
                    <a:pt x="29677" y="7827"/>
                    <a:pt x="29778" y="7812"/>
                    <a:pt x="29875" y="7779"/>
                  </a:cubicBezTo>
                  <a:cubicBezTo>
                    <a:pt x="30237" y="7654"/>
                    <a:pt x="30464" y="7311"/>
                    <a:pt x="30643" y="6982"/>
                  </a:cubicBezTo>
                  <a:cubicBezTo>
                    <a:pt x="30908" y="6494"/>
                    <a:pt x="31131" y="5985"/>
                    <a:pt x="31310" y="5463"/>
                  </a:cubicBezTo>
                  <a:cubicBezTo>
                    <a:pt x="31370" y="5284"/>
                    <a:pt x="31420" y="5066"/>
                    <a:pt x="31291" y="4923"/>
                  </a:cubicBezTo>
                  <a:cubicBezTo>
                    <a:pt x="31223" y="4847"/>
                    <a:pt x="31127" y="4817"/>
                    <a:pt x="31024" y="4817"/>
                  </a:cubicBezTo>
                  <a:cubicBezTo>
                    <a:pt x="30891" y="4817"/>
                    <a:pt x="30746" y="4866"/>
                    <a:pt x="30630" y="4930"/>
                  </a:cubicBezTo>
                  <a:cubicBezTo>
                    <a:pt x="30137" y="5205"/>
                    <a:pt x="29779" y="5693"/>
                    <a:pt x="29674" y="6230"/>
                  </a:cubicBezTo>
                  <a:lnTo>
                    <a:pt x="29569" y="5882"/>
                  </a:lnTo>
                  <a:cubicBezTo>
                    <a:pt x="29426" y="5581"/>
                    <a:pt x="29275" y="5270"/>
                    <a:pt x="29023" y="5045"/>
                  </a:cubicBezTo>
                  <a:cubicBezTo>
                    <a:pt x="28843" y="4883"/>
                    <a:pt x="28594" y="4773"/>
                    <a:pt x="28351" y="4773"/>
                  </a:cubicBezTo>
                  <a:close/>
                  <a:moveTo>
                    <a:pt x="34367" y="4773"/>
                  </a:moveTo>
                  <a:cubicBezTo>
                    <a:pt x="34271" y="4773"/>
                    <a:pt x="34175" y="4790"/>
                    <a:pt x="34085" y="4828"/>
                  </a:cubicBezTo>
                  <a:cubicBezTo>
                    <a:pt x="33731" y="4979"/>
                    <a:pt x="33580" y="5402"/>
                    <a:pt x="33639" y="5767"/>
                  </a:cubicBezTo>
                  <a:cubicBezTo>
                    <a:pt x="33698" y="6130"/>
                    <a:pt x="33919" y="6451"/>
                    <a:pt x="34134" y="6758"/>
                  </a:cubicBezTo>
                  <a:cubicBezTo>
                    <a:pt x="34340" y="7053"/>
                    <a:pt x="34551" y="7353"/>
                    <a:pt x="34846" y="7568"/>
                  </a:cubicBezTo>
                  <a:cubicBezTo>
                    <a:pt x="35061" y="7723"/>
                    <a:pt x="35329" y="7827"/>
                    <a:pt x="35593" y="7827"/>
                  </a:cubicBezTo>
                  <a:cubicBezTo>
                    <a:pt x="35694" y="7827"/>
                    <a:pt x="35795" y="7812"/>
                    <a:pt x="35891" y="7779"/>
                  </a:cubicBezTo>
                  <a:cubicBezTo>
                    <a:pt x="36256" y="7654"/>
                    <a:pt x="36481" y="7311"/>
                    <a:pt x="36660" y="6982"/>
                  </a:cubicBezTo>
                  <a:cubicBezTo>
                    <a:pt x="36925" y="6494"/>
                    <a:pt x="37147" y="5985"/>
                    <a:pt x="37326" y="5463"/>
                  </a:cubicBezTo>
                  <a:cubicBezTo>
                    <a:pt x="37388" y="5284"/>
                    <a:pt x="37438" y="5066"/>
                    <a:pt x="37309" y="4923"/>
                  </a:cubicBezTo>
                  <a:cubicBezTo>
                    <a:pt x="37241" y="4847"/>
                    <a:pt x="37144" y="4817"/>
                    <a:pt x="37041" y="4817"/>
                  </a:cubicBezTo>
                  <a:cubicBezTo>
                    <a:pt x="36908" y="4817"/>
                    <a:pt x="36763" y="4866"/>
                    <a:pt x="36648" y="4930"/>
                  </a:cubicBezTo>
                  <a:cubicBezTo>
                    <a:pt x="36155" y="5205"/>
                    <a:pt x="35797" y="5693"/>
                    <a:pt x="35691" y="6230"/>
                  </a:cubicBezTo>
                  <a:lnTo>
                    <a:pt x="35588" y="5882"/>
                  </a:lnTo>
                  <a:cubicBezTo>
                    <a:pt x="35444" y="5581"/>
                    <a:pt x="35294" y="5270"/>
                    <a:pt x="35040" y="5045"/>
                  </a:cubicBezTo>
                  <a:cubicBezTo>
                    <a:pt x="34859" y="4883"/>
                    <a:pt x="34610" y="4773"/>
                    <a:pt x="34367" y="4773"/>
                  </a:cubicBezTo>
                  <a:close/>
                  <a:moveTo>
                    <a:pt x="40377" y="4774"/>
                  </a:moveTo>
                  <a:cubicBezTo>
                    <a:pt x="40282" y="4774"/>
                    <a:pt x="40187" y="4791"/>
                    <a:pt x="40098" y="4828"/>
                  </a:cubicBezTo>
                  <a:cubicBezTo>
                    <a:pt x="39748" y="4979"/>
                    <a:pt x="39596" y="5405"/>
                    <a:pt x="39656" y="5767"/>
                  </a:cubicBezTo>
                  <a:cubicBezTo>
                    <a:pt x="39716" y="6133"/>
                    <a:pt x="39934" y="6455"/>
                    <a:pt x="40149" y="6761"/>
                  </a:cubicBezTo>
                  <a:cubicBezTo>
                    <a:pt x="40356" y="7055"/>
                    <a:pt x="40566" y="7354"/>
                    <a:pt x="40860" y="7568"/>
                  </a:cubicBezTo>
                  <a:cubicBezTo>
                    <a:pt x="41076" y="7723"/>
                    <a:pt x="41343" y="7828"/>
                    <a:pt x="41607" y="7828"/>
                  </a:cubicBezTo>
                  <a:cubicBezTo>
                    <a:pt x="41708" y="7828"/>
                    <a:pt x="41809" y="7812"/>
                    <a:pt x="41907" y="7779"/>
                  </a:cubicBezTo>
                  <a:cubicBezTo>
                    <a:pt x="42272" y="7655"/>
                    <a:pt x="42494" y="7313"/>
                    <a:pt x="42674" y="6983"/>
                  </a:cubicBezTo>
                  <a:cubicBezTo>
                    <a:pt x="42787" y="6779"/>
                    <a:pt x="42890" y="6572"/>
                    <a:pt x="42982" y="6362"/>
                  </a:cubicBezTo>
                  <a:cubicBezTo>
                    <a:pt x="42930" y="6291"/>
                    <a:pt x="42871" y="6215"/>
                    <a:pt x="42813" y="6134"/>
                  </a:cubicBezTo>
                  <a:cubicBezTo>
                    <a:pt x="42780" y="6091"/>
                    <a:pt x="42744" y="6047"/>
                    <a:pt x="42708" y="6000"/>
                  </a:cubicBezTo>
                  <a:cubicBezTo>
                    <a:pt x="42542" y="5777"/>
                    <a:pt x="42365" y="5547"/>
                    <a:pt x="42186" y="5304"/>
                  </a:cubicBezTo>
                  <a:cubicBezTo>
                    <a:pt x="41940" y="5562"/>
                    <a:pt x="41773" y="5889"/>
                    <a:pt x="41705" y="6230"/>
                  </a:cubicBezTo>
                  <a:lnTo>
                    <a:pt x="41601" y="5882"/>
                  </a:lnTo>
                  <a:cubicBezTo>
                    <a:pt x="41458" y="5578"/>
                    <a:pt x="41307" y="5273"/>
                    <a:pt x="41052" y="5046"/>
                  </a:cubicBezTo>
                  <a:cubicBezTo>
                    <a:pt x="40872" y="4884"/>
                    <a:pt x="40622" y="4774"/>
                    <a:pt x="40377" y="4774"/>
                  </a:cubicBezTo>
                  <a:close/>
                  <a:moveTo>
                    <a:pt x="43163" y="9046"/>
                  </a:moveTo>
                  <a:cubicBezTo>
                    <a:pt x="43068" y="9046"/>
                    <a:pt x="42973" y="9063"/>
                    <a:pt x="42882" y="9100"/>
                  </a:cubicBezTo>
                  <a:cubicBezTo>
                    <a:pt x="42532" y="9251"/>
                    <a:pt x="42380" y="9677"/>
                    <a:pt x="42441" y="10039"/>
                  </a:cubicBezTo>
                  <a:cubicBezTo>
                    <a:pt x="42470" y="10201"/>
                    <a:pt x="42526" y="10352"/>
                    <a:pt x="42601" y="10500"/>
                  </a:cubicBezTo>
                  <a:cubicBezTo>
                    <a:pt x="42636" y="10439"/>
                    <a:pt x="42672" y="10379"/>
                    <a:pt x="42708" y="10320"/>
                  </a:cubicBezTo>
                  <a:cubicBezTo>
                    <a:pt x="42775" y="10208"/>
                    <a:pt x="42839" y="10101"/>
                    <a:pt x="42900" y="9993"/>
                  </a:cubicBezTo>
                  <a:cubicBezTo>
                    <a:pt x="43105" y="9635"/>
                    <a:pt x="43279" y="9338"/>
                    <a:pt x="43416" y="9083"/>
                  </a:cubicBezTo>
                  <a:cubicBezTo>
                    <a:pt x="43333" y="9060"/>
                    <a:pt x="43248" y="9046"/>
                    <a:pt x="43163" y="9046"/>
                  </a:cubicBezTo>
                  <a:close/>
                  <a:moveTo>
                    <a:pt x="1040" y="9046"/>
                  </a:moveTo>
                  <a:cubicBezTo>
                    <a:pt x="944" y="9046"/>
                    <a:pt x="849" y="9064"/>
                    <a:pt x="759" y="9102"/>
                  </a:cubicBezTo>
                  <a:cubicBezTo>
                    <a:pt x="405" y="9252"/>
                    <a:pt x="254" y="9675"/>
                    <a:pt x="314" y="10041"/>
                  </a:cubicBezTo>
                  <a:cubicBezTo>
                    <a:pt x="373" y="10405"/>
                    <a:pt x="594" y="10725"/>
                    <a:pt x="809" y="11031"/>
                  </a:cubicBezTo>
                  <a:cubicBezTo>
                    <a:pt x="1014" y="11325"/>
                    <a:pt x="1226" y="11626"/>
                    <a:pt x="1521" y="11841"/>
                  </a:cubicBezTo>
                  <a:cubicBezTo>
                    <a:pt x="1736" y="11997"/>
                    <a:pt x="2005" y="12101"/>
                    <a:pt x="2270" y="12101"/>
                  </a:cubicBezTo>
                  <a:cubicBezTo>
                    <a:pt x="2370" y="12101"/>
                    <a:pt x="2470" y="12086"/>
                    <a:pt x="2567" y="12054"/>
                  </a:cubicBezTo>
                  <a:cubicBezTo>
                    <a:pt x="2931" y="11927"/>
                    <a:pt x="3156" y="11585"/>
                    <a:pt x="3335" y="11255"/>
                  </a:cubicBezTo>
                  <a:cubicBezTo>
                    <a:pt x="3600" y="10768"/>
                    <a:pt x="3822" y="10259"/>
                    <a:pt x="4002" y="9738"/>
                  </a:cubicBezTo>
                  <a:cubicBezTo>
                    <a:pt x="4063" y="9559"/>
                    <a:pt x="4111" y="9340"/>
                    <a:pt x="3981" y="9196"/>
                  </a:cubicBezTo>
                  <a:cubicBezTo>
                    <a:pt x="3914" y="9120"/>
                    <a:pt x="3818" y="9090"/>
                    <a:pt x="3714" y="9090"/>
                  </a:cubicBezTo>
                  <a:cubicBezTo>
                    <a:pt x="3582" y="9090"/>
                    <a:pt x="3436" y="9139"/>
                    <a:pt x="3321" y="9204"/>
                  </a:cubicBezTo>
                  <a:cubicBezTo>
                    <a:pt x="2827" y="9480"/>
                    <a:pt x="2469" y="9968"/>
                    <a:pt x="2364" y="10505"/>
                  </a:cubicBezTo>
                  <a:lnTo>
                    <a:pt x="2260" y="10155"/>
                  </a:lnTo>
                  <a:cubicBezTo>
                    <a:pt x="2116" y="9854"/>
                    <a:pt x="1966" y="9545"/>
                    <a:pt x="1714" y="9318"/>
                  </a:cubicBezTo>
                  <a:cubicBezTo>
                    <a:pt x="1533" y="9157"/>
                    <a:pt x="1283" y="9046"/>
                    <a:pt x="1040" y="9046"/>
                  </a:cubicBezTo>
                  <a:close/>
                  <a:moveTo>
                    <a:pt x="7057" y="9046"/>
                  </a:moveTo>
                  <a:cubicBezTo>
                    <a:pt x="6960" y="9046"/>
                    <a:pt x="6865" y="9064"/>
                    <a:pt x="6776" y="9102"/>
                  </a:cubicBezTo>
                  <a:cubicBezTo>
                    <a:pt x="6423" y="9252"/>
                    <a:pt x="6272" y="9675"/>
                    <a:pt x="6331" y="10041"/>
                  </a:cubicBezTo>
                  <a:cubicBezTo>
                    <a:pt x="6390" y="10405"/>
                    <a:pt x="6611" y="10725"/>
                    <a:pt x="6826" y="11031"/>
                  </a:cubicBezTo>
                  <a:cubicBezTo>
                    <a:pt x="7032" y="11325"/>
                    <a:pt x="7243" y="11626"/>
                    <a:pt x="7540" y="11841"/>
                  </a:cubicBezTo>
                  <a:cubicBezTo>
                    <a:pt x="7754" y="11997"/>
                    <a:pt x="8023" y="12101"/>
                    <a:pt x="8287" y="12101"/>
                  </a:cubicBezTo>
                  <a:cubicBezTo>
                    <a:pt x="8388" y="12101"/>
                    <a:pt x="8487" y="12086"/>
                    <a:pt x="8583" y="12054"/>
                  </a:cubicBezTo>
                  <a:cubicBezTo>
                    <a:pt x="8947" y="11927"/>
                    <a:pt x="9174" y="11585"/>
                    <a:pt x="9353" y="11255"/>
                  </a:cubicBezTo>
                  <a:cubicBezTo>
                    <a:pt x="9618" y="10768"/>
                    <a:pt x="9841" y="10259"/>
                    <a:pt x="10020" y="9738"/>
                  </a:cubicBezTo>
                  <a:cubicBezTo>
                    <a:pt x="10080" y="9559"/>
                    <a:pt x="10129" y="9340"/>
                    <a:pt x="10000" y="9196"/>
                  </a:cubicBezTo>
                  <a:cubicBezTo>
                    <a:pt x="9931" y="9120"/>
                    <a:pt x="9835" y="9090"/>
                    <a:pt x="9731" y="9090"/>
                  </a:cubicBezTo>
                  <a:cubicBezTo>
                    <a:pt x="9599" y="9090"/>
                    <a:pt x="9454" y="9139"/>
                    <a:pt x="9339" y="9204"/>
                  </a:cubicBezTo>
                  <a:cubicBezTo>
                    <a:pt x="8846" y="9480"/>
                    <a:pt x="8487" y="9968"/>
                    <a:pt x="8381" y="10505"/>
                  </a:cubicBezTo>
                  <a:lnTo>
                    <a:pt x="8278" y="10155"/>
                  </a:lnTo>
                  <a:cubicBezTo>
                    <a:pt x="8135" y="9854"/>
                    <a:pt x="7984" y="9545"/>
                    <a:pt x="7730" y="9318"/>
                  </a:cubicBezTo>
                  <a:cubicBezTo>
                    <a:pt x="7549" y="9157"/>
                    <a:pt x="7300" y="9046"/>
                    <a:pt x="7057" y="9046"/>
                  </a:cubicBezTo>
                  <a:close/>
                  <a:moveTo>
                    <a:pt x="13075" y="9046"/>
                  </a:moveTo>
                  <a:cubicBezTo>
                    <a:pt x="12979" y="9046"/>
                    <a:pt x="12883" y="9064"/>
                    <a:pt x="12794" y="9102"/>
                  </a:cubicBezTo>
                  <a:cubicBezTo>
                    <a:pt x="12440" y="9252"/>
                    <a:pt x="12289" y="9675"/>
                    <a:pt x="12349" y="10041"/>
                  </a:cubicBezTo>
                  <a:cubicBezTo>
                    <a:pt x="12408" y="10405"/>
                    <a:pt x="12629" y="10725"/>
                    <a:pt x="12844" y="11031"/>
                  </a:cubicBezTo>
                  <a:cubicBezTo>
                    <a:pt x="13049" y="11325"/>
                    <a:pt x="13261" y="11626"/>
                    <a:pt x="13556" y="11841"/>
                  </a:cubicBezTo>
                  <a:cubicBezTo>
                    <a:pt x="13770" y="11997"/>
                    <a:pt x="14040" y="12101"/>
                    <a:pt x="14305" y="12101"/>
                  </a:cubicBezTo>
                  <a:cubicBezTo>
                    <a:pt x="14405" y="12101"/>
                    <a:pt x="14505" y="12086"/>
                    <a:pt x="14601" y="12054"/>
                  </a:cubicBezTo>
                  <a:cubicBezTo>
                    <a:pt x="14966" y="11927"/>
                    <a:pt x="15191" y="11585"/>
                    <a:pt x="15370" y="11255"/>
                  </a:cubicBezTo>
                  <a:cubicBezTo>
                    <a:pt x="15635" y="10768"/>
                    <a:pt x="15857" y="10259"/>
                    <a:pt x="16036" y="9738"/>
                  </a:cubicBezTo>
                  <a:cubicBezTo>
                    <a:pt x="16098" y="9559"/>
                    <a:pt x="16148" y="9340"/>
                    <a:pt x="16016" y="9196"/>
                  </a:cubicBezTo>
                  <a:cubicBezTo>
                    <a:pt x="15948" y="9120"/>
                    <a:pt x="15852" y="9090"/>
                    <a:pt x="15749" y="9090"/>
                  </a:cubicBezTo>
                  <a:cubicBezTo>
                    <a:pt x="15616" y="9090"/>
                    <a:pt x="15471" y="9139"/>
                    <a:pt x="15355" y="9204"/>
                  </a:cubicBezTo>
                  <a:cubicBezTo>
                    <a:pt x="14862" y="9480"/>
                    <a:pt x="14504" y="9968"/>
                    <a:pt x="14399" y="10505"/>
                  </a:cubicBezTo>
                  <a:lnTo>
                    <a:pt x="14295" y="10155"/>
                  </a:lnTo>
                  <a:cubicBezTo>
                    <a:pt x="14151" y="9854"/>
                    <a:pt x="14001" y="9545"/>
                    <a:pt x="13748" y="9318"/>
                  </a:cubicBezTo>
                  <a:cubicBezTo>
                    <a:pt x="13568" y="9157"/>
                    <a:pt x="13318" y="9046"/>
                    <a:pt x="13075" y="9046"/>
                  </a:cubicBezTo>
                  <a:close/>
                  <a:moveTo>
                    <a:pt x="19094" y="9046"/>
                  </a:moveTo>
                  <a:cubicBezTo>
                    <a:pt x="18997" y="9046"/>
                    <a:pt x="18902" y="9064"/>
                    <a:pt x="18812" y="9102"/>
                  </a:cubicBezTo>
                  <a:cubicBezTo>
                    <a:pt x="18459" y="9252"/>
                    <a:pt x="18309" y="9675"/>
                    <a:pt x="18367" y="10041"/>
                  </a:cubicBezTo>
                  <a:cubicBezTo>
                    <a:pt x="18428" y="10405"/>
                    <a:pt x="18647" y="10725"/>
                    <a:pt x="18862" y="11031"/>
                  </a:cubicBezTo>
                  <a:cubicBezTo>
                    <a:pt x="19068" y="11325"/>
                    <a:pt x="19281" y="11626"/>
                    <a:pt x="19576" y="11841"/>
                  </a:cubicBezTo>
                  <a:cubicBezTo>
                    <a:pt x="19790" y="11997"/>
                    <a:pt x="20059" y="12101"/>
                    <a:pt x="20324" y="12101"/>
                  </a:cubicBezTo>
                  <a:cubicBezTo>
                    <a:pt x="20425" y="12101"/>
                    <a:pt x="20525" y="12086"/>
                    <a:pt x="20621" y="12054"/>
                  </a:cubicBezTo>
                  <a:cubicBezTo>
                    <a:pt x="20984" y="11927"/>
                    <a:pt x="21210" y="11585"/>
                    <a:pt x="21389" y="11255"/>
                  </a:cubicBezTo>
                  <a:cubicBezTo>
                    <a:pt x="21655" y="10768"/>
                    <a:pt x="21877" y="10259"/>
                    <a:pt x="22056" y="9738"/>
                  </a:cubicBezTo>
                  <a:cubicBezTo>
                    <a:pt x="22116" y="9559"/>
                    <a:pt x="22165" y="9340"/>
                    <a:pt x="22036" y="9196"/>
                  </a:cubicBezTo>
                  <a:cubicBezTo>
                    <a:pt x="21967" y="9120"/>
                    <a:pt x="21871" y="9090"/>
                    <a:pt x="21768" y="9090"/>
                  </a:cubicBezTo>
                  <a:cubicBezTo>
                    <a:pt x="21636" y="9090"/>
                    <a:pt x="21491" y="9139"/>
                    <a:pt x="21375" y="9204"/>
                  </a:cubicBezTo>
                  <a:cubicBezTo>
                    <a:pt x="20882" y="9480"/>
                    <a:pt x="20524" y="9968"/>
                    <a:pt x="20417" y="10505"/>
                  </a:cubicBezTo>
                  <a:lnTo>
                    <a:pt x="20314" y="10155"/>
                  </a:lnTo>
                  <a:cubicBezTo>
                    <a:pt x="20171" y="9854"/>
                    <a:pt x="20020" y="9545"/>
                    <a:pt x="19768" y="9318"/>
                  </a:cubicBezTo>
                  <a:cubicBezTo>
                    <a:pt x="19586" y="9157"/>
                    <a:pt x="19337" y="9046"/>
                    <a:pt x="19094" y="9046"/>
                  </a:cubicBezTo>
                  <a:close/>
                  <a:moveTo>
                    <a:pt x="25111" y="9046"/>
                  </a:moveTo>
                  <a:cubicBezTo>
                    <a:pt x="25015" y="9046"/>
                    <a:pt x="24920" y="9064"/>
                    <a:pt x="24830" y="9102"/>
                  </a:cubicBezTo>
                  <a:cubicBezTo>
                    <a:pt x="24477" y="9252"/>
                    <a:pt x="24327" y="9675"/>
                    <a:pt x="24386" y="10041"/>
                  </a:cubicBezTo>
                  <a:cubicBezTo>
                    <a:pt x="24444" y="10405"/>
                    <a:pt x="24665" y="10725"/>
                    <a:pt x="24880" y="11031"/>
                  </a:cubicBezTo>
                  <a:cubicBezTo>
                    <a:pt x="25087" y="11325"/>
                    <a:pt x="25297" y="11626"/>
                    <a:pt x="25593" y="11841"/>
                  </a:cubicBezTo>
                  <a:cubicBezTo>
                    <a:pt x="25808" y="11997"/>
                    <a:pt x="26076" y="12101"/>
                    <a:pt x="26341" y="12101"/>
                  </a:cubicBezTo>
                  <a:cubicBezTo>
                    <a:pt x="26442" y="12101"/>
                    <a:pt x="26542" y="12086"/>
                    <a:pt x="26638" y="12054"/>
                  </a:cubicBezTo>
                  <a:cubicBezTo>
                    <a:pt x="27002" y="11927"/>
                    <a:pt x="27227" y="11585"/>
                    <a:pt x="27406" y="11255"/>
                  </a:cubicBezTo>
                  <a:cubicBezTo>
                    <a:pt x="27671" y="10768"/>
                    <a:pt x="27894" y="10259"/>
                    <a:pt x="28073" y="9738"/>
                  </a:cubicBezTo>
                  <a:cubicBezTo>
                    <a:pt x="28134" y="9559"/>
                    <a:pt x="28183" y="9340"/>
                    <a:pt x="28054" y="9196"/>
                  </a:cubicBezTo>
                  <a:cubicBezTo>
                    <a:pt x="27985" y="9120"/>
                    <a:pt x="27889" y="9090"/>
                    <a:pt x="27785" y="9090"/>
                  </a:cubicBezTo>
                  <a:cubicBezTo>
                    <a:pt x="27653" y="9090"/>
                    <a:pt x="27508" y="9139"/>
                    <a:pt x="27392" y="9204"/>
                  </a:cubicBezTo>
                  <a:cubicBezTo>
                    <a:pt x="26900" y="9480"/>
                    <a:pt x="26542" y="9968"/>
                    <a:pt x="26436" y="10505"/>
                  </a:cubicBezTo>
                  <a:lnTo>
                    <a:pt x="26331" y="10155"/>
                  </a:lnTo>
                  <a:cubicBezTo>
                    <a:pt x="26188" y="9854"/>
                    <a:pt x="26037" y="9545"/>
                    <a:pt x="25785" y="9318"/>
                  </a:cubicBezTo>
                  <a:cubicBezTo>
                    <a:pt x="25604" y="9157"/>
                    <a:pt x="25354" y="9046"/>
                    <a:pt x="25111" y="9046"/>
                  </a:cubicBezTo>
                  <a:close/>
                  <a:moveTo>
                    <a:pt x="31128" y="9046"/>
                  </a:moveTo>
                  <a:cubicBezTo>
                    <a:pt x="31032" y="9046"/>
                    <a:pt x="30937" y="9064"/>
                    <a:pt x="30847" y="9102"/>
                  </a:cubicBezTo>
                  <a:cubicBezTo>
                    <a:pt x="30494" y="9252"/>
                    <a:pt x="30343" y="9675"/>
                    <a:pt x="30402" y="10041"/>
                  </a:cubicBezTo>
                  <a:cubicBezTo>
                    <a:pt x="30462" y="10405"/>
                    <a:pt x="30682" y="10725"/>
                    <a:pt x="30897" y="11031"/>
                  </a:cubicBezTo>
                  <a:cubicBezTo>
                    <a:pt x="31103" y="11325"/>
                    <a:pt x="31315" y="11626"/>
                    <a:pt x="31611" y="11841"/>
                  </a:cubicBezTo>
                  <a:cubicBezTo>
                    <a:pt x="31825" y="11997"/>
                    <a:pt x="32094" y="12101"/>
                    <a:pt x="32359" y="12101"/>
                  </a:cubicBezTo>
                  <a:cubicBezTo>
                    <a:pt x="32460" y="12101"/>
                    <a:pt x="32560" y="12086"/>
                    <a:pt x="32656" y="12054"/>
                  </a:cubicBezTo>
                  <a:cubicBezTo>
                    <a:pt x="33019" y="11927"/>
                    <a:pt x="33245" y="11585"/>
                    <a:pt x="33424" y="11255"/>
                  </a:cubicBezTo>
                  <a:cubicBezTo>
                    <a:pt x="33689" y="10768"/>
                    <a:pt x="33912" y="10259"/>
                    <a:pt x="34091" y="9738"/>
                  </a:cubicBezTo>
                  <a:cubicBezTo>
                    <a:pt x="34151" y="9559"/>
                    <a:pt x="34201" y="9340"/>
                    <a:pt x="34071" y="9196"/>
                  </a:cubicBezTo>
                  <a:cubicBezTo>
                    <a:pt x="34002" y="9120"/>
                    <a:pt x="33906" y="9090"/>
                    <a:pt x="33803" y="9090"/>
                  </a:cubicBezTo>
                  <a:cubicBezTo>
                    <a:pt x="33670" y="9090"/>
                    <a:pt x="33526" y="9139"/>
                    <a:pt x="33410" y="9204"/>
                  </a:cubicBezTo>
                  <a:cubicBezTo>
                    <a:pt x="32917" y="9480"/>
                    <a:pt x="32558" y="9968"/>
                    <a:pt x="32452" y="10505"/>
                  </a:cubicBezTo>
                  <a:lnTo>
                    <a:pt x="32349" y="10155"/>
                  </a:lnTo>
                  <a:cubicBezTo>
                    <a:pt x="32206" y="9854"/>
                    <a:pt x="32055" y="9545"/>
                    <a:pt x="31803" y="9318"/>
                  </a:cubicBezTo>
                  <a:cubicBezTo>
                    <a:pt x="31621" y="9157"/>
                    <a:pt x="31372" y="9046"/>
                    <a:pt x="31128" y="9046"/>
                  </a:cubicBezTo>
                  <a:close/>
                  <a:moveTo>
                    <a:pt x="37147" y="9046"/>
                  </a:moveTo>
                  <a:cubicBezTo>
                    <a:pt x="37051" y="9046"/>
                    <a:pt x="36956" y="9064"/>
                    <a:pt x="36866" y="9102"/>
                  </a:cubicBezTo>
                  <a:cubicBezTo>
                    <a:pt x="36514" y="9252"/>
                    <a:pt x="36363" y="9675"/>
                    <a:pt x="36422" y="10041"/>
                  </a:cubicBezTo>
                  <a:cubicBezTo>
                    <a:pt x="36481" y="10405"/>
                    <a:pt x="36701" y="10725"/>
                    <a:pt x="36916" y="11031"/>
                  </a:cubicBezTo>
                  <a:cubicBezTo>
                    <a:pt x="37123" y="11325"/>
                    <a:pt x="37334" y="11626"/>
                    <a:pt x="37630" y="11841"/>
                  </a:cubicBezTo>
                  <a:cubicBezTo>
                    <a:pt x="37844" y="11997"/>
                    <a:pt x="38114" y="12101"/>
                    <a:pt x="38378" y="12101"/>
                  </a:cubicBezTo>
                  <a:cubicBezTo>
                    <a:pt x="38479" y="12101"/>
                    <a:pt x="38578" y="12086"/>
                    <a:pt x="38674" y="12054"/>
                  </a:cubicBezTo>
                  <a:cubicBezTo>
                    <a:pt x="39038" y="11927"/>
                    <a:pt x="39265" y="11585"/>
                    <a:pt x="39444" y="11255"/>
                  </a:cubicBezTo>
                  <a:cubicBezTo>
                    <a:pt x="39709" y="10768"/>
                    <a:pt x="39931" y="10259"/>
                    <a:pt x="40110" y="9738"/>
                  </a:cubicBezTo>
                  <a:cubicBezTo>
                    <a:pt x="40171" y="9559"/>
                    <a:pt x="40219" y="9340"/>
                    <a:pt x="40090" y="9196"/>
                  </a:cubicBezTo>
                  <a:cubicBezTo>
                    <a:pt x="40022" y="9120"/>
                    <a:pt x="39926" y="9090"/>
                    <a:pt x="39822" y="9090"/>
                  </a:cubicBezTo>
                  <a:cubicBezTo>
                    <a:pt x="39689" y="9090"/>
                    <a:pt x="39544" y="9139"/>
                    <a:pt x="39429" y="9204"/>
                  </a:cubicBezTo>
                  <a:cubicBezTo>
                    <a:pt x="38936" y="9480"/>
                    <a:pt x="38578" y="9968"/>
                    <a:pt x="38472" y="10505"/>
                  </a:cubicBezTo>
                  <a:lnTo>
                    <a:pt x="38369" y="10155"/>
                  </a:lnTo>
                  <a:cubicBezTo>
                    <a:pt x="38225" y="9854"/>
                    <a:pt x="38075" y="9545"/>
                    <a:pt x="37821" y="9318"/>
                  </a:cubicBezTo>
                  <a:cubicBezTo>
                    <a:pt x="37640" y="9157"/>
                    <a:pt x="37391" y="9046"/>
                    <a:pt x="37147" y="9046"/>
                  </a:cubicBezTo>
                  <a:close/>
                  <a:moveTo>
                    <a:pt x="40406" y="13817"/>
                  </a:moveTo>
                  <a:cubicBezTo>
                    <a:pt x="40301" y="13817"/>
                    <a:pt x="40199" y="13833"/>
                    <a:pt x="40099" y="13871"/>
                  </a:cubicBezTo>
                  <a:cubicBezTo>
                    <a:pt x="39749" y="14025"/>
                    <a:pt x="39599" y="14449"/>
                    <a:pt x="39659" y="14810"/>
                  </a:cubicBezTo>
                  <a:cubicBezTo>
                    <a:pt x="39905" y="14498"/>
                    <a:pt x="40155" y="14162"/>
                    <a:pt x="40406" y="13817"/>
                  </a:cubicBezTo>
                  <a:close/>
                  <a:moveTo>
                    <a:pt x="933" y="13861"/>
                  </a:moveTo>
                  <a:cubicBezTo>
                    <a:pt x="801" y="13861"/>
                    <a:pt x="655" y="13911"/>
                    <a:pt x="538" y="13976"/>
                  </a:cubicBezTo>
                  <a:cubicBezTo>
                    <a:pt x="332" y="14091"/>
                    <a:pt x="150" y="14243"/>
                    <a:pt x="0" y="14416"/>
                  </a:cubicBezTo>
                  <a:lnTo>
                    <a:pt x="0" y="14858"/>
                  </a:lnTo>
                  <a:cubicBezTo>
                    <a:pt x="0" y="15354"/>
                    <a:pt x="175" y="15817"/>
                    <a:pt x="466" y="16178"/>
                  </a:cubicBezTo>
                  <a:cubicBezTo>
                    <a:pt x="495" y="16129"/>
                    <a:pt x="522" y="16079"/>
                    <a:pt x="551" y="16027"/>
                  </a:cubicBezTo>
                  <a:cubicBezTo>
                    <a:pt x="818" y="15539"/>
                    <a:pt x="1040" y="15032"/>
                    <a:pt x="1219" y="14508"/>
                  </a:cubicBezTo>
                  <a:cubicBezTo>
                    <a:pt x="1278" y="14329"/>
                    <a:pt x="1329" y="14111"/>
                    <a:pt x="1199" y="13967"/>
                  </a:cubicBezTo>
                  <a:cubicBezTo>
                    <a:pt x="1131" y="13891"/>
                    <a:pt x="1036" y="13861"/>
                    <a:pt x="933" y="13861"/>
                  </a:cubicBezTo>
                  <a:close/>
                  <a:moveTo>
                    <a:pt x="4275" y="13818"/>
                  </a:moveTo>
                  <a:cubicBezTo>
                    <a:pt x="4179" y="13818"/>
                    <a:pt x="4083" y="13836"/>
                    <a:pt x="3993" y="13874"/>
                  </a:cubicBezTo>
                  <a:cubicBezTo>
                    <a:pt x="3640" y="14025"/>
                    <a:pt x="3490" y="14448"/>
                    <a:pt x="3549" y="14813"/>
                  </a:cubicBezTo>
                  <a:cubicBezTo>
                    <a:pt x="3607" y="15176"/>
                    <a:pt x="3828" y="15497"/>
                    <a:pt x="4043" y="15804"/>
                  </a:cubicBezTo>
                  <a:cubicBezTo>
                    <a:pt x="4250" y="16098"/>
                    <a:pt x="4460" y="16399"/>
                    <a:pt x="4756" y="16614"/>
                  </a:cubicBezTo>
                  <a:cubicBezTo>
                    <a:pt x="4970" y="16769"/>
                    <a:pt x="5238" y="16873"/>
                    <a:pt x="5502" y="16873"/>
                  </a:cubicBezTo>
                  <a:cubicBezTo>
                    <a:pt x="5603" y="16873"/>
                    <a:pt x="5704" y="16858"/>
                    <a:pt x="5801" y="16824"/>
                  </a:cubicBezTo>
                  <a:cubicBezTo>
                    <a:pt x="6165" y="16700"/>
                    <a:pt x="6390" y="16357"/>
                    <a:pt x="6569" y="16027"/>
                  </a:cubicBezTo>
                  <a:cubicBezTo>
                    <a:pt x="6834" y="15540"/>
                    <a:pt x="7057" y="15031"/>
                    <a:pt x="7236" y="14509"/>
                  </a:cubicBezTo>
                  <a:cubicBezTo>
                    <a:pt x="7297" y="14330"/>
                    <a:pt x="7348" y="14112"/>
                    <a:pt x="7219" y="13969"/>
                  </a:cubicBezTo>
                  <a:cubicBezTo>
                    <a:pt x="7148" y="13892"/>
                    <a:pt x="7051" y="13862"/>
                    <a:pt x="6947" y="13862"/>
                  </a:cubicBezTo>
                  <a:cubicBezTo>
                    <a:pt x="6815" y="13862"/>
                    <a:pt x="6670" y="13911"/>
                    <a:pt x="6555" y="13976"/>
                  </a:cubicBezTo>
                  <a:cubicBezTo>
                    <a:pt x="6063" y="14251"/>
                    <a:pt x="5705" y="14739"/>
                    <a:pt x="5599" y="15276"/>
                  </a:cubicBezTo>
                  <a:lnTo>
                    <a:pt x="5494" y="14928"/>
                  </a:lnTo>
                  <a:cubicBezTo>
                    <a:pt x="5351" y="14627"/>
                    <a:pt x="5200" y="14316"/>
                    <a:pt x="4948" y="14091"/>
                  </a:cubicBezTo>
                  <a:cubicBezTo>
                    <a:pt x="4767" y="13928"/>
                    <a:pt x="4518" y="13818"/>
                    <a:pt x="4275" y="13818"/>
                  </a:cubicBezTo>
                  <a:close/>
                  <a:moveTo>
                    <a:pt x="10293" y="13818"/>
                  </a:moveTo>
                  <a:cubicBezTo>
                    <a:pt x="10196" y="13818"/>
                    <a:pt x="10100" y="13836"/>
                    <a:pt x="10010" y="13874"/>
                  </a:cubicBezTo>
                  <a:cubicBezTo>
                    <a:pt x="9657" y="14025"/>
                    <a:pt x="9506" y="14448"/>
                    <a:pt x="9565" y="14813"/>
                  </a:cubicBezTo>
                  <a:cubicBezTo>
                    <a:pt x="9625" y="15176"/>
                    <a:pt x="9845" y="15497"/>
                    <a:pt x="10060" y="15804"/>
                  </a:cubicBezTo>
                  <a:cubicBezTo>
                    <a:pt x="10266" y="16098"/>
                    <a:pt x="10478" y="16399"/>
                    <a:pt x="10774" y="16614"/>
                  </a:cubicBezTo>
                  <a:cubicBezTo>
                    <a:pt x="10987" y="16769"/>
                    <a:pt x="11256" y="16873"/>
                    <a:pt x="11520" y="16873"/>
                  </a:cubicBezTo>
                  <a:cubicBezTo>
                    <a:pt x="11621" y="16873"/>
                    <a:pt x="11722" y="16858"/>
                    <a:pt x="11819" y="16824"/>
                  </a:cubicBezTo>
                  <a:cubicBezTo>
                    <a:pt x="12182" y="16700"/>
                    <a:pt x="12408" y="16357"/>
                    <a:pt x="12587" y="16027"/>
                  </a:cubicBezTo>
                  <a:cubicBezTo>
                    <a:pt x="12852" y="15540"/>
                    <a:pt x="13075" y="15031"/>
                    <a:pt x="13254" y="14509"/>
                  </a:cubicBezTo>
                  <a:cubicBezTo>
                    <a:pt x="13314" y="14330"/>
                    <a:pt x="13364" y="14112"/>
                    <a:pt x="13235" y="13969"/>
                  </a:cubicBezTo>
                  <a:cubicBezTo>
                    <a:pt x="13166" y="13892"/>
                    <a:pt x="13069" y="13862"/>
                    <a:pt x="12965" y="13862"/>
                  </a:cubicBezTo>
                  <a:cubicBezTo>
                    <a:pt x="12833" y="13862"/>
                    <a:pt x="12688" y="13911"/>
                    <a:pt x="12573" y="13976"/>
                  </a:cubicBezTo>
                  <a:cubicBezTo>
                    <a:pt x="12080" y="14251"/>
                    <a:pt x="11721" y="14739"/>
                    <a:pt x="11615" y="15276"/>
                  </a:cubicBezTo>
                  <a:lnTo>
                    <a:pt x="11512" y="14928"/>
                  </a:lnTo>
                  <a:cubicBezTo>
                    <a:pt x="11369" y="14627"/>
                    <a:pt x="11218" y="14316"/>
                    <a:pt x="10966" y="14091"/>
                  </a:cubicBezTo>
                  <a:cubicBezTo>
                    <a:pt x="10784" y="13928"/>
                    <a:pt x="10536" y="13818"/>
                    <a:pt x="10293" y="13818"/>
                  </a:cubicBezTo>
                  <a:close/>
                  <a:moveTo>
                    <a:pt x="16310" y="13818"/>
                  </a:moveTo>
                  <a:cubicBezTo>
                    <a:pt x="16213" y="13818"/>
                    <a:pt x="16118" y="13836"/>
                    <a:pt x="16028" y="13874"/>
                  </a:cubicBezTo>
                  <a:cubicBezTo>
                    <a:pt x="15675" y="14025"/>
                    <a:pt x="15525" y="14448"/>
                    <a:pt x="15583" y="14813"/>
                  </a:cubicBezTo>
                  <a:cubicBezTo>
                    <a:pt x="15642" y="15176"/>
                    <a:pt x="15863" y="15497"/>
                    <a:pt x="16078" y="15804"/>
                  </a:cubicBezTo>
                  <a:cubicBezTo>
                    <a:pt x="16284" y="16098"/>
                    <a:pt x="16495" y="16399"/>
                    <a:pt x="16790" y="16614"/>
                  </a:cubicBezTo>
                  <a:cubicBezTo>
                    <a:pt x="17005" y="16769"/>
                    <a:pt x="17273" y="16873"/>
                    <a:pt x="17537" y="16873"/>
                  </a:cubicBezTo>
                  <a:cubicBezTo>
                    <a:pt x="17638" y="16873"/>
                    <a:pt x="17739" y="16858"/>
                    <a:pt x="17836" y="16824"/>
                  </a:cubicBezTo>
                  <a:cubicBezTo>
                    <a:pt x="18200" y="16700"/>
                    <a:pt x="18425" y="16357"/>
                    <a:pt x="18604" y="16027"/>
                  </a:cubicBezTo>
                  <a:cubicBezTo>
                    <a:pt x="18869" y="15540"/>
                    <a:pt x="19091" y="15031"/>
                    <a:pt x="19271" y="14509"/>
                  </a:cubicBezTo>
                  <a:cubicBezTo>
                    <a:pt x="19332" y="14330"/>
                    <a:pt x="19382" y="14112"/>
                    <a:pt x="19253" y="13969"/>
                  </a:cubicBezTo>
                  <a:cubicBezTo>
                    <a:pt x="19184" y="13892"/>
                    <a:pt x="19087" y="13862"/>
                    <a:pt x="18983" y="13862"/>
                  </a:cubicBezTo>
                  <a:cubicBezTo>
                    <a:pt x="18851" y="13862"/>
                    <a:pt x="18706" y="13911"/>
                    <a:pt x="18590" y="13976"/>
                  </a:cubicBezTo>
                  <a:cubicBezTo>
                    <a:pt x="18098" y="14251"/>
                    <a:pt x="17740" y="14739"/>
                    <a:pt x="17633" y="15276"/>
                  </a:cubicBezTo>
                  <a:lnTo>
                    <a:pt x="17529" y="14928"/>
                  </a:lnTo>
                  <a:cubicBezTo>
                    <a:pt x="17385" y="14627"/>
                    <a:pt x="17235" y="14316"/>
                    <a:pt x="16983" y="14091"/>
                  </a:cubicBezTo>
                  <a:cubicBezTo>
                    <a:pt x="16802" y="13928"/>
                    <a:pt x="16553" y="13818"/>
                    <a:pt x="16310" y="13818"/>
                  </a:cubicBezTo>
                  <a:close/>
                  <a:moveTo>
                    <a:pt x="22330" y="13818"/>
                  </a:moveTo>
                  <a:cubicBezTo>
                    <a:pt x="22233" y="13818"/>
                    <a:pt x="22137" y="13836"/>
                    <a:pt x="22047" y="13874"/>
                  </a:cubicBezTo>
                  <a:cubicBezTo>
                    <a:pt x="21693" y="14025"/>
                    <a:pt x="21543" y="14448"/>
                    <a:pt x="21603" y="14813"/>
                  </a:cubicBezTo>
                  <a:cubicBezTo>
                    <a:pt x="21662" y="15176"/>
                    <a:pt x="21883" y="15497"/>
                    <a:pt x="22098" y="15804"/>
                  </a:cubicBezTo>
                  <a:cubicBezTo>
                    <a:pt x="22303" y="16098"/>
                    <a:pt x="22515" y="16399"/>
                    <a:pt x="22810" y="16614"/>
                  </a:cubicBezTo>
                  <a:cubicBezTo>
                    <a:pt x="23024" y="16769"/>
                    <a:pt x="23292" y="16873"/>
                    <a:pt x="23556" y="16873"/>
                  </a:cubicBezTo>
                  <a:cubicBezTo>
                    <a:pt x="23658" y="16873"/>
                    <a:pt x="23758" y="16858"/>
                    <a:pt x="23855" y="16824"/>
                  </a:cubicBezTo>
                  <a:cubicBezTo>
                    <a:pt x="24219" y="16700"/>
                    <a:pt x="24444" y="16357"/>
                    <a:pt x="24624" y="16027"/>
                  </a:cubicBezTo>
                  <a:cubicBezTo>
                    <a:pt x="24889" y="15540"/>
                    <a:pt x="25111" y="15031"/>
                    <a:pt x="25290" y="14509"/>
                  </a:cubicBezTo>
                  <a:cubicBezTo>
                    <a:pt x="25352" y="14330"/>
                    <a:pt x="25402" y="14112"/>
                    <a:pt x="25273" y="13969"/>
                  </a:cubicBezTo>
                  <a:cubicBezTo>
                    <a:pt x="25202" y="13892"/>
                    <a:pt x="25105" y="13862"/>
                    <a:pt x="25001" y="13862"/>
                  </a:cubicBezTo>
                  <a:cubicBezTo>
                    <a:pt x="24869" y="13862"/>
                    <a:pt x="24725" y="13911"/>
                    <a:pt x="24609" y="13976"/>
                  </a:cubicBezTo>
                  <a:cubicBezTo>
                    <a:pt x="24116" y="14251"/>
                    <a:pt x="23758" y="14739"/>
                    <a:pt x="23653" y="15276"/>
                  </a:cubicBezTo>
                  <a:lnTo>
                    <a:pt x="23548" y="14928"/>
                  </a:lnTo>
                  <a:cubicBezTo>
                    <a:pt x="23405" y="14627"/>
                    <a:pt x="23254" y="14316"/>
                    <a:pt x="23002" y="14091"/>
                  </a:cubicBezTo>
                  <a:cubicBezTo>
                    <a:pt x="22822" y="13928"/>
                    <a:pt x="22573" y="13818"/>
                    <a:pt x="22330" y="13818"/>
                  </a:cubicBezTo>
                  <a:close/>
                  <a:moveTo>
                    <a:pt x="28346" y="13818"/>
                  </a:moveTo>
                  <a:cubicBezTo>
                    <a:pt x="28250" y="13818"/>
                    <a:pt x="28154" y="13836"/>
                    <a:pt x="28064" y="13874"/>
                  </a:cubicBezTo>
                  <a:cubicBezTo>
                    <a:pt x="27711" y="14025"/>
                    <a:pt x="27561" y="14448"/>
                    <a:pt x="27620" y="14813"/>
                  </a:cubicBezTo>
                  <a:cubicBezTo>
                    <a:pt x="27678" y="15176"/>
                    <a:pt x="27899" y="15497"/>
                    <a:pt x="28114" y="15804"/>
                  </a:cubicBezTo>
                  <a:cubicBezTo>
                    <a:pt x="28321" y="16098"/>
                    <a:pt x="28531" y="16399"/>
                    <a:pt x="28828" y="16614"/>
                  </a:cubicBezTo>
                  <a:cubicBezTo>
                    <a:pt x="29042" y="16769"/>
                    <a:pt x="29310" y="16873"/>
                    <a:pt x="29574" y="16873"/>
                  </a:cubicBezTo>
                  <a:cubicBezTo>
                    <a:pt x="29675" y="16873"/>
                    <a:pt x="29775" y="16858"/>
                    <a:pt x="29872" y="16824"/>
                  </a:cubicBezTo>
                  <a:cubicBezTo>
                    <a:pt x="30236" y="16700"/>
                    <a:pt x="30462" y="16357"/>
                    <a:pt x="30642" y="16027"/>
                  </a:cubicBezTo>
                  <a:cubicBezTo>
                    <a:pt x="30907" y="15540"/>
                    <a:pt x="31129" y="15031"/>
                    <a:pt x="31308" y="14509"/>
                  </a:cubicBezTo>
                  <a:cubicBezTo>
                    <a:pt x="31368" y="14330"/>
                    <a:pt x="31419" y="14112"/>
                    <a:pt x="31290" y="13969"/>
                  </a:cubicBezTo>
                  <a:cubicBezTo>
                    <a:pt x="31220" y="13892"/>
                    <a:pt x="31123" y="13862"/>
                    <a:pt x="31019" y="13862"/>
                  </a:cubicBezTo>
                  <a:cubicBezTo>
                    <a:pt x="30886" y="13862"/>
                    <a:pt x="30742" y="13911"/>
                    <a:pt x="30627" y="13976"/>
                  </a:cubicBezTo>
                  <a:cubicBezTo>
                    <a:pt x="30134" y="14251"/>
                    <a:pt x="29776" y="14739"/>
                    <a:pt x="29670" y="15276"/>
                  </a:cubicBezTo>
                  <a:lnTo>
                    <a:pt x="29566" y="14928"/>
                  </a:lnTo>
                  <a:cubicBezTo>
                    <a:pt x="29423" y="14627"/>
                    <a:pt x="29273" y="14316"/>
                    <a:pt x="29019" y="14091"/>
                  </a:cubicBezTo>
                  <a:cubicBezTo>
                    <a:pt x="28838" y="13928"/>
                    <a:pt x="28589" y="13818"/>
                    <a:pt x="28346" y="13818"/>
                  </a:cubicBezTo>
                  <a:close/>
                  <a:moveTo>
                    <a:pt x="34364" y="13818"/>
                  </a:moveTo>
                  <a:cubicBezTo>
                    <a:pt x="34268" y="13818"/>
                    <a:pt x="34172" y="13836"/>
                    <a:pt x="34082" y="13874"/>
                  </a:cubicBezTo>
                  <a:cubicBezTo>
                    <a:pt x="33728" y="14025"/>
                    <a:pt x="33578" y="14448"/>
                    <a:pt x="33638" y="14813"/>
                  </a:cubicBezTo>
                  <a:cubicBezTo>
                    <a:pt x="33697" y="15176"/>
                    <a:pt x="33917" y="15497"/>
                    <a:pt x="34132" y="15804"/>
                  </a:cubicBezTo>
                  <a:cubicBezTo>
                    <a:pt x="34337" y="16098"/>
                    <a:pt x="34550" y="16399"/>
                    <a:pt x="34845" y="16614"/>
                  </a:cubicBezTo>
                  <a:cubicBezTo>
                    <a:pt x="35058" y="16769"/>
                    <a:pt x="35327" y="16873"/>
                    <a:pt x="35591" y="16873"/>
                  </a:cubicBezTo>
                  <a:cubicBezTo>
                    <a:pt x="35692" y="16873"/>
                    <a:pt x="35793" y="16858"/>
                    <a:pt x="35890" y="16824"/>
                  </a:cubicBezTo>
                  <a:cubicBezTo>
                    <a:pt x="36254" y="16700"/>
                    <a:pt x="36479" y="16357"/>
                    <a:pt x="36658" y="16027"/>
                  </a:cubicBezTo>
                  <a:cubicBezTo>
                    <a:pt x="36924" y="15540"/>
                    <a:pt x="37146" y="15031"/>
                    <a:pt x="37325" y="14509"/>
                  </a:cubicBezTo>
                  <a:cubicBezTo>
                    <a:pt x="37387" y="14330"/>
                    <a:pt x="37437" y="14112"/>
                    <a:pt x="37308" y="13969"/>
                  </a:cubicBezTo>
                  <a:cubicBezTo>
                    <a:pt x="37238" y="13892"/>
                    <a:pt x="37142" y="13862"/>
                    <a:pt x="37037" y="13862"/>
                  </a:cubicBezTo>
                  <a:cubicBezTo>
                    <a:pt x="36905" y="13862"/>
                    <a:pt x="36760" y="13911"/>
                    <a:pt x="36644" y="13976"/>
                  </a:cubicBezTo>
                  <a:cubicBezTo>
                    <a:pt x="36151" y="14251"/>
                    <a:pt x="35793" y="14739"/>
                    <a:pt x="35688" y="15276"/>
                  </a:cubicBezTo>
                  <a:lnTo>
                    <a:pt x="35583" y="14928"/>
                  </a:lnTo>
                  <a:cubicBezTo>
                    <a:pt x="35440" y="14627"/>
                    <a:pt x="35289" y="14316"/>
                    <a:pt x="35037" y="14091"/>
                  </a:cubicBezTo>
                  <a:cubicBezTo>
                    <a:pt x="34856" y="13928"/>
                    <a:pt x="34608" y="13818"/>
                    <a:pt x="34364" y="138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45" name="Google Shape;7145;p20"/>
          <p:cNvSpPr/>
          <p:nvPr/>
        </p:nvSpPr>
        <p:spPr>
          <a:xfrm rot="2043096" flipH="1">
            <a:off x="8154732" y="1427689"/>
            <a:ext cx="1612123" cy="454437"/>
          </a:xfrm>
          <a:custGeom>
            <a:avLst/>
            <a:gdLst/>
            <a:ahLst/>
            <a:cxnLst/>
            <a:rect l="l" t="t" r="r" b="b"/>
            <a:pathLst>
              <a:path w="30312" h="8544" extrusionOk="0">
                <a:moveTo>
                  <a:pt x="3264" y="1"/>
                </a:moveTo>
                <a:cubicBezTo>
                  <a:pt x="2923" y="309"/>
                  <a:pt x="2583" y="623"/>
                  <a:pt x="2249" y="943"/>
                </a:cubicBezTo>
                <a:cubicBezTo>
                  <a:pt x="1828" y="1344"/>
                  <a:pt x="1408" y="1761"/>
                  <a:pt x="1131" y="2273"/>
                </a:cubicBezTo>
                <a:cubicBezTo>
                  <a:pt x="678" y="3110"/>
                  <a:pt x="432" y="4824"/>
                  <a:pt x="876" y="5717"/>
                </a:cubicBezTo>
                <a:cubicBezTo>
                  <a:pt x="887" y="5740"/>
                  <a:pt x="899" y="5761"/>
                  <a:pt x="912" y="5781"/>
                </a:cubicBezTo>
                <a:cubicBezTo>
                  <a:pt x="667" y="5881"/>
                  <a:pt x="422" y="5983"/>
                  <a:pt x="178" y="6091"/>
                </a:cubicBezTo>
                <a:cubicBezTo>
                  <a:pt x="56" y="6142"/>
                  <a:pt x="0" y="6284"/>
                  <a:pt x="53" y="6406"/>
                </a:cubicBezTo>
                <a:cubicBezTo>
                  <a:pt x="93" y="6495"/>
                  <a:pt x="181" y="6550"/>
                  <a:pt x="274" y="6550"/>
                </a:cubicBezTo>
                <a:cubicBezTo>
                  <a:pt x="307" y="6550"/>
                  <a:pt x="338" y="6542"/>
                  <a:pt x="369" y="6529"/>
                </a:cubicBezTo>
                <a:cubicBezTo>
                  <a:pt x="704" y="6383"/>
                  <a:pt x="1042" y="6243"/>
                  <a:pt x="1382" y="6108"/>
                </a:cubicBezTo>
                <a:cubicBezTo>
                  <a:pt x="1494" y="6104"/>
                  <a:pt x="1613" y="6054"/>
                  <a:pt x="1730" y="5972"/>
                </a:cubicBezTo>
                <a:cubicBezTo>
                  <a:pt x="1871" y="5919"/>
                  <a:pt x="2010" y="5867"/>
                  <a:pt x="2152" y="5814"/>
                </a:cubicBezTo>
                <a:cubicBezTo>
                  <a:pt x="3520" y="6721"/>
                  <a:pt x="5158" y="7213"/>
                  <a:pt x="6798" y="7213"/>
                </a:cubicBezTo>
                <a:cubicBezTo>
                  <a:pt x="7021" y="7213"/>
                  <a:pt x="7243" y="7204"/>
                  <a:pt x="7465" y="7186"/>
                </a:cubicBezTo>
                <a:cubicBezTo>
                  <a:pt x="7585" y="7176"/>
                  <a:pt x="7736" y="7133"/>
                  <a:pt x="7747" y="7014"/>
                </a:cubicBezTo>
                <a:cubicBezTo>
                  <a:pt x="7750" y="6965"/>
                  <a:pt x="7729" y="6918"/>
                  <a:pt x="7706" y="6875"/>
                </a:cubicBezTo>
                <a:cubicBezTo>
                  <a:pt x="7134" y="5810"/>
                  <a:pt x="5929" y="5183"/>
                  <a:pt x="4725" y="5080"/>
                </a:cubicBezTo>
                <a:cubicBezTo>
                  <a:pt x="4626" y="5072"/>
                  <a:pt x="4530" y="5067"/>
                  <a:pt x="4431" y="5064"/>
                </a:cubicBezTo>
                <a:cubicBezTo>
                  <a:pt x="5426" y="4775"/>
                  <a:pt x="6434" y="4535"/>
                  <a:pt x="7448" y="4340"/>
                </a:cubicBezTo>
                <a:lnTo>
                  <a:pt x="7448" y="4340"/>
                </a:lnTo>
                <a:cubicBezTo>
                  <a:pt x="7319" y="4517"/>
                  <a:pt x="7429" y="4825"/>
                  <a:pt x="7965" y="5304"/>
                </a:cubicBezTo>
                <a:cubicBezTo>
                  <a:pt x="8444" y="5731"/>
                  <a:pt x="8990" y="6079"/>
                  <a:pt x="9578" y="6333"/>
                </a:cubicBezTo>
                <a:cubicBezTo>
                  <a:pt x="9726" y="6396"/>
                  <a:pt x="11288" y="6781"/>
                  <a:pt x="11355" y="6781"/>
                </a:cubicBezTo>
                <a:cubicBezTo>
                  <a:pt x="11356" y="6781"/>
                  <a:pt x="11357" y="6781"/>
                  <a:pt x="11357" y="6780"/>
                </a:cubicBezTo>
                <a:cubicBezTo>
                  <a:pt x="11178" y="5847"/>
                  <a:pt x="10567" y="5004"/>
                  <a:pt x="9736" y="4544"/>
                </a:cubicBezTo>
                <a:cubicBezTo>
                  <a:pt x="9397" y="4356"/>
                  <a:pt x="8903" y="4214"/>
                  <a:pt x="8454" y="4163"/>
                </a:cubicBezTo>
                <a:cubicBezTo>
                  <a:pt x="9255" y="4034"/>
                  <a:pt x="10059" y="3933"/>
                  <a:pt x="10868" y="3862"/>
                </a:cubicBezTo>
                <a:lnTo>
                  <a:pt x="10868" y="3862"/>
                </a:lnTo>
                <a:cubicBezTo>
                  <a:pt x="10819" y="4051"/>
                  <a:pt x="10834" y="4306"/>
                  <a:pt x="10925" y="4634"/>
                </a:cubicBezTo>
                <a:cubicBezTo>
                  <a:pt x="10973" y="4802"/>
                  <a:pt x="12931" y="6488"/>
                  <a:pt x="14436" y="6875"/>
                </a:cubicBezTo>
                <a:cubicBezTo>
                  <a:pt x="14436" y="6875"/>
                  <a:pt x="14396" y="5705"/>
                  <a:pt x="14052" y="5238"/>
                </a:cubicBezTo>
                <a:cubicBezTo>
                  <a:pt x="13708" y="4770"/>
                  <a:pt x="13332" y="4254"/>
                  <a:pt x="12841" y="3946"/>
                </a:cubicBezTo>
                <a:cubicBezTo>
                  <a:pt x="12729" y="3876"/>
                  <a:pt x="12618" y="3811"/>
                  <a:pt x="12509" y="3754"/>
                </a:cubicBezTo>
                <a:cubicBezTo>
                  <a:pt x="12959" y="3735"/>
                  <a:pt x="13410" y="3726"/>
                  <a:pt x="13861" y="3726"/>
                </a:cubicBezTo>
                <a:cubicBezTo>
                  <a:pt x="14058" y="3726"/>
                  <a:pt x="14255" y="3728"/>
                  <a:pt x="14452" y="3731"/>
                </a:cubicBezTo>
                <a:cubicBezTo>
                  <a:pt x="14463" y="3863"/>
                  <a:pt x="14511" y="4041"/>
                  <a:pt x="14607" y="4276"/>
                </a:cubicBezTo>
                <a:cubicBezTo>
                  <a:pt x="14829" y="4821"/>
                  <a:pt x="15513" y="5976"/>
                  <a:pt x="15959" y="6362"/>
                </a:cubicBezTo>
                <a:cubicBezTo>
                  <a:pt x="16060" y="6449"/>
                  <a:pt x="17278" y="7145"/>
                  <a:pt x="17432" y="7145"/>
                </a:cubicBezTo>
                <a:cubicBezTo>
                  <a:pt x="17442" y="7145"/>
                  <a:pt x="17448" y="7142"/>
                  <a:pt x="17448" y="7136"/>
                </a:cubicBezTo>
                <a:cubicBezTo>
                  <a:pt x="17516" y="6320"/>
                  <a:pt x="17252" y="5483"/>
                  <a:pt x="16730" y="4854"/>
                </a:cubicBezTo>
                <a:cubicBezTo>
                  <a:pt x="16458" y="4524"/>
                  <a:pt x="15946" y="4071"/>
                  <a:pt x="15476" y="3763"/>
                </a:cubicBezTo>
                <a:lnTo>
                  <a:pt x="15476" y="3763"/>
                </a:lnTo>
                <a:cubicBezTo>
                  <a:pt x="16403" y="3806"/>
                  <a:pt x="17328" y="3885"/>
                  <a:pt x="18251" y="4004"/>
                </a:cubicBezTo>
                <a:cubicBezTo>
                  <a:pt x="17593" y="4401"/>
                  <a:pt x="18628" y="6228"/>
                  <a:pt x="19048" y="6684"/>
                </a:cubicBezTo>
                <a:cubicBezTo>
                  <a:pt x="19525" y="7198"/>
                  <a:pt x="20165" y="7599"/>
                  <a:pt x="20866" y="7646"/>
                </a:cubicBezTo>
                <a:cubicBezTo>
                  <a:pt x="20867" y="7646"/>
                  <a:pt x="20868" y="7646"/>
                  <a:pt x="20869" y="7646"/>
                </a:cubicBezTo>
                <a:cubicBezTo>
                  <a:pt x="21106" y="7646"/>
                  <a:pt x="20516" y="5696"/>
                  <a:pt x="20453" y="5573"/>
                </a:cubicBezTo>
                <a:cubicBezTo>
                  <a:pt x="20251" y="5169"/>
                  <a:pt x="19841" y="4492"/>
                  <a:pt x="19382" y="4168"/>
                </a:cubicBezTo>
                <a:lnTo>
                  <a:pt x="19382" y="4168"/>
                </a:lnTo>
                <a:cubicBezTo>
                  <a:pt x="20277" y="4312"/>
                  <a:pt x="21165" y="4492"/>
                  <a:pt x="22047" y="4707"/>
                </a:cubicBezTo>
                <a:lnTo>
                  <a:pt x="22028" y="4766"/>
                </a:lnTo>
                <a:cubicBezTo>
                  <a:pt x="21864" y="5662"/>
                  <a:pt x="22106" y="6623"/>
                  <a:pt x="22671" y="7337"/>
                </a:cubicBezTo>
                <a:cubicBezTo>
                  <a:pt x="23237" y="8049"/>
                  <a:pt x="24119" y="8501"/>
                  <a:pt x="25026" y="8544"/>
                </a:cubicBezTo>
                <a:cubicBezTo>
                  <a:pt x="24732" y="7683"/>
                  <a:pt x="24550" y="6780"/>
                  <a:pt x="24150" y="5963"/>
                </a:cubicBezTo>
                <a:cubicBezTo>
                  <a:pt x="24007" y="5669"/>
                  <a:pt x="23830" y="5387"/>
                  <a:pt x="23620" y="5132"/>
                </a:cubicBezTo>
                <a:lnTo>
                  <a:pt x="23620" y="5132"/>
                </a:lnTo>
                <a:cubicBezTo>
                  <a:pt x="24190" y="5301"/>
                  <a:pt x="24754" y="5483"/>
                  <a:pt x="25317" y="5681"/>
                </a:cubicBezTo>
                <a:cubicBezTo>
                  <a:pt x="25503" y="6270"/>
                  <a:pt x="26566" y="6981"/>
                  <a:pt x="26871" y="7180"/>
                </a:cubicBezTo>
                <a:cubicBezTo>
                  <a:pt x="27254" y="7433"/>
                  <a:pt x="28054" y="7678"/>
                  <a:pt x="28501" y="7778"/>
                </a:cubicBezTo>
                <a:cubicBezTo>
                  <a:pt x="28728" y="7829"/>
                  <a:pt x="29112" y="7887"/>
                  <a:pt x="29475" y="7887"/>
                </a:cubicBezTo>
                <a:cubicBezTo>
                  <a:pt x="29830" y="7887"/>
                  <a:pt x="30164" y="7831"/>
                  <a:pt x="30312" y="7659"/>
                </a:cubicBezTo>
                <a:cubicBezTo>
                  <a:pt x="30171" y="6957"/>
                  <a:pt x="29057" y="6204"/>
                  <a:pt x="28441" y="5849"/>
                </a:cubicBezTo>
                <a:cubicBezTo>
                  <a:pt x="28065" y="5633"/>
                  <a:pt x="26751" y="5047"/>
                  <a:pt x="25946" y="5047"/>
                </a:cubicBezTo>
                <a:cubicBezTo>
                  <a:pt x="25723" y="5047"/>
                  <a:pt x="25539" y="5092"/>
                  <a:pt x="25425" y="5202"/>
                </a:cubicBezTo>
                <a:cubicBezTo>
                  <a:pt x="24841" y="4997"/>
                  <a:pt x="24250" y="4808"/>
                  <a:pt x="23658" y="4636"/>
                </a:cubicBezTo>
                <a:cubicBezTo>
                  <a:pt x="24253" y="4588"/>
                  <a:pt x="24848" y="4521"/>
                  <a:pt x="25409" y="4328"/>
                </a:cubicBezTo>
                <a:cubicBezTo>
                  <a:pt x="26071" y="4098"/>
                  <a:pt x="26698" y="3668"/>
                  <a:pt x="27009" y="3039"/>
                </a:cubicBezTo>
                <a:cubicBezTo>
                  <a:pt x="26641" y="2823"/>
                  <a:pt x="26215" y="2748"/>
                  <a:pt x="25784" y="2748"/>
                </a:cubicBezTo>
                <a:cubicBezTo>
                  <a:pt x="25594" y="2748"/>
                  <a:pt x="25403" y="2763"/>
                  <a:pt x="25215" y="2786"/>
                </a:cubicBezTo>
                <a:cubicBezTo>
                  <a:pt x="24349" y="2894"/>
                  <a:pt x="23465" y="3175"/>
                  <a:pt x="22721" y="3635"/>
                </a:cubicBezTo>
                <a:cubicBezTo>
                  <a:pt x="22342" y="3869"/>
                  <a:pt x="22163" y="4069"/>
                  <a:pt x="22133" y="4229"/>
                </a:cubicBezTo>
                <a:cubicBezTo>
                  <a:pt x="21028" y="3961"/>
                  <a:pt x="19911" y="3747"/>
                  <a:pt x="18789" y="3589"/>
                </a:cubicBezTo>
                <a:cubicBezTo>
                  <a:pt x="19161" y="3588"/>
                  <a:pt x="19538" y="3539"/>
                  <a:pt x="19824" y="3490"/>
                </a:cubicBezTo>
                <a:cubicBezTo>
                  <a:pt x="20178" y="3430"/>
                  <a:pt x="20535" y="3331"/>
                  <a:pt x="20831" y="3129"/>
                </a:cubicBezTo>
                <a:cubicBezTo>
                  <a:pt x="21479" y="2689"/>
                  <a:pt x="21730" y="1872"/>
                  <a:pt x="21938" y="1118"/>
                </a:cubicBezTo>
                <a:lnTo>
                  <a:pt x="21938" y="1118"/>
                </a:lnTo>
                <a:cubicBezTo>
                  <a:pt x="20476" y="1162"/>
                  <a:pt x="18301" y="1903"/>
                  <a:pt x="17589" y="3295"/>
                </a:cubicBezTo>
                <a:cubicBezTo>
                  <a:pt x="17690" y="3376"/>
                  <a:pt x="17814" y="3437"/>
                  <a:pt x="17953" y="3482"/>
                </a:cubicBezTo>
                <a:cubicBezTo>
                  <a:pt x="17140" y="3387"/>
                  <a:pt x="16327" y="3320"/>
                  <a:pt x="15511" y="3282"/>
                </a:cubicBezTo>
                <a:cubicBezTo>
                  <a:pt x="16599" y="2822"/>
                  <a:pt x="17540" y="1997"/>
                  <a:pt x="18100" y="953"/>
                </a:cubicBezTo>
                <a:cubicBezTo>
                  <a:pt x="18123" y="910"/>
                  <a:pt x="18148" y="861"/>
                  <a:pt x="18136" y="815"/>
                </a:cubicBezTo>
                <a:cubicBezTo>
                  <a:pt x="18116" y="729"/>
                  <a:pt x="18007" y="706"/>
                  <a:pt x="17918" y="706"/>
                </a:cubicBezTo>
                <a:cubicBezTo>
                  <a:pt x="17902" y="706"/>
                  <a:pt x="17886" y="706"/>
                  <a:pt x="17869" y="706"/>
                </a:cubicBezTo>
                <a:cubicBezTo>
                  <a:pt x="17049" y="706"/>
                  <a:pt x="16254" y="1056"/>
                  <a:pt x="15610" y="1564"/>
                </a:cubicBezTo>
                <a:cubicBezTo>
                  <a:pt x="15126" y="1946"/>
                  <a:pt x="14372" y="2795"/>
                  <a:pt x="14286" y="3248"/>
                </a:cubicBezTo>
                <a:cubicBezTo>
                  <a:pt x="14162" y="3247"/>
                  <a:pt x="14039" y="3246"/>
                  <a:pt x="13916" y="3246"/>
                </a:cubicBezTo>
                <a:cubicBezTo>
                  <a:pt x="12923" y="3246"/>
                  <a:pt x="11932" y="3287"/>
                  <a:pt x="10941" y="3374"/>
                </a:cubicBezTo>
                <a:cubicBezTo>
                  <a:pt x="11406" y="3138"/>
                  <a:pt x="11829" y="2865"/>
                  <a:pt x="11980" y="2751"/>
                </a:cubicBezTo>
                <a:cubicBezTo>
                  <a:pt x="12208" y="2579"/>
                  <a:pt x="13692" y="592"/>
                  <a:pt x="13616" y="589"/>
                </a:cubicBezTo>
                <a:cubicBezTo>
                  <a:pt x="13577" y="588"/>
                  <a:pt x="13537" y="587"/>
                  <a:pt x="13498" y="587"/>
                </a:cubicBezTo>
                <a:cubicBezTo>
                  <a:pt x="12532" y="587"/>
                  <a:pt x="11584" y="938"/>
                  <a:pt x="10818" y="1518"/>
                </a:cubicBezTo>
                <a:cubicBezTo>
                  <a:pt x="10501" y="1757"/>
                  <a:pt x="9169" y="2974"/>
                  <a:pt x="9354" y="3548"/>
                </a:cubicBezTo>
                <a:cubicBezTo>
                  <a:pt x="8358" y="3678"/>
                  <a:pt x="7364" y="3854"/>
                  <a:pt x="6382" y="4072"/>
                </a:cubicBezTo>
                <a:cubicBezTo>
                  <a:pt x="6596" y="3900"/>
                  <a:pt x="6790" y="3714"/>
                  <a:pt x="6933" y="3588"/>
                </a:cubicBezTo>
                <a:cubicBezTo>
                  <a:pt x="7139" y="3404"/>
                  <a:pt x="7337" y="3209"/>
                  <a:pt x="7489" y="2979"/>
                </a:cubicBezTo>
                <a:cubicBezTo>
                  <a:pt x="7677" y="2692"/>
                  <a:pt x="7784" y="2359"/>
                  <a:pt x="7878" y="2028"/>
                </a:cubicBezTo>
                <a:cubicBezTo>
                  <a:pt x="8063" y="1376"/>
                  <a:pt x="8193" y="708"/>
                  <a:pt x="8272" y="34"/>
                </a:cubicBezTo>
                <a:lnTo>
                  <a:pt x="8272" y="34"/>
                </a:lnTo>
                <a:cubicBezTo>
                  <a:pt x="7260" y="170"/>
                  <a:pt x="6371" y="845"/>
                  <a:pt x="5813" y="1700"/>
                </a:cubicBezTo>
                <a:cubicBezTo>
                  <a:pt x="5489" y="2199"/>
                  <a:pt x="4694" y="3612"/>
                  <a:pt x="5056" y="4226"/>
                </a:cubicBezTo>
                <a:cubicBezTo>
                  <a:pt x="5091" y="4280"/>
                  <a:pt x="5127" y="4328"/>
                  <a:pt x="5164" y="4366"/>
                </a:cubicBezTo>
                <a:cubicBezTo>
                  <a:pt x="4236" y="4608"/>
                  <a:pt x="3319" y="4889"/>
                  <a:pt x="2410" y="5211"/>
                </a:cubicBezTo>
                <a:cubicBezTo>
                  <a:pt x="2582" y="4953"/>
                  <a:pt x="2724" y="4689"/>
                  <a:pt x="2816" y="4495"/>
                </a:cubicBezTo>
                <a:cubicBezTo>
                  <a:pt x="3465" y="3118"/>
                  <a:pt x="3372" y="1521"/>
                  <a:pt x="32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46" name="Google Shape;7146;p20"/>
          <p:cNvGrpSpPr/>
          <p:nvPr/>
        </p:nvGrpSpPr>
        <p:grpSpPr>
          <a:xfrm>
            <a:off x="6587516" y="3331639"/>
            <a:ext cx="2325410" cy="1594410"/>
            <a:chOff x="7314000" y="2630975"/>
            <a:chExt cx="2784922" cy="1909474"/>
          </a:xfrm>
        </p:grpSpPr>
        <p:sp>
          <p:nvSpPr>
            <p:cNvPr id="7147" name="Google Shape;7147;p20"/>
            <p:cNvSpPr/>
            <p:nvPr/>
          </p:nvSpPr>
          <p:spPr>
            <a:xfrm>
              <a:off x="7316937" y="4379296"/>
              <a:ext cx="1394571" cy="161152"/>
            </a:xfrm>
            <a:custGeom>
              <a:avLst/>
              <a:gdLst/>
              <a:ahLst/>
              <a:cxnLst/>
              <a:rect l="l" t="t" r="r" b="b"/>
              <a:pathLst>
                <a:path w="23270" h="2689" extrusionOk="0">
                  <a:moveTo>
                    <a:pt x="11635" y="0"/>
                  </a:moveTo>
                  <a:cubicBezTo>
                    <a:pt x="5208" y="0"/>
                    <a:pt x="0" y="602"/>
                    <a:pt x="0" y="1343"/>
                  </a:cubicBezTo>
                  <a:cubicBezTo>
                    <a:pt x="0" y="2086"/>
                    <a:pt x="5208" y="2688"/>
                    <a:pt x="11635" y="2688"/>
                  </a:cubicBezTo>
                  <a:cubicBezTo>
                    <a:pt x="18062" y="2688"/>
                    <a:pt x="23270" y="2086"/>
                    <a:pt x="23270" y="1343"/>
                  </a:cubicBezTo>
                  <a:cubicBezTo>
                    <a:pt x="23270" y="602"/>
                    <a:pt x="18062" y="0"/>
                    <a:pt x="11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8" name="Google Shape;7148;p20"/>
            <p:cNvSpPr/>
            <p:nvPr/>
          </p:nvSpPr>
          <p:spPr>
            <a:xfrm>
              <a:off x="8769026" y="4380675"/>
              <a:ext cx="994958" cy="138199"/>
            </a:xfrm>
            <a:custGeom>
              <a:avLst/>
              <a:gdLst/>
              <a:ahLst/>
              <a:cxnLst/>
              <a:rect l="l" t="t" r="r" b="b"/>
              <a:pathLst>
                <a:path w="16602" h="2306" extrusionOk="0">
                  <a:moveTo>
                    <a:pt x="8301" y="0"/>
                  </a:moveTo>
                  <a:cubicBezTo>
                    <a:pt x="6100" y="0"/>
                    <a:pt x="3989" y="122"/>
                    <a:pt x="2432" y="337"/>
                  </a:cubicBezTo>
                  <a:cubicBezTo>
                    <a:pt x="875" y="553"/>
                    <a:pt x="0" y="847"/>
                    <a:pt x="0" y="1153"/>
                  </a:cubicBezTo>
                  <a:cubicBezTo>
                    <a:pt x="0" y="1458"/>
                    <a:pt x="875" y="1750"/>
                    <a:pt x="2432" y="1967"/>
                  </a:cubicBezTo>
                  <a:cubicBezTo>
                    <a:pt x="3989" y="2183"/>
                    <a:pt x="6100" y="2305"/>
                    <a:pt x="8301" y="2305"/>
                  </a:cubicBezTo>
                  <a:cubicBezTo>
                    <a:pt x="10503" y="2305"/>
                    <a:pt x="12614" y="2183"/>
                    <a:pt x="14170" y="1967"/>
                  </a:cubicBezTo>
                  <a:cubicBezTo>
                    <a:pt x="15727" y="1750"/>
                    <a:pt x="16601" y="1458"/>
                    <a:pt x="16601" y="1153"/>
                  </a:cubicBezTo>
                  <a:cubicBezTo>
                    <a:pt x="16601" y="847"/>
                    <a:pt x="15727" y="553"/>
                    <a:pt x="14170" y="337"/>
                  </a:cubicBezTo>
                  <a:cubicBezTo>
                    <a:pt x="12614" y="122"/>
                    <a:pt x="10503" y="0"/>
                    <a:pt x="83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9" name="Google Shape;7149;p20"/>
            <p:cNvSpPr/>
            <p:nvPr/>
          </p:nvSpPr>
          <p:spPr>
            <a:xfrm>
              <a:off x="8145041" y="3430373"/>
              <a:ext cx="5813" cy="60"/>
            </a:xfrm>
            <a:custGeom>
              <a:avLst/>
              <a:gdLst/>
              <a:ahLst/>
              <a:cxnLst/>
              <a:rect l="l" t="t" r="r" b="b"/>
              <a:pathLst>
                <a:path w="97" h="1" extrusionOk="0">
                  <a:moveTo>
                    <a:pt x="96" y="0"/>
                  </a:moveTo>
                  <a:lnTo>
                    <a:pt x="0" y="0"/>
                  </a:lnTo>
                </a:path>
              </a:pathLst>
            </a:custGeom>
            <a:solidFill>
              <a:srgbClr val="3EA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0" name="Google Shape;7150;p20"/>
            <p:cNvSpPr/>
            <p:nvPr/>
          </p:nvSpPr>
          <p:spPr>
            <a:xfrm>
              <a:off x="7442668" y="3100102"/>
              <a:ext cx="1185715" cy="1355856"/>
            </a:xfrm>
            <a:custGeom>
              <a:avLst/>
              <a:gdLst/>
              <a:ahLst/>
              <a:cxnLst/>
              <a:rect l="l" t="t" r="r" b="b"/>
              <a:pathLst>
                <a:path w="19785" h="22624" extrusionOk="0">
                  <a:moveTo>
                    <a:pt x="11571" y="280"/>
                  </a:moveTo>
                  <a:cubicBezTo>
                    <a:pt x="11690" y="286"/>
                    <a:pt x="11756" y="500"/>
                    <a:pt x="11750" y="650"/>
                  </a:cubicBezTo>
                  <a:lnTo>
                    <a:pt x="11745" y="740"/>
                  </a:lnTo>
                  <a:lnTo>
                    <a:pt x="11745" y="931"/>
                  </a:lnTo>
                  <a:cubicBezTo>
                    <a:pt x="11617" y="902"/>
                    <a:pt x="11492" y="879"/>
                    <a:pt x="11365" y="851"/>
                  </a:cubicBezTo>
                  <a:cubicBezTo>
                    <a:pt x="11343" y="847"/>
                    <a:pt x="11320" y="839"/>
                    <a:pt x="11302" y="834"/>
                  </a:cubicBezTo>
                  <a:lnTo>
                    <a:pt x="11422" y="811"/>
                  </a:lnTo>
                  <a:cubicBezTo>
                    <a:pt x="11399" y="683"/>
                    <a:pt x="11376" y="551"/>
                    <a:pt x="11404" y="442"/>
                  </a:cubicBezTo>
                  <a:cubicBezTo>
                    <a:pt x="11428" y="361"/>
                    <a:pt x="11508" y="286"/>
                    <a:pt x="11571" y="280"/>
                  </a:cubicBezTo>
                  <a:close/>
                  <a:moveTo>
                    <a:pt x="18055" y="667"/>
                  </a:moveTo>
                  <a:cubicBezTo>
                    <a:pt x="18078" y="667"/>
                    <a:pt x="18102" y="671"/>
                    <a:pt x="18126" y="679"/>
                  </a:cubicBezTo>
                  <a:cubicBezTo>
                    <a:pt x="18177" y="696"/>
                    <a:pt x="18217" y="753"/>
                    <a:pt x="18230" y="822"/>
                  </a:cubicBezTo>
                  <a:cubicBezTo>
                    <a:pt x="18236" y="851"/>
                    <a:pt x="18236" y="897"/>
                    <a:pt x="18202" y="920"/>
                  </a:cubicBezTo>
                  <a:lnTo>
                    <a:pt x="18247" y="996"/>
                  </a:lnTo>
                  <a:cubicBezTo>
                    <a:pt x="18058" y="1030"/>
                    <a:pt x="17873" y="1066"/>
                    <a:pt x="17684" y="1095"/>
                  </a:cubicBezTo>
                  <a:cubicBezTo>
                    <a:pt x="17700" y="1013"/>
                    <a:pt x="17717" y="933"/>
                    <a:pt x="17757" y="862"/>
                  </a:cubicBezTo>
                  <a:cubicBezTo>
                    <a:pt x="17819" y="757"/>
                    <a:pt x="17937" y="667"/>
                    <a:pt x="18055" y="667"/>
                  </a:cubicBezTo>
                  <a:close/>
                  <a:moveTo>
                    <a:pt x="12661" y="522"/>
                  </a:moveTo>
                  <a:cubicBezTo>
                    <a:pt x="12671" y="522"/>
                    <a:pt x="12680" y="522"/>
                    <a:pt x="12689" y="523"/>
                  </a:cubicBezTo>
                  <a:cubicBezTo>
                    <a:pt x="12856" y="528"/>
                    <a:pt x="13012" y="631"/>
                    <a:pt x="13115" y="793"/>
                  </a:cubicBezTo>
                  <a:cubicBezTo>
                    <a:pt x="13134" y="826"/>
                    <a:pt x="13150" y="868"/>
                    <a:pt x="13167" y="902"/>
                  </a:cubicBezTo>
                  <a:cubicBezTo>
                    <a:pt x="13134" y="988"/>
                    <a:pt x="13115" y="1074"/>
                    <a:pt x="13115" y="1162"/>
                  </a:cubicBezTo>
                  <a:cubicBezTo>
                    <a:pt x="12787" y="1123"/>
                    <a:pt x="12460" y="1070"/>
                    <a:pt x="12132" y="1011"/>
                  </a:cubicBezTo>
                  <a:cubicBezTo>
                    <a:pt x="12148" y="927"/>
                    <a:pt x="12183" y="839"/>
                    <a:pt x="12246" y="759"/>
                  </a:cubicBezTo>
                  <a:cubicBezTo>
                    <a:pt x="12355" y="612"/>
                    <a:pt x="12504" y="522"/>
                    <a:pt x="12661" y="522"/>
                  </a:cubicBezTo>
                  <a:close/>
                  <a:moveTo>
                    <a:pt x="16731" y="596"/>
                  </a:moveTo>
                  <a:cubicBezTo>
                    <a:pt x="16918" y="596"/>
                    <a:pt x="17113" y="691"/>
                    <a:pt x="17244" y="858"/>
                  </a:cubicBezTo>
                  <a:cubicBezTo>
                    <a:pt x="17314" y="948"/>
                    <a:pt x="17354" y="1041"/>
                    <a:pt x="17371" y="1139"/>
                  </a:cubicBezTo>
                  <a:cubicBezTo>
                    <a:pt x="16934" y="1196"/>
                    <a:pt x="16490" y="1229"/>
                    <a:pt x="16047" y="1258"/>
                  </a:cubicBezTo>
                  <a:lnTo>
                    <a:pt x="16047" y="1209"/>
                  </a:lnTo>
                  <a:cubicBezTo>
                    <a:pt x="16076" y="1089"/>
                    <a:pt x="16139" y="971"/>
                    <a:pt x="16219" y="868"/>
                  </a:cubicBezTo>
                  <a:cubicBezTo>
                    <a:pt x="16352" y="712"/>
                    <a:pt x="16519" y="616"/>
                    <a:pt x="16703" y="597"/>
                  </a:cubicBezTo>
                  <a:cubicBezTo>
                    <a:pt x="16713" y="597"/>
                    <a:pt x="16722" y="596"/>
                    <a:pt x="16731" y="596"/>
                  </a:cubicBezTo>
                  <a:close/>
                  <a:moveTo>
                    <a:pt x="13945" y="639"/>
                  </a:moveTo>
                  <a:cubicBezTo>
                    <a:pt x="13969" y="639"/>
                    <a:pt x="13992" y="641"/>
                    <a:pt x="14014" y="644"/>
                  </a:cubicBezTo>
                  <a:cubicBezTo>
                    <a:pt x="14169" y="673"/>
                    <a:pt x="14312" y="776"/>
                    <a:pt x="14404" y="944"/>
                  </a:cubicBezTo>
                  <a:cubicBezTo>
                    <a:pt x="14423" y="973"/>
                    <a:pt x="14438" y="1006"/>
                    <a:pt x="14451" y="1047"/>
                  </a:cubicBezTo>
                  <a:cubicBezTo>
                    <a:pt x="14427" y="1123"/>
                    <a:pt x="14423" y="1198"/>
                    <a:pt x="14417" y="1271"/>
                  </a:cubicBezTo>
                  <a:lnTo>
                    <a:pt x="14341" y="1271"/>
                  </a:lnTo>
                  <a:cubicBezTo>
                    <a:pt x="14053" y="1254"/>
                    <a:pt x="13772" y="1231"/>
                    <a:pt x="13484" y="1202"/>
                  </a:cubicBezTo>
                  <a:cubicBezTo>
                    <a:pt x="13494" y="1110"/>
                    <a:pt x="13494" y="1017"/>
                    <a:pt x="13472" y="925"/>
                  </a:cubicBezTo>
                  <a:cubicBezTo>
                    <a:pt x="13491" y="904"/>
                    <a:pt x="13508" y="881"/>
                    <a:pt x="13524" y="858"/>
                  </a:cubicBezTo>
                  <a:cubicBezTo>
                    <a:pt x="13634" y="718"/>
                    <a:pt x="13795" y="639"/>
                    <a:pt x="13945" y="639"/>
                  </a:cubicBezTo>
                  <a:close/>
                  <a:moveTo>
                    <a:pt x="15212" y="747"/>
                  </a:moveTo>
                  <a:cubicBezTo>
                    <a:pt x="15370" y="747"/>
                    <a:pt x="15531" y="827"/>
                    <a:pt x="15643" y="973"/>
                  </a:cubicBezTo>
                  <a:cubicBezTo>
                    <a:pt x="15694" y="1047"/>
                    <a:pt x="15734" y="1123"/>
                    <a:pt x="15752" y="1203"/>
                  </a:cubicBezTo>
                  <a:cubicBezTo>
                    <a:pt x="15746" y="1226"/>
                    <a:pt x="15752" y="1249"/>
                    <a:pt x="15746" y="1274"/>
                  </a:cubicBezTo>
                  <a:cubicBezTo>
                    <a:pt x="15562" y="1279"/>
                    <a:pt x="15378" y="1282"/>
                    <a:pt x="15195" y="1282"/>
                  </a:cubicBezTo>
                  <a:cubicBezTo>
                    <a:pt x="15056" y="1282"/>
                    <a:pt x="14917" y="1280"/>
                    <a:pt x="14778" y="1278"/>
                  </a:cubicBezTo>
                  <a:cubicBezTo>
                    <a:pt x="14778" y="1209"/>
                    <a:pt x="14778" y="1135"/>
                    <a:pt x="14761" y="1060"/>
                  </a:cubicBezTo>
                  <a:cubicBezTo>
                    <a:pt x="14768" y="1047"/>
                    <a:pt x="14775" y="1030"/>
                    <a:pt x="14785" y="1019"/>
                  </a:cubicBezTo>
                  <a:cubicBezTo>
                    <a:pt x="14884" y="858"/>
                    <a:pt x="15039" y="753"/>
                    <a:pt x="15200" y="748"/>
                  </a:cubicBezTo>
                  <a:cubicBezTo>
                    <a:pt x="15204" y="747"/>
                    <a:pt x="15208" y="747"/>
                    <a:pt x="15212" y="747"/>
                  </a:cubicBezTo>
                  <a:close/>
                  <a:moveTo>
                    <a:pt x="11569" y="1"/>
                  </a:moveTo>
                  <a:cubicBezTo>
                    <a:pt x="11339" y="1"/>
                    <a:pt x="11182" y="188"/>
                    <a:pt x="11130" y="375"/>
                  </a:cubicBezTo>
                  <a:cubicBezTo>
                    <a:pt x="11084" y="547"/>
                    <a:pt x="11120" y="726"/>
                    <a:pt x="11141" y="869"/>
                  </a:cubicBezTo>
                  <a:lnTo>
                    <a:pt x="11147" y="869"/>
                  </a:lnTo>
                  <a:cubicBezTo>
                    <a:pt x="11186" y="1130"/>
                    <a:pt x="11216" y="1388"/>
                    <a:pt x="11244" y="1648"/>
                  </a:cubicBezTo>
                  <a:cubicBezTo>
                    <a:pt x="11269" y="1856"/>
                    <a:pt x="11285" y="2069"/>
                    <a:pt x="11297" y="2280"/>
                  </a:cubicBezTo>
                  <a:cubicBezTo>
                    <a:pt x="11388" y="3599"/>
                    <a:pt x="11315" y="4901"/>
                    <a:pt x="10969" y="6016"/>
                  </a:cubicBezTo>
                  <a:cubicBezTo>
                    <a:pt x="10774" y="6638"/>
                    <a:pt x="10584" y="7260"/>
                    <a:pt x="10394" y="7881"/>
                  </a:cubicBezTo>
                  <a:lnTo>
                    <a:pt x="10389" y="7881"/>
                  </a:lnTo>
                  <a:cubicBezTo>
                    <a:pt x="10280" y="8244"/>
                    <a:pt x="10169" y="8595"/>
                    <a:pt x="10055" y="8959"/>
                  </a:cubicBezTo>
                  <a:lnTo>
                    <a:pt x="10055" y="8963"/>
                  </a:lnTo>
                  <a:cubicBezTo>
                    <a:pt x="9900" y="9458"/>
                    <a:pt x="9751" y="9948"/>
                    <a:pt x="9594" y="10444"/>
                  </a:cubicBezTo>
                  <a:cubicBezTo>
                    <a:pt x="9600" y="10444"/>
                    <a:pt x="9600" y="10444"/>
                    <a:pt x="9594" y="10450"/>
                  </a:cubicBezTo>
                  <a:cubicBezTo>
                    <a:pt x="9474" y="10841"/>
                    <a:pt x="9352" y="11221"/>
                    <a:pt x="9237" y="11613"/>
                  </a:cubicBezTo>
                  <a:lnTo>
                    <a:pt x="9237" y="11618"/>
                  </a:lnTo>
                  <a:cubicBezTo>
                    <a:pt x="8731" y="13231"/>
                    <a:pt x="8237" y="14831"/>
                    <a:pt x="7742" y="16444"/>
                  </a:cubicBezTo>
                  <a:lnTo>
                    <a:pt x="7742" y="16449"/>
                  </a:lnTo>
                  <a:cubicBezTo>
                    <a:pt x="7736" y="16460"/>
                    <a:pt x="7736" y="16467"/>
                    <a:pt x="7731" y="16478"/>
                  </a:cubicBezTo>
                  <a:cubicBezTo>
                    <a:pt x="7721" y="16524"/>
                    <a:pt x="7702" y="16564"/>
                    <a:pt x="7692" y="16610"/>
                  </a:cubicBezTo>
                  <a:lnTo>
                    <a:pt x="7692" y="16616"/>
                  </a:lnTo>
                  <a:cubicBezTo>
                    <a:pt x="7686" y="16639"/>
                    <a:pt x="7673" y="16650"/>
                    <a:pt x="7668" y="16673"/>
                  </a:cubicBezTo>
                  <a:cubicBezTo>
                    <a:pt x="7559" y="17019"/>
                    <a:pt x="7444" y="17370"/>
                    <a:pt x="7283" y="17692"/>
                  </a:cubicBezTo>
                  <a:cubicBezTo>
                    <a:pt x="7144" y="17992"/>
                    <a:pt x="6971" y="18267"/>
                    <a:pt x="6747" y="18504"/>
                  </a:cubicBezTo>
                  <a:cubicBezTo>
                    <a:pt x="6684" y="18567"/>
                    <a:pt x="6620" y="18631"/>
                    <a:pt x="6557" y="18689"/>
                  </a:cubicBezTo>
                  <a:cubicBezTo>
                    <a:pt x="5608" y="19529"/>
                    <a:pt x="4174" y="19605"/>
                    <a:pt x="2901" y="19851"/>
                  </a:cubicBezTo>
                  <a:cubicBezTo>
                    <a:pt x="1543" y="20122"/>
                    <a:pt x="1" y="20975"/>
                    <a:pt x="30" y="22363"/>
                  </a:cubicBezTo>
                  <a:cubicBezTo>
                    <a:pt x="1786" y="22537"/>
                    <a:pt x="3553" y="22623"/>
                    <a:pt x="5319" y="22623"/>
                  </a:cubicBezTo>
                  <a:cubicBezTo>
                    <a:pt x="8235" y="22623"/>
                    <a:pt x="11152" y="22387"/>
                    <a:pt x="14031" y="21913"/>
                  </a:cubicBezTo>
                  <a:cubicBezTo>
                    <a:pt x="15247" y="20019"/>
                    <a:pt x="16467" y="18124"/>
                    <a:pt x="17687" y="16224"/>
                  </a:cubicBezTo>
                  <a:cubicBezTo>
                    <a:pt x="17744" y="17146"/>
                    <a:pt x="17796" y="18062"/>
                    <a:pt x="17853" y="18977"/>
                  </a:cubicBezTo>
                  <a:cubicBezTo>
                    <a:pt x="19143" y="16623"/>
                    <a:pt x="19605" y="13790"/>
                    <a:pt x="19737" y="11066"/>
                  </a:cubicBezTo>
                  <a:cubicBezTo>
                    <a:pt x="19756" y="10691"/>
                    <a:pt x="19771" y="10311"/>
                    <a:pt x="19784" y="9937"/>
                  </a:cubicBezTo>
                  <a:cubicBezTo>
                    <a:pt x="19702" y="9818"/>
                    <a:pt x="19628" y="9700"/>
                    <a:pt x="19542" y="9586"/>
                  </a:cubicBezTo>
                  <a:cubicBezTo>
                    <a:pt x="19277" y="9230"/>
                    <a:pt x="18960" y="8912"/>
                    <a:pt x="18667" y="8573"/>
                  </a:cubicBezTo>
                  <a:cubicBezTo>
                    <a:pt x="18576" y="8459"/>
                    <a:pt x="18477" y="8337"/>
                    <a:pt x="18391" y="8212"/>
                  </a:cubicBezTo>
                  <a:cubicBezTo>
                    <a:pt x="18345" y="8142"/>
                    <a:pt x="18300" y="8073"/>
                    <a:pt x="18265" y="7999"/>
                  </a:cubicBezTo>
                  <a:cubicBezTo>
                    <a:pt x="18246" y="7976"/>
                    <a:pt x="18235" y="7957"/>
                    <a:pt x="18223" y="7936"/>
                  </a:cubicBezTo>
                  <a:cubicBezTo>
                    <a:pt x="17728" y="7019"/>
                    <a:pt x="17819" y="5914"/>
                    <a:pt x="17918" y="4878"/>
                  </a:cubicBezTo>
                  <a:cubicBezTo>
                    <a:pt x="18004" y="4049"/>
                    <a:pt x="18108" y="3180"/>
                    <a:pt x="18246" y="2316"/>
                  </a:cubicBezTo>
                  <a:cubicBezTo>
                    <a:pt x="18280" y="2097"/>
                    <a:pt x="18316" y="1879"/>
                    <a:pt x="18355" y="1665"/>
                  </a:cubicBezTo>
                  <a:cubicBezTo>
                    <a:pt x="18389" y="1451"/>
                    <a:pt x="18425" y="1245"/>
                    <a:pt x="18465" y="1039"/>
                  </a:cubicBezTo>
                  <a:cubicBezTo>
                    <a:pt x="18504" y="963"/>
                    <a:pt x="18527" y="882"/>
                    <a:pt x="18517" y="791"/>
                  </a:cubicBezTo>
                  <a:cubicBezTo>
                    <a:pt x="18494" y="611"/>
                    <a:pt x="18374" y="458"/>
                    <a:pt x="18217" y="406"/>
                  </a:cubicBezTo>
                  <a:cubicBezTo>
                    <a:pt x="18166" y="390"/>
                    <a:pt x="18115" y="382"/>
                    <a:pt x="18064" y="382"/>
                  </a:cubicBezTo>
                  <a:cubicBezTo>
                    <a:pt x="17835" y="382"/>
                    <a:pt x="17618" y="538"/>
                    <a:pt x="17509" y="723"/>
                  </a:cubicBezTo>
                  <a:lnTo>
                    <a:pt x="17505" y="729"/>
                  </a:lnTo>
                  <a:cubicBezTo>
                    <a:pt x="17493" y="717"/>
                    <a:pt x="17480" y="700"/>
                    <a:pt x="17470" y="682"/>
                  </a:cubicBezTo>
                  <a:cubicBezTo>
                    <a:pt x="17287" y="456"/>
                    <a:pt x="17019" y="317"/>
                    <a:pt x="16755" y="317"/>
                  </a:cubicBezTo>
                  <a:cubicBezTo>
                    <a:pt x="16731" y="317"/>
                    <a:pt x="16706" y="318"/>
                    <a:pt x="16682" y="320"/>
                  </a:cubicBezTo>
                  <a:cubicBezTo>
                    <a:pt x="16422" y="338"/>
                    <a:pt x="16180" y="469"/>
                    <a:pt x="16002" y="689"/>
                  </a:cubicBezTo>
                  <a:cubicBezTo>
                    <a:pt x="15964" y="736"/>
                    <a:pt x="15928" y="788"/>
                    <a:pt x="15899" y="839"/>
                  </a:cubicBezTo>
                  <a:cubicBezTo>
                    <a:pt x="15888" y="828"/>
                    <a:pt x="15881" y="816"/>
                    <a:pt x="15871" y="805"/>
                  </a:cubicBezTo>
                  <a:cubicBezTo>
                    <a:pt x="15706" y="591"/>
                    <a:pt x="15464" y="464"/>
                    <a:pt x="15222" y="464"/>
                  </a:cubicBezTo>
                  <a:cubicBezTo>
                    <a:pt x="15212" y="464"/>
                    <a:pt x="15201" y="465"/>
                    <a:pt x="15191" y="465"/>
                  </a:cubicBezTo>
                  <a:cubicBezTo>
                    <a:pt x="14977" y="475"/>
                    <a:pt x="14777" y="580"/>
                    <a:pt x="14626" y="753"/>
                  </a:cubicBezTo>
                  <a:cubicBezTo>
                    <a:pt x="14494" y="545"/>
                    <a:pt x="14286" y="402"/>
                    <a:pt x="14061" y="368"/>
                  </a:cubicBezTo>
                  <a:cubicBezTo>
                    <a:pt x="14021" y="360"/>
                    <a:pt x="13979" y="357"/>
                    <a:pt x="13938" y="357"/>
                  </a:cubicBezTo>
                  <a:cubicBezTo>
                    <a:pt x="13724" y="357"/>
                    <a:pt x="13508" y="454"/>
                    <a:pt x="13349" y="629"/>
                  </a:cubicBezTo>
                  <a:cubicBezTo>
                    <a:pt x="13193" y="396"/>
                    <a:pt x="12956" y="253"/>
                    <a:pt x="12704" y="243"/>
                  </a:cubicBezTo>
                  <a:cubicBezTo>
                    <a:pt x="12698" y="243"/>
                    <a:pt x="12692" y="243"/>
                    <a:pt x="12686" y="243"/>
                  </a:cubicBezTo>
                  <a:cubicBezTo>
                    <a:pt x="12444" y="243"/>
                    <a:pt x="12205" y="357"/>
                    <a:pt x="12036" y="566"/>
                  </a:cubicBezTo>
                  <a:cubicBezTo>
                    <a:pt x="12011" y="285"/>
                    <a:pt x="11857" y="14"/>
                    <a:pt x="11580" y="1"/>
                  </a:cubicBezTo>
                  <a:cubicBezTo>
                    <a:pt x="11576" y="1"/>
                    <a:pt x="11573" y="1"/>
                    <a:pt x="11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1" name="Google Shape;7151;p20"/>
            <p:cNvSpPr/>
            <p:nvPr/>
          </p:nvSpPr>
          <p:spPr>
            <a:xfrm>
              <a:off x="8116395" y="3198387"/>
              <a:ext cx="426282" cy="74553"/>
            </a:xfrm>
            <a:custGeom>
              <a:avLst/>
              <a:gdLst/>
              <a:ahLst/>
              <a:cxnLst/>
              <a:rect l="l" t="t" r="r" b="b"/>
              <a:pathLst>
                <a:path w="7113" h="1244" extrusionOk="0">
                  <a:moveTo>
                    <a:pt x="1" y="1"/>
                  </a:moveTo>
                  <a:lnTo>
                    <a:pt x="1" y="1"/>
                  </a:lnTo>
                  <a:cubicBezTo>
                    <a:pt x="24" y="207"/>
                    <a:pt x="43" y="419"/>
                    <a:pt x="53" y="633"/>
                  </a:cubicBezTo>
                  <a:cubicBezTo>
                    <a:pt x="1188" y="1043"/>
                    <a:pt x="2386" y="1244"/>
                    <a:pt x="3583" y="1244"/>
                  </a:cubicBezTo>
                  <a:cubicBezTo>
                    <a:pt x="4746" y="1244"/>
                    <a:pt x="5904" y="1054"/>
                    <a:pt x="7004" y="674"/>
                  </a:cubicBezTo>
                  <a:cubicBezTo>
                    <a:pt x="7038" y="455"/>
                    <a:pt x="7073" y="237"/>
                    <a:pt x="7113" y="24"/>
                  </a:cubicBezTo>
                  <a:lnTo>
                    <a:pt x="7113" y="24"/>
                  </a:lnTo>
                  <a:cubicBezTo>
                    <a:pt x="5988" y="452"/>
                    <a:pt x="4787" y="667"/>
                    <a:pt x="3586" y="667"/>
                  </a:cubicBezTo>
                  <a:cubicBezTo>
                    <a:pt x="2364" y="667"/>
                    <a:pt x="1143" y="44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2" name="Google Shape;7152;p20"/>
            <p:cNvSpPr/>
            <p:nvPr/>
          </p:nvSpPr>
          <p:spPr>
            <a:xfrm>
              <a:off x="7878775" y="3367927"/>
              <a:ext cx="683022" cy="810853"/>
            </a:xfrm>
            <a:custGeom>
              <a:avLst/>
              <a:gdLst/>
              <a:ahLst/>
              <a:cxnLst/>
              <a:rect l="l" t="t" r="r" b="b"/>
              <a:pathLst>
                <a:path w="11397" h="13530" extrusionOk="0">
                  <a:moveTo>
                    <a:pt x="4407" y="1"/>
                  </a:moveTo>
                  <a:cubicBezTo>
                    <a:pt x="4224" y="1"/>
                    <a:pt x="4069" y="192"/>
                    <a:pt x="4052" y="381"/>
                  </a:cubicBezTo>
                  <a:cubicBezTo>
                    <a:pt x="4036" y="585"/>
                    <a:pt x="4131" y="781"/>
                    <a:pt x="4224" y="965"/>
                  </a:cubicBezTo>
                  <a:cubicBezTo>
                    <a:pt x="4387" y="1289"/>
                    <a:pt x="4598" y="1650"/>
                    <a:pt x="4957" y="1719"/>
                  </a:cubicBezTo>
                  <a:cubicBezTo>
                    <a:pt x="4995" y="1726"/>
                    <a:pt x="5033" y="1730"/>
                    <a:pt x="5071" y="1730"/>
                  </a:cubicBezTo>
                  <a:cubicBezTo>
                    <a:pt x="5370" y="1730"/>
                    <a:pt x="5647" y="1517"/>
                    <a:pt x="5848" y="1283"/>
                  </a:cubicBezTo>
                  <a:cubicBezTo>
                    <a:pt x="5999" y="1110"/>
                    <a:pt x="6131" y="909"/>
                    <a:pt x="6159" y="683"/>
                  </a:cubicBezTo>
                  <a:cubicBezTo>
                    <a:pt x="6188" y="455"/>
                    <a:pt x="6086" y="198"/>
                    <a:pt x="5877" y="106"/>
                  </a:cubicBezTo>
                  <a:cubicBezTo>
                    <a:pt x="5820" y="82"/>
                    <a:pt x="5760" y="70"/>
                    <a:pt x="5699" y="70"/>
                  </a:cubicBezTo>
                  <a:cubicBezTo>
                    <a:pt x="5562" y="70"/>
                    <a:pt x="5423" y="127"/>
                    <a:pt x="5314" y="212"/>
                  </a:cubicBezTo>
                  <a:cubicBezTo>
                    <a:pt x="5205" y="297"/>
                    <a:pt x="5120" y="404"/>
                    <a:pt x="5045" y="519"/>
                  </a:cubicBezTo>
                  <a:cubicBezTo>
                    <a:pt x="4828" y="426"/>
                    <a:pt x="4711" y="49"/>
                    <a:pt x="4452" y="4"/>
                  </a:cubicBezTo>
                  <a:cubicBezTo>
                    <a:pt x="4437" y="2"/>
                    <a:pt x="4422" y="1"/>
                    <a:pt x="4407" y="1"/>
                  </a:cubicBezTo>
                  <a:close/>
                  <a:moveTo>
                    <a:pt x="8051" y="286"/>
                  </a:moveTo>
                  <a:cubicBezTo>
                    <a:pt x="7868" y="286"/>
                    <a:pt x="7713" y="476"/>
                    <a:pt x="7696" y="665"/>
                  </a:cubicBezTo>
                  <a:cubicBezTo>
                    <a:pt x="7679" y="870"/>
                    <a:pt x="7775" y="1067"/>
                    <a:pt x="7870" y="1250"/>
                  </a:cubicBezTo>
                  <a:cubicBezTo>
                    <a:pt x="8033" y="1576"/>
                    <a:pt x="8245" y="1937"/>
                    <a:pt x="8602" y="2004"/>
                  </a:cubicBezTo>
                  <a:cubicBezTo>
                    <a:pt x="8641" y="2012"/>
                    <a:pt x="8679" y="2015"/>
                    <a:pt x="8717" y="2015"/>
                  </a:cubicBezTo>
                  <a:cubicBezTo>
                    <a:pt x="9014" y="2015"/>
                    <a:pt x="9293" y="1802"/>
                    <a:pt x="9492" y="1568"/>
                  </a:cubicBezTo>
                  <a:cubicBezTo>
                    <a:pt x="9641" y="1395"/>
                    <a:pt x="9776" y="1194"/>
                    <a:pt x="9805" y="966"/>
                  </a:cubicBezTo>
                  <a:cubicBezTo>
                    <a:pt x="9834" y="740"/>
                    <a:pt x="9730" y="483"/>
                    <a:pt x="9521" y="392"/>
                  </a:cubicBezTo>
                  <a:cubicBezTo>
                    <a:pt x="9465" y="367"/>
                    <a:pt x="9406" y="356"/>
                    <a:pt x="9346" y="356"/>
                  </a:cubicBezTo>
                  <a:cubicBezTo>
                    <a:pt x="9209" y="356"/>
                    <a:pt x="9068" y="413"/>
                    <a:pt x="8959" y="498"/>
                  </a:cubicBezTo>
                  <a:cubicBezTo>
                    <a:pt x="8852" y="582"/>
                    <a:pt x="8767" y="690"/>
                    <a:pt x="8690" y="804"/>
                  </a:cubicBezTo>
                  <a:cubicBezTo>
                    <a:pt x="8473" y="711"/>
                    <a:pt x="8356" y="334"/>
                    <a:pt x="8096" y="290"/>
                  </a:cubicBezTo>
                  <a:cubicBezTo>
                    <a:pt x="8081" y="287"/>
                    <a:pt x="8066" y="286"/>
                    <a:pt x="8051" y="286"/>
                  </a:cubicBezTo>
                  <a:close/>
                  <a:moveTo>
                    <a:pt x="3970" y="3142"/>
                  </a:moveTo>
                  <a:cubicBezTo>
                    <a:pt x="3835" y="3142"/>
                    <a:pt x="3697" y="3198"/>
                    <a:pt x="3590" y="3282"/>
                  </a:cubicBezTo>
                  <a:cubicBezTo>
                    <a:pt x="3480" y="3368"/>
                    <a:pt x="3400" y="3472"/>
                    <a:pt x="3325" y="3587"/>
                  </a:cubicBezTo>
                  <a:lnTo>
                    <a:pt x="3319" y="3587"/>
                  </a:lnTo>
                  <a:cubicBezTo>
                    <a:pt x="3239" y="3558"/>
                    <a:pt x="3176" y="3488"/>
                    <a:pt x="3119" y="3408"/>
                  </a:cubicBezTo>
                  <a:lnTo>
                    <a:pt x="3113" y="3408"/>
                  </a:lnTo>
                  <a:cubicBezTo>
                    <a:pt x="3004" y="3769"/>
                    <a:pt x="2895" y="4120"/>
                    <a:pt x="2780" y="4484"/>
                  </a:cubicBezTo>
                  <a:lnTo>
                    <a:pt x="2780" y="4490"/>
                  </a:lnTo>
                  <a:cubicBezTo>
                    <a:pt x="2897" y="4639"/>
                    <a:pt x="3041" y="4755"/>
                    <a:pt x="3226" y="4790"/>
                  </a:cubicBezTo>
                  <a:cubicBezTo>
                    <a:pt x="3264" y="4796"/>
                    <a:pt x="3302" y="4800"/>
                    <a:pt x="3339" y="4800"/>
                  </a:cubicBezTo>
                  <a:cubicBezTo>
                    <a:pt x="3641" y="4800"/>
                    <a:pt x="3919" y="4589"/>
                    <a:pt x="4118" y="4352"/>
                  </a:cubicBezTo>
                  <a:cubicBezTo>
                    <a:pt x="4268" y="4180"/>
                    <a:pt x="4400" y="3977"/>
                    <a:pt x="4430" y="3753"/>
                  </a:cubicBezTo>
                  <a:cubicBezTo>
                    <a:pt x="4459" y="3522"/>
                    <a:pt x="4360" y="3269"/>
                    <a:pt x="4149" y="3178"/>
                  </a:cubicBezTo>
                  <a:cubicBezTo>
                    <a:pt x="4092" y="3153"/>
                    <a:pt x="4031" y="3142"/>
                    <a:pt x="3970" y="3142"/>
                  </a:cubicBezTo>
                  <a:close/>
                  <a:moveTo>
                    <a:pt x="5894" y="3263"/>
                  </a:moveTo>
                  <a:cubicBezTo>
                    <a:pt x="5711" y="3263"/>
                    <a:pt x="5556" y="3453"/>
                    <a:pt x="5540" y="3644"/>
                  </a:cubicBezTo>
                  <a:cubicBezTo>
                    <a:pt x="5521" y="3848"/>
                    <a:pt x="5617" y="4046"/>
                    <a:pt x="5712" y="4228"/>
                  </a:cubicBezTo>
                  <a:cubicBezTo>
                    <a:pt x="5877" y="4552"/>
                    <a:pt x="6086" y="4913"/>
                    <a:pt x="6443" y="4980"/>
                  </a:cubicBezTo>
                  <a:cubicBezTo>
                    <a:pt x="6482" y="4988"/>
                    <a:pt x="6520" y="4991"/>
                    <a:pt x="6558" y="4991"/>
                  </a:cubicBezTo>
                  <a:cubicBezTo>
                    <a:pt x="6855" y="4991"/>
                    <a:pt x="7133" y="4779"/>
                    <a:pt x="7333" y="4546"/>
                  </a:cubicBezTo>
                  <a:cubicBezTo>
                    <a:pt x="7483" y="4371"/>
                    <a:pt x="7616" y="4170"/>
                    <a:pt x="7645" y="3944"/>
                  </a:cubicBezTo>
                  <a:cubicBezTo>
                    <a:pt x="7673" y="3716"/>
                    <a:pt x="7571" y="3459"/>
                    <a:pt x="7362" y="3368"/>
                  </a:cubicBezTo>
                  <a:cubicBezTo>
                    <a:pt x="7306" y="3343"/>
                    <a:pt x="7246" y="3332"/>
                    <a:pt x="7186" y="3332"/>
                  </a:cubicBezTo>
                  <a:cubicBezTo>
                    <a:pt x="7049" y="3332"/>
                    <a:pt x="6908" y="3389"/>
                    <a:pt x="6799" y="3474"/>
                  </a:cubicBezTo>
                  <a:cubicBezTo>
                    <a:pt x="6691" y="3558"/>
                    <a:pt x="6608" y="3666"/>
                    <a:pt x="6531" y="3780"/>
                  </a:cubicBezTo>
                  <a:cubicBezTo>
                    <a:pt x="6316" y="3689"/>
                    <a:pt x="6199" y="3313"/>
                    <a:pt x="5939" y="3267"/>
                  </a:cubicBezTo>
                  <a:cubicBezTo>
                    <a:pt x="5923" y="3265"/>
                    <a:pt x="5909" y="3263"/>
                    <a:pt x="5894" y="3263"/>
                  </a:cubicBezTo>
                  <a:close/>
                  <a:moveTo>
                    <a:pt x="9636" y="3456"/>
                  </a:moveTo>
                  <a:cubicBezTo>
                    <a:pt x="9454" y="3456"/>
                    <a:pt x="9299" y="3646"/>
                    <a:pt x="9283" y="3834"/>
                  </a:cubicBezTo>
                  <a:cubicBezTo>
                    <a:pt x="9264" y="4041"/>
                    <a:pt x="9363" y="4238"/>
                    <a:pt x="9455" y="4421"/>
                  </a:cubicBezTo>
                  <a:cubicBezTo>
                    <a:pt x="9616" y="4744"/>
                    <a:pt x="9829" y="5107"/>
                    <a:pt x="10186" y="5171"/>
                  </a:cubicBezTo>
                  <a:cubicBezTo>
                    <a:pt x="10227" y="5179"/>
                    <a:pt x="10267" y="5183"/>
                    <a:pt x="10307" y="5183"/>
                  </a:cubicBezTo>
                  <a:cubicBezTo>
                    <a:pt x="10601" y="5183"/>
                    <a:pt x="10875" y="4968"/>
                    <a:pt x="11078" y="4740"/>
                  </a:cubicBezTo>
                  <a:cubicBezTo>
                    <a:pt x="11221" y="4567"/>
                    <a:pt x="11360" y="4364"/>
                    <a:pt x="11389" y="4135"/>
                  </a:cubicBezTo>
                  <a:cubicBezTo>
                    <a:pt x="11390" y="4120"/>
                    <a:pt x="11396" y="4116"/>
                    <a:pt x="11390" y="4104"/>
                  </a:cubicBezTo>
                  <a:cubicBezTo>
                    <a:pt x="11299" y="3990"/>
                    <a:pt x="11200" y="3868"/>
                    <a:pt x="11114" y="3743"/>
                  </a:cubicBezTo>
                  <a:cubicBezTo>
                    <a:pt x="11068" y="3673"/>
                    <a:pt x="11023" y="3604"/>
                    <a:pt x="10988" y="3530"/>
                  </a:cubicBezTo>
                  <a:cubicBezTo>
                    <a:pt x="10968" y="3527"/>
                    <a:pt x="10948" y="3526"/>
                    <a:pt x="10928" y="3526"/>
                  </a:cubicBezTo>
                  <a:cubicBezTo>
                    <a:pt x="10790" y="3526"/>
                    <a:pt x="10650" y="3581"/>
                    <a:pt x="10545" y="3667"/>
                  </a:cubicBezTo>
                  <a:cubicBezTo>
                    <a:pt x="10434" y="3747"/>
                    <a:pt x="10350" y="3856"/>
                    <a:pt x="10279" y="3973"/>
                  </a:cubicBezTo>
                  <a:cubicBezTo>
                    <a:pt x="10060" y="3881"/>
                    <a:pt x="9945" y="3507"/>
                    <a:pt x="9680" y="3459"/>
                  </a:cubicBezTo>
                  <a:cubicBezTo>
                    <a:pt x="9665" y="3457"/>
                    <a:pt x="9651" y="3456"/>
                    <a:pt x="9636" y="3456"/>
                  </a:cubicBezTo>
                  <a:close/>
                  <a:moveTo>
                    <a:pt x="2316" y="5975"/>
                  </a:moveTo>
                  <a:cubicBezTo>
                    <a:pt x="2195" y="6367"/>
                    <a:pt x="2074" y="6748"/>
                    <a:pt x="1959" y="7138"/>
                  </a:cubicBezTo>
                  <a:cubicBezTo>
                    <a:pt x="2011" y="7098"/>
                    <a:pt x="2056" y="7045"/>
                    <a:pt x="2102" y="6993"/>
                  </a:cubicBezTo>
                  <a:cubicBezTo>
                    <a:pt x="2253" y="6814"/>
                    <a:pt x="2383" y="6613"/>
                    <a:pt x="2415" y="6390"/>
                  </a:cubicBezTo>
                  <a:cubicBezTo>
                    <a:pt x="2432" y="6246"/>
                    <a:pt x="2403" y="6090"/>
                    <a:pt x="2316" y="5975"/>
                  </a:cubicBezTo>
                  <a:close/>
                  <a:moveTo>
                    <a:pt x="3875" y="5900"/>
                  </a:moveTo>
                  <a:cubicBezTo>
                    <a:pt x="3693" y="5900"/>
                    <a:pt x="3539" y="6090"/>
                    <a:pt x="3522" y="6281"/>
                  </a:cubicBezTo>
                  <a:cubicBezTo>
                    <a:pt x="3504" y="6484"/>
                    <a:pt x="3600" y="6682"/>
                    <a:pt x="3694" y="6864"/>
                  </a:cubicBezTo>
                  <a:cubicBezTo>
                    <a:pt x="3858" y="7188"/>
                    <a:pt x="4068" y="7549"/>
                    <a:pt x="4425" y="7617"/>
                  </a:cubicBezTo>
                  <a:cubicBezTo>
                    <a:pt x="4463" y="7624"/>
                    <a:pt x="4502" y="7627"/>
                    <a:pt x="4540" y="7627"/>
                  </a:cubicBezTo>
                  <a:cubicBezTo>
                    <a:pt x="4838" y="7627"/>
                    <a:pt x="5115" y="7415"/>
                    <a:pt x="5315" y="7181"/>
                  </a:cubicBezTo>
                  <a:cubicBezTo>
                    <a:pt x="5464" y="7007"/>
                    <a:pt x="5599" y="6807"/>
                    <a:pt x="5627" y="6579"/>
                  </a:cubicBezTo>
                  <a:cubicBezTo>
                    <a:pt x="5658" y="6354"/>
                    <a:pt x="5557" y="6097"/>
                    <a:pt x="5345" y="6005"/>
                  </a:cubicBezTo>
                  <a:cubicBezTo>
                    <a:pt x="5290" y="5981"/>
                    <a:pt x="5230" y="5970"/>
                    <a:pt x="5170" y="5970"/>
                  </a:cubicBezTo>
                  <a:cubicBezTo>
                    <a:pt x="5033" y="5970"/>
                    <a:pt x="4893" y="6027"/>
                    <a:pt x="4783" y="6111"/>
                  </a:cubicBezTo>
                  <a:cubicBezTo>
                    <a:pt x="4676" y="6196"/>
                    <a:pt x="4591" y="6304"/>
                    <a:pt x="4515" y="6418"/>
                  </a:cubicBezTo>
                  <a:cubicBezTo>
                    <a:pt x="4297" y="6325"/>
                    <a:pt x="4181" y="5948"/>
                    <a:pt x="3922" y="5904"/>
                  </a:cubicBezTo>
                  <a:cubicBezTo>
                    <a:pt x="3906" y="5901"/>
                    <a:pt x="3891" y="5900"/>
                    <a:pt x="3875" y="5900"/>
                  </a:cubicBezTo>
                  <a:close/>
                  <a:moveTo>
                    <a:pt x="7521" y="6188"/>
                  </a:moveTo>
                  <a:cubicBezTo>
                    <a:pt x="7338" y="6188"/>
                    <a:pt x="7184" y="6378"/>
                    <a:pt x="7169" y="6569"/>
                  </a:cubicBezTo>
                  <a:cubicBezTo>
                    <a:pt x="7150" y="6772"/>
                    <a:pt x="7247" y="6970"/>
                    <a:pt x="7341" y="7152"/>
                  </a:cubicBezTo>
                  <a:cubicBezTo>
                    <a:pt x="7505" y="7476"/>
                    <a:pt x="7715" y="7837"/>
                    <a:pt x="8072" y="7905"/>
                  </a:cubicBezTo>
                  <a:cubicBezTo>
                    <a:pt x="8110" y="7912"/>
                    <a:pt x="8148" y="7916"/>
                    <a:pt x="8186" y="7916"/>
                  </a:cubicBezTo>
                  <a:cubicBezTo>
                    <a:pt x="8484" y="7916"/>
                    <a:pt x="8762" y="7703"/>
                    <a:pt x="8962" y="7470"/>
                  </a:cubicBezTo>
                  <a:cubicBezTo>
                    <a:pt x="9111" y="7296"/>
                    <a:pt x="9246" y="7095"/>
                    <a:pt x="9273" y="6868"/>
                  </a:cubicBezTo>
                  <a:cubicBezTo>
                    <a:pt x="9305" y="6642"/>
                    <a:pt x="9204" y="6385"/>
                    <a:pt x="8992" y="6295"/>
                  </a:cubicBezTo>
                  <a:cubicBezTo>
                    <a:pt x="8936" y="6271"/>
                    <a:pt x="8876" y="6260"/>
                    <a:pt x="8816" y="6260"/>
                  </a:cubicBezTo>
                  <a:cubicBezTo>
                    <a:pt x="8679" y="6260"/>
                    <a:pt x="8539" y="6315"/>
                    <a:pt x="8430" y="6400"/>
                  </a:cubicBezTo>
                  <a:cubicBezTo>
                    <a:pt x="8323" y="6484"/>
                    <a:pt x="8238" y="6592"/>
                    <a:pt x="8161" y="6706"/>
                  </a:cubicBezTo>
                  <a:cubicBezTo>
                    <a:pt x="7944" y="6613"/>
                    <a:pt x="7828" y="6238"/>
                    <a:pt x="7567" y="6192"/>
                  </a:cubicBezTo>
                  <a:cubicBezTo>
                    <a:pt x="7552" y="6189"/>
                    <a:pt x="7536" y="6188"/>
                    <a:pt x="7521" y="6188"/>
                  </a:cubicBezTo>
                  <a:close/>
                  <a:moveTo>
                    <a:pt x="2101" y="8732"/>
                  </a:moveTo>
                  <a:cubicBezTo>
                    <a:pt x="1918" y="8732"/>
                    <a:pt x="1764" y="8923"/>
                    <a:pt x="1748" y="9113"/>
                  </a:cubicBezTo>
                  <a:cubicBezTo>
                    <a:pt x="1730" y="9317"/>
                    <a:pt x="1827" y="9515"/>
                    <a:pt x="1920" y="9697"/>
                  </a:cubicBezTo>
                  <a:cubicBezTo>
                    <a:pt x="2084" y="10021"/>
                    <a:pt x="2294" y="10382"/>
                    <a:pt x="2651" y="10449"/>
                  </a:cubicBezTo>
                  <a:cubicBezTo>
                    <a:pt x="2690" y="10457"/>
                    <a:pt x="2728" y="10460"/>
                    <a:pt x="2766" y="10460"/>
                  </a:cubicBezTo>
                  <a:cubicBezTo>
                    <a:pt x="3065" y="10460"/>
                    <a:pt x="3343" y="10247"/>
                    <a:pt x="3543" y="10015"/>
                  </a:cubicBezTo>
                  <a:cubicBezTo>
                    <a:pt x="3692" y="9840"/>
                    <a:pt x="3827" y="9639"/>
                    <a:pt x="3856" y="9413"/>
                  </a:cubicBezTo>
                  <a:cubicBezTo>
                    <a:pt x="3884" y="9185"/>
                    <a:pt x="3781" y="8928"/>
                    <a:pt x="3572" y="8837"/>
                  </a:cubicBezTo>
                  <a:cubicBezTo>
                    <a:pt x="3516" y="8812"/>
                    <a:pt x="3457" y="8801"/>
                    <a:pt x="3397" y="8801"/>
                  </a:cubicBezTo>
                  <a:cubicBezTo>
                    <a:pt x="3260" y="8801"/>
                    <a:pt x="3119" y="8858"/>
                    <a:pt x="3010" y="8944"/>
                  </a:cubicBezTo>
                  <a:cubicBezTo>
                    <a:pt x="2902" y="9029"/>
                    <a:pt x="2818" y="9136"/>
                    <a:pt x="2740" y="9251"/>
                  </a:cubicBezTo>
                  <a:cubicBezTo>
                    <a:pt x="2524" y="9158"/>
                    <a:pt x="2408" y="8782"/>
                    <a:pt x="2147" y="8736"/>
                  </a:cubicBezTo>
                  <a:cubicBezTo>
                    <a:pt x="2131" y="8734"/>
                    <a:pt x="2116" y="8732"/>
                    <a:pt x="2101" y="8732"/>
                  </a:cubicBezTo>
                  <a:close/>
                  <a:moveTo>
                    <a:pt x="5317" y="8923"/>
                  </a:moveTo>
                  <a:cubicBezTo>
                    <a:pt x="5134" y="8923"/>
                    <a:pt x="4980" y="9113"/>
                    <a:pt x="4962" y="9303"/>
                  </a:cubicBezTo>
                  <a:cubicBezTo>
                    <a:pt x="4945" y="9508"/>
                    <a:pt x="5041" y="9704"/>
                    <a:pt x="5134" y="9887"/>
                  </a:cubicBezTo>
                  <a:cubicBezTo>
                    <a:pt x="5299" y="10211"/>
                    <a:pt x="5508" y="10571"/>
                    <a:pt x="5865" y="10640"/>
                  </a:cubicBezTo>
                  <a:cubicBezTo>
                    <a:pt x="5904" y="10647"/>
                    <a:pt x="5942" y="10651"/>
                    <a:pt x="5980" y="10651"/>
                  </a:cubicBezTo>
                  <a:cubicBezTo>
                    <a:pt x="6279" y="10651"/>
                    <a:pt x="6556" y="10438"/>
                    <a:pt x="6756" y="10204"/>
                  </a:cubicBezTo>
                  <a:cubicBezTo>
                    <a:pt x="6905" y="10031"/>
                    <a:pt x="7040" y="9830"/>
                    <a:pt x="7068" y="9602"/>
                  </a:cubicBezTo>
                  <a:cubicBezTo>
                    <a:pt x="7098" y="9377"/>
                    <a:pt x="6997" y="9121"/>
                    <a:pt x="6787" y="9029"/>
                  </a:cubicBezTo>
                  <a:cubicBezTo>
                    <a:pt x="6731" y="9004"/>
                    <a:pt x="6672" y="8993"/>
                    <a:pt x="6611" y="8993"/>
                  </a:cubicBezTo>
                  <a:cubicBezTo>
                    <a:pt x="6474" y="8993"/>
                    <a:pt x="6333" y="9050"/>
                    <a:pt x="6224" y="9135"/>
                  </a:cubicBezTo>
                  <a:cubicBezTo>
                    <a:pt x="6116" y="9219"/>
                    <a:pt x="6032" y="9327"/>
                    <a:pt x="5956" y="9442"/>
                  </a:cubicBezTo>
                  <a:cubicBezTo>
                    <a:pt x="5738" y="9348"/>
                    <a:pt x="5622" y="8971"/>
                    <a:pt x="5362" y="8927"/>
                  </a:cubicBezTo>
                  <a:cubicBezTo>
                    <a:pt x="5347" y="8924"/>
                    <a:pt x="5332" y="8923"/>
                    <a:pt x="5317" y="8923"/>
                  </a:cubicBezTo>
                  <a:close/>
                  <a:moveTo>
                    <a:pt x="995" y="11679"/>
                  </a:moveTo>
                  <a:cubicBezTo>
                    <a:pt x="860" y="11679"/>
                    <a:pt x="719" y="11736"/>
                    <a:pt x="611" y="11824"/>
                  </a:cubicBezTo>
                  <a:cubicBezTo>
                    <a:pt x="554" y="11864"/>
                    <a:pt x="508" y="11916"/>
                    <a:pt x="461" y="11968"/>
                  </a:cubicBezTo>
                  <a:lnTo>
                    <a:pt x="461" y="11973"/>
                  </a:lnTo>
                  <a:cubicBezTo>
                    <a:pt x="415" y="12019"/>
                    <a:pt x="381" y="12072"/>
                    <a:pt x="346" y="12124"/>
                  </a:cubicBezTo>
                  <a:cubicBezTo>
                    <a:pt x="312" y="12175"/>
                    <a:pt x="276" y="12233"/>
                    <a:pt x="243" y="12290"/>
                  </a:cubicBezTo>
                  <a:lnTo>
                    <a:pt x="386" y="12198"/>
                  </a:lnTo>
                  <a:lnTo>
                    <a:pt x="386" y="12198"/>
                  </a:lnTo>
                  <a:cubicBezTo>
                    <a:pt x="276" y="12545"/>
                    <a:pt x="161" y="12897"/>
                    <a:pt x="1" y="13219"/>
                  </a:cubicBezTo>
                  <a:cubicBezTo>
                    <a:pt x="75" y="13271"/>
                    <a:pt x="161" y="13309"/>
                    <a:pt x="253" y="13328"/>
                  </a:cubicBezTo>
                  <a:cubicBezTo>
                    <a:pt x="291" y="13335"/>
                    <a:pt x="329" y="13338"/>
                    <a:pt x="366" y="13338"/>
                  </a:cubicBezTo>
                  <a:cubicBezTo>
                    <a:pt x="665" y="13338"/>
                    <a:pt x="942" y="13127"/>
                    <a:pt x="1146" y="12897"/>
                  </a:cubicBezTo>
                  <a:cubicBezTo>
                    <a:pt x="1289" y="12717"/>
                    <a:pt x="1427" y="12517"/>
                    <a:pt x="1456" y="12292"/>
                  </a:cubicBezTo>
                  <a:cubicBezTo>
                    <a:pt x="1486" y="12061"/>
                    <a:pt x="1383" y="11808"/>
                    <a:pt x="1170" y="11715"/>
                  </a:cubicBezTo>
                  <a:cubicBezTo>
                    <a:pt x="1115" y="11691"/>
                    <a:pt x="1056" y="11679"/>
                    <a:pt x="995" y="11679"/>
                  </a:cubicBezTo>
                  <a:close/>
                  <a:moveTo>
                    <a:pt x="2917" y="11803"/>
                  </a:moveTo>
                  <a:cubicBezTo>
                    <a:pt x="2734" y="11803"/>
                    <a:pt x="2580" y="11992"/>
                    <a:pt x="2562" y="12183"/>
                  </a:cubicBezTo>
                  <a:cubicBezTo>
                    <a:pt x="2545" y="12388"/>
                    <a:pt x="2641" y="12584"/>
                    <a:pt x="2735" y="12766"/>
                  </a:cubicBezTo>
                  <a:cubicBezTo>
                    <a:pt x="2899" y="13092"/>
                    <a:pt x="3109" y="13451"/>
                    <a:pt x="3466" y="13519"/>
                  </a:cubicBezTo>
                  <a:cubicBezTo>
                    <a:pt x="3504" y="13526"/>
                    <a:pt x="3543" y="13529"/>
                    <a:pt x="3581" y="13529"/>
                  </a:cubicBezTo>
                  <a:cubicBezTo>
                    <a:pt x="3879" y="13529"/>
                    <a:pt x="4157" y="13318"/>
                    <a:pt x="4357" y="13084"/>
                  </a:cubicBezTo>
                  <a:cubicBezTo>
                    <a:pt x="4505" y="12909"/>
                    <a:pt x="4640" y="12709"/>
                    <a:pt x="4668" y="12482"/>
                  </a:cubicBezTo>
                  <a:cubicBezTo>
                    <a:pt x="4699" y="12256"/>
                    <a:pt x="4597" y="12001"/>
                    <a:pt x="4387" y="11909"/>
                  </a:cubicBezTo>
                  <a:cubicBezTo>
                    <a:pt x="4331" y="11884"/>
                    <a:pt x="4272" y="11873"/>
                    <a:pt x="4211" y="11873"/>
                  </a:cubicBezTo>
                  <a:cubicBezTo>
                    <a:pt x="4074" y="11873"/>
                    <a:pt x="3934" y="11930"/>
                    <a:pt x="3824" y="12015"/>
                  </a:cubicBezTo>
                  <a:cubicBezTo>
                    <a:pt x="3717" y="12098"/>
                    <a:pt x="3633" y="12206"/>
                    <a:pt x="3556" y="12320"/>
                  </a:cubicBezTo>
                  <a:cubicBezTo>
                    <a:pt x="3338" y="12227"/>
                    <a:pt x="3222" y="11851"/>
                    <a:pt x="2962" y="11807"/>
                  </a:cubicBezTo>
                  <a:cubicBezTo>
                    <a:pt x="2947" y="11804"/>
                    <a:pt x="2932" y="11803"/>
                    <a:pt x="2917" y="118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3" name="Google Shape;7153;p20"/>
            <p:cNvSpPr/>
            <p:nvPr/>
          </p:nvSpPr>
          <p:spPr>
            <a:xfrm>
              <a:off x="7443627" y="3592243"/>
              <a:ext cx="1245046" cy="877255"/>
            </a:xfrm>
            <a:custGeom>
              <a:avLst/>
              <a:gdLst/>
              <a:ahLst/>
              <a:cxnLst/>
              <a:rect l="l" t="t" r="r" b="b"/>
              <a:pathLst>
                <a:path w="20775" h="14638" extrusionOk="0">
                  <a:moveTo>
                    <a:pt x="18372" y="0"/>
                  </a:moveTo>
                  <a:cubicBezTo>
                    <a:pt x="17948" y="212"/>
                    <a:pt x="17560" y="531"/>
                    <a:pt x="17255" y="892"/>
                  </a:cubicBezTo>
                  <a:cubicBezTo>
                    <a:pt x="16547" y="1728"/>
                    <a:pt x="16166" y="2786"/>
                    <a:pt x="15776" y="3816"/>
                  </a:cubicBezTo>
                  <a:cubicBezTo>
                    <a:pt x="14739" y="6523"/>
                    <a:pt x="13197" y="9436"/>
                    <a:pt x="10416" y="10282"/>
                  </a:cubicBezTo>
                  <a:cubicBezTo>
                    <a:pt x="9729" y="10491"/>
                    <a:pt x="9020" y="10555"/>
                    <a:pt x="8301" y="10555"/>
                  </a:cubicBezTo>
                  <a:cubicBezTo>
                    <a:pt x="7716" y="10555"/>
                    <a:pt x="7125" y="10513"/>
                    <a:pt x="6533" y="10472"/>
                  </a:cubicBezTo>
                  <a:cubicBezTo>
                    <a:pt x="5584" y="11312"/>
                    <a:pt x="4151" y="11387"/>
                    <a:pt x="2878" y="11635"/>
                  </a:cubicBezTo>
                  <a:cubicBezTo>
                    <a:pt x="1795" y="11853"/>
                    <a:pt x="598" y="12436"/>
                    <a:pt x="173" y="13363"/>
                  </a:cubicBezTo>
                  <a:cubicBezTo>
                    <a:pt x="58" y="13605"/>
                    <a:pt x="1" y="13864"/>
                    <a:pt x="6" y="14145"/>
                  </a:cubicBezTo>
                  <a:cubicBezTo>
                    <a:pt x="2690" y="14410"/>
                    <a:pt x="5282" y="14638"/>
                    <a:pt x="7881" y="14638"/>
                  </a:cubicBezTo>
                  <a:cubicBezTo>
                    <a:pt x="9793" y="14638"/>
                    <a:pt x="11710" y="14515"/>
                    <a:pt x="13670" y="14193"/>
                  </a:cubicBezTo>
                  <a:cubicBezTo>
                    <a:pt x="13819" y="13960"/>
                    <a:pt x="13974" y="13719"/>
                    <a:pt x="14136" y="13471"/>
                  </a:cubicBezTo>
                  <a:cubicBezTo>
                    <a:pt x="15264" y="11715"/>
                    <a:pt x="16594" y="9672"/>
                    <a:pt x="17665" y="8008"/>
                  </a:cubicBezTo>
                  <a:lnTo>
                    <a:pt x="17665" y="8008"/>
                  </a:lnTo>
                  <a:cubicBezTo>
                    <a:pt x="17770" y="9713"/>
                    <a:pt x="17569" y="11515"/>
                    <a:pt x="17579" y="13242"/>
                  </a:cubicBezTo>
                  <a:cubicBezTo>
                    <a:pt x="17579" y="13565"/>
                    <a:pt x="17591" y="13881"/>
                    <a:pt x="17608" y="14193"/>
                  </a:cubicBezTo>
                  <a:cubicBezTo>
                    <a:pt x="18086" y="14154"/>
                    <a:pt x="18160" y="14124"/>
                    <a:pt x="18474" y="14124"/>
                  </a:cubicBezTo>
                  <a:cubicBezTo>
                    <a:pt x="18597" y="14124"/>
                    <a:pt x="18758" y="14129"/>
                    <a:pt x="18996" y="14139"/>
                  </a:cubicBezTo>
                  <a:cubicBezTo>
                    <a:pt x="19030" y="13916"/>
                    <a:pt x="19066" y="13691"/>
                    <a:pt x="19104" y="13466"/>
                  </a:cubicBezTo>
                  <a:cubicBezTo>
                    <a:pt x="19433" y="11456"/>
                    <a:pt x="19864" y="9349"/>
                    <a:pt x="20181" y="7478"/>
                  </a:cubicBezTo>
                  <a:cubicBezTo>
                    <a:pt x="20539" y="5399"/>
                    <a:pt x="20775" y="3068"/>
                    <a:pt x="19524" y="1376"/>
                  </a:cubicBezTo>
                  <a:cubicBezTo>
                    <a:pt x="19166" y="892"/>
                    <a:pt x="18712" y="489"/>
                    <a:pt x="183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4" name="Google Shape;7154;p20"/>
            <p:cNvSpPr/>
            <p:nvPr/>
          </p:nvSpPr>
          <p:spPr>
            <a:xfrm>
              <a:off x="7443747" y="4393020"/>
              <a:ext cx="847170" cy="76471"/>
            </a:xfrm>
            <a:custGeom>
              <a:avLst/>
              <a:gdLst/>
              <a:ahLst/>
              <a:cxnLst/>
              <a:rect l="l" t="t" r="r" b="b"/>
              <a:pathLst>
                <a:path w="14136" h="1276" extrusionOk="0">
                  <a:moveTo>
                    <a:pt x="172" y="1"/>
                  </a:moveTo>
                  <a:cubicBezTo>
                    <a:pt x="57" y="243"/>
                    <a:pt x="0" y="502"/>
                    <a:pt x="6" y="783"/>
                  </a:cubicBezTo>
                  <a:cubicBezTo>
                    <a:pt x="2690" y="1048"/>
                    <a:pt x="5282" y="1276"/>
                    <a:pt x="7880" y="1276"/>
                  </a:cubicBezTo>
                  <a:cubicBezTo>
                    <a:pt x="9793" y="1276"/>
                    <a:pt x="11709" y="1153"/>
                    <a:pt x="13669" y="831"/>
                  </a:cubicBezTo>
                  <a:cubicBezTo>
                    <a:pt x="13818" y="598"/>
                    <a:pt x="13975" y="357"/>
                    <a:pt x="14135" y="109"/>
                  </a:cubicBezTo>
                  <a:lnTo>
                    <a:pt x="14135" y="109"/>
                  </a:lnTo>
                  <a:cubicBezTo>
                    <a:pt x="12972" y="224"/>
                    <a:pt x="11803" y="310"/>
                    <a:pt x="10636" y="365"/>
                  </a:cubicBezTo>
                  <a:cubicBezTo>
                    <a:pt x="9652" y="406"/>
                    <a:pt x="8665" y="427"/>
                    <a:pt x="7679" y="427"/>
                  </a:cubicBezTo>
                  <a:cubicBezTo>
                    <a:pt x="6253" y="427"/>
                    <a:pt x="4826" y="383"/>
                    <a:pt x="3403" y="294"/>
                  </a:cubicBezTo>
                  <a:cubicBezTo>
                    <a:pt x="2327" y="218"/>
                    <a:pt x="1244" y="128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5" name="Google Shape;7155;p20"/>
            <p:cNvSpPr/>
            <p:nvPr/>
          </p:nvSpPr>
          <p:spPr>
            <a:xfrm>
              <a:off x="8497126" y="4385709"/>
              <a:ext cx="91453" cy="56933"/>
            </a:xfrm>
            <a:custGeom>
              <a:avLst/>
              <a:gdLst/>
              <a:ahLst/>
              <a:cxnLst/>
              <a:rect l="l" t="t" r="r" b="b"/>
              <a:pathLst>
                <a:path w="1526" h="950" extrusionOk="0">
                  <a:moveTo>
                    <a:pt x="0" y="1"/>
                  </a:moveTo>
                  <a:cubicBezTo>
                    <a:pt x="0" y="323"/>
                    <a:pt x="12" y="640"/>
                    <a:pt x="29" y="950"/>
                  </a:cubicBezTo>
                  <a:cubicBezTo>
                    <a:pt x="506" y="913"/>
                    <a:pt x="581" y="882"/>
                    <a:pt x="894" y="882"/>
                  </a:cubicBezTo>
                  <a:cubicBezTo>
                    <a:pt x="1017" y="882"/>
                    <a:pt x="1178" y="887"/>
                    <a:pt x="1417" y="898"/>
                  </a:cubicBezTo>
                  <a:cubicBezTo>
                    <a:pt x="1451" y="674"/>
                    <a:pt x="1487" y="448"/>
                    <a:pt x="1525" y="224"/>
                  </a:cubicBezTo>
                  <a:cubicBezTo>
                    <a:pt x="1514" y="224"/>
                    <a:pt x="1510" y="219"/>
                    <a:pt x="1497" y="219"/>
                  </a:cubicBezTo>
                  <a:cubicBezTo>
                    <a:pt x="1124" y="144"/>
                    <a:pt x="513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6" name="Google Shape;7156;p20"/>
            <p:cNvSpPr/>
            <p:nvPr/>
          </p:nvSpPr>
          <p:spPr>
            <a:xfrm>
              <a:off x="9045840" y="3219362"/>
              <a:ext cx="5214" cy="1978"/>
            </a:xfrm>
            <a:custGeom>
              <a:avLst/>
              <a:gdLst/>
              <a:ahLst/>
              <a:cxnLst/>
              <a:rect l="l" t="t" r="r" b="b"/>
              <a:pathLst>
                <a:path w="87" h="33" extrusionOk="0">
                  <a:moveTo>
                    <a:pt x="86" y="0"/>
                  </a:moveTo>
                  <a:lnTo>
                    <a:pt x="0" y="32"/>
                  </a:lnTo>
                </a:path>
              </a:pathLst>
            </a:custGeom>
            <a:solidFill>
              <a:srgbClr val="3EA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7" name="Google Shape;7157;p20"/>
            <p:cNvSpPr/>
            <p:nvPr/>
          </p:nvSpPr>
          <p:spPr>
            <a:xfrm>
              <a:off x="9871187" y="4235825"/>
              <a:ext cx="2637" cy="959"/>
            </a:xfrm>
            <a:custGeom>
              <a:avLst/>
              <a:gdLst/>
              <a:ahLst/>
              <a:cxnLst/>
              <a:rect l="l" t="t" r="r" b="b"/>
              <a:pathLst>
                <a:path w="44" h="16" extrusionOk="0">
                  <a:moveTo>
                    <a:pt x="1" y="16"/>
                  </a:moveTo>
                  <a:lnTo>
                    <a:pt x="44" y="0"/>
                  </a:lnTo>
                </a:path>
              </a:pathLst>
            </a:custGeom>
            <a:solidFill>
              <a:srgbClr val="ABB7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8" name="Google Shape;7158;p20"/>
            <p:cNvSpPr/>
            <p:nvPr/>
          </p:nvSpPr>
          <p:spPr>
            <a:xfrm>
              <a:off x="7314000" y="3222778"/>
              <a:ext cx="365873" cy="371566"/>
            </a:xfrm>
            <a:custGeom>
              <a:avLst/>
              <a:gdLst/>
              <a:ahLst/>
              <a:cxnLst/>
              <a:rect l="l" t="t" r="r" b="b"/>
              <a:pathLst>
                <a:path w="6105" h="6200" extrusionOk="0">
                  <a:moveTo>
                    <a:pt x="2098" y="1"/>
                  </a:moveTo>
                  <a:cubicBezTo>
                    <a:pt x="2057" y="1"/>
                    <a:pt x="2016" y="9"/>
                    <a:pt x="1977" y="25"/>
                  </a:cubicBezTo>
                  <a:cubicBezTo>
                    <a:pt x="1873" y="68"/>
                    <a:pt x="1804" y="166"/>
                    <a:pt x="1791" y="276"/>
                  </a:cubicBezTo>
                  <a:lnTo>
                    <a:pt x="1635" y="1754"/>
                  </a:lnTo>
                  <a:cubicBezTo>
                    <a:pt x="1617" y="1930"/>
                    <a:pt x="1521" y="2088"/>
                    <a:pt x="1377" y="2187"/>
                  </a:cubicBezTo>
                  <a:lnTo>
                    <a:pt x="144" y="3023"/>
                  </a:lnTo>
                  <a:cubicBezTo>
                    <a:pt x="51" y="3086"/>
                    <a:pt x="0" y="3193"/>
                    <a:pt x="9" y="3305"/>
                  </a:cubicBezTo>
                  <a:cubicBezTo>
                    <a:pt x="19" y="3416"/>
                    <a:pt x="88" y="3515"/>
                    <a:pt x="191" y="3559"/>
                  </a:cubicBezTo>
                  <a:lnTo>
                    <a:pt x="1550" y="4167"/>
                  </a:lnTo>
                  <a:cubicBezTo>
                    <a:pt x="1711" y="4238"/>
                    <a:pt x="1832" y="4378"/>
                    <a:pt x="1880" y="4547"/>
                  </a:cubicBezTo>
                  <a:lnTo>
                    <a:pt x="2296" y="5976"/>
                  </a:lnTo>
                  <a:cubicBezTo>
                    <a:pt x="2329" y="6083"/>
                    <a:pt x="2415" y="6167"/>
                    <a:pt x="2523" y="6191"/>
                  </a:cubicBezTo>
                  <a:cubicBezTo>
                    <a:pt x="2547" y="6197"/>
                    <a:pt x="2570" y="6199"/>
                    <a:pt x="2594" y="6199"/>
                  </a:cubicBezTo>
                  <a:cubicBezTo>
                    <a:pt x="2679" y="6199"/>
                    <a:pt x="2762" y="6163"/>
                    <a:pt x="2822" y="6098"/>
                  </a:cubicBezTo>
                  <a:lnTo>
                    <a:pt x="3819" y="4993"/>
                  </a:lnTo>
                  <a:cubicBezTo>
                    <a:pt x="3933" y="4867"/>
                    <a:pt x="4094" y="4796"/>
                    <a:pt x="4262" y="4796"/>
                  </a:cubicBezTo>
                  <a:cubicBezTo>
                    <a:pt x="4268" y="4796"/>
                    <a:pt x="4275" y="4796"/>
                    <a:pt x="4281" y="4796"/>
                  </a:cubicBezTo>
                  <a:lnTo>
                    <a:pt x="5771" y="4842"/>
                  </a:lnTo>
                  <a:cubicBezTo>
                    <a:pt x="5775" y="4842"/>
                    <a:pt x="5779" y="4842"/>
                    <a:pt x="5783" y="4842"/>
                  </a:cubicBezTo>
                  <a:cubicBezTo>
                    <a:pt x="5890" y="4842"/>
                    <a:pt x="5989" y="4787"/>
                    <a:pt x="6044" y="4693"/>
                  </a:cubicBezTo>
                  <a:cubicBezTo>
                    <a:pt x="6105" y="4598"/>
                    <a:pt x="6105" y="4478"/>
                    <a:pt x="6049" y="4382"/>
                  </a:cubicBezTo>
                  <a:lnTo>
                    <a:pt x="5266" y="3021"/>
                  </a:lnTo>
                  <a:cubicBezTo>
                    <a:pt x="5203" y="2912"/>
                    <a:pt x="5190" y="2783"/>
                    <a:pt x="5233" y="2664"/>
                  </a:cubicBezTo>
                  <a:lnTo>
                    <a:pt x="5765" y="1188"/>
                  </a:lnTo>
                  <a:cubicBezTo>
                    <a:pt x="5803" y="1085"/>
                    <a:pt x="5782" y="966"/>
                    <a:pt x="5707" y="882"/>
                  </a:cubicBezTo>
                  <a:cubicBezTo>
                    <a:pt x="5649" y="814"/>
                    <a:pt x="5564" y="777"/>
                    <a:pt x="5476" y="777"/>
                  </a:cubicBezTo>
                  <a:cubicBezTo>
                    <a:pt x="5455" y="777"/>
                    <a:pt x="5433" y="779"/>
                    <a:pt x="5412" y="784"/>
                  </a:cubicBezTo>
                  <a:lnTo>
                    <a:pt x="3877" y="1108"/>
                  </a:lnTo>
                  <a:cubicBezTo>
                    <a:pt x="3847" y="1114"/>
                    <a:pt x="3817" y="1117"/>
                    <a:pt x="3788" y="1117"/>
                  </a:cubicBezTo>
                  <a:cubicBezTo>
                    <a:pt x="3694" y="1117"/>
                    <a:pt x="3602" y="1086"/>
                    <a:pt x="3527" y="1027"/>
                  </a:cubicBezTo>
                  <a:lnTo>
                    <a:pt x="2287" y="65"/>
                  </a:lnTo>
                  <a:cubicBezTo>
                    <a:pt x="2233" y="23"/>
                    <a:pt x="2166" y="1"/>
                    <a:pt x="2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9" name="Google Shape;7159;p20"/>
            <p:cNvSpPr/>
            <p:nvPr/>
          </p:nvSpPr>
          <p:spPr>
            <a:xfrm>
              <a:off x="9588560" y="2630975"/>
              <a:ext cx="372285" cy="367131"/>
            </a:xfrm>
            <a:custGeom>
              <a:avLst/>
              <a:gdLst/>
              <a:ahLst/>
              <a:cxnLst/>
              <a:rect l="l" t="t" r="r" b="b"/>
              <a:pathLst>
                <a:path w="6212" h="6126" extrusionOk="0">
                  <a:moveTo>
                    <a:pt x="1802" y="1"/>
                  </a:moveTo>
                  <a:cubicBezTo>
                    <a:pt x="1751" y="1"/>
                    <a:pt x="1700" y="14"/>
                    <a:pt x="1655" y="39"/>
                  </a:cubicBezTo>
                  <a:cubicBezTo>
                    <a:pt x="1557" y="93"/>
                    <a:pt x="1495" y="196"/>
                    <a:pt x="1495" y="308"/>
                  </a:cubicBezTo>
                  <a:lnTo>
                    <a:pt x="1485" y="1796"/>
                  </a:lnTo>
                  <a:cubicBezTo>
                    <a:pt x="1484" y="1973"/>
                    <a:pt x="1405" y="2139"/>
                    <a:pt x="1270" y="2252"/>
                  </a:cubicBezTo>
                  <a:lnTo>
                    <a:pt x="128" y="3207"/>
                  </a:lnTo>
                  <a:cubicBezTo>
                    <a:pt x="42" y="3279"/>
                    <a:pt x="0" y="3392"/>
                    <a:pt x="22" y="3501"/>
                  </a:cubicBezTo>
                  <a:cubicBezTo>
                    <a:pt x="43" y="3610"/>
                    <a:pt x="122" y="3700"/>
                    <a:pt x="228" y="3736"/>
                  </a:cubicBezTo>
                  <a:lnTo>
                    <a:pt x="1642" y="4205"/>
                  </a:lnTo>
                  <a:cubicBezTo>
                    <a:pt x="1808" y="4261"/>
                    <a:pt x="1941" y="4387"/>
                    <a:pt x="2007" y="4549"/>
                  </a:cubicBezTo>
                  <a:lnTo>
                    <a:pt x="2563" y="5931"/>
                  </a:lnTo>
                  <a:cubicBezTo>
                    <a:pt x="2604" y="6035"/>
                    <a:pt x="2700" y="6108"/>
                    <a:pt x="2810" y="6123"/>
                  </a:cubicBezTo>
                  <a:cubicBezTo>
                    <a:pt x="2823" y="6124"/>
                    <a:pt x="2836" y="6125"/>
                    <a:pt x="2849" y="6125"/>
                  </a:cubicBezTo>
                  <a:cubicBezTo>
                    <a:pt x="2947" y="6125"/>
                    <a:pt x="3038" y="6078"/>
                    <a:pt x="3097" y="5999"/>
                  </a:cubicBezTo>
                  <a:lnTo>
                    <a:pt x="4027" y="4736"/>
                  </a:lnTo>
                  <a:cubicBezTo>
                    <a:pt x="4100" y="4636"/>
                    <a:pt x="4215" y="4573"/>
                    <a:pt x="4341" y="4564"/>
                  </a:cubicBezTo>
                  <a:lnTo>
                    <a:pt x="5907" y="4458"/>
                  </a:lnTo>
                  <a:cubicBezTo>
                    <a:pt x="6018" y="4451"/>
                    <a:pt x="6116" y="4382"/>
                    <a:pt x="6165" y="4282"/>
                  </a:cubicBezTo>
                  <a:cubicBezTo>
                    <a:pt x="6212" y="4180"/>
                    <a:pt x="6200" y="4063"/>
                    <a:pt x="6136" y="3971"/>
                  </a:cubicBezTo>
                  <a:lnTo>
                    <a:pt x="5220" y="2695"/>
                  </a:lnTo>
                  <a:cubicBezTo>
                    <a:pt x="5148" y="2593"/>
                    <a:pt x="5124" y="2466"/>
                    <a:pt x="5154" y="2344"/>
                  </a:cubicBezTo>
                  <a:lnTo>
                    <a:pt x="5538" y="823"/>
                  </a:lnTo>
                  <a:cubicBezTo>
                    <a:pt x="5564" y="715"/>
                    <a:pt x="5531" y="599"/>
                    <a:pt x="5449" y="523"/>
                  </a:cubicBezTo>
                  <a:cubicBezTo>
                    <a:pt x="5391" y="468"/>
                    <a:pt x="5315" y="438"/>
                    <a:pt x="5238" y="438"/>
                  </a:cubicBezTo>
                  <a:cubicBezTo>
                    <a:pt x="5207" y="438"/>
                    <a:pt x="5176" y="443"/>
                    <a:pt x="5145" y="453"/>
                  </a:cubicBezTo>
                  <a:lnTo>
                    <a:pt x="3726" y="903"/>
                  </a:lnTo>
                  <a:cubicBezTo>
                    <a:pt x="3667" y="922"/>
                    <a:pt x="3606" y="931"/>
                    <a:pt x="3545" y="931"/>
                  </a:cubicBezTo>
                  <a:cubicBezTo>
                    <a:pt x="3434" y="931"/>
                    <a:pt x="3324" y="900"/>
                    <a:pt x="3227" y="840"/>
                  </a:cubicBezTo>
                  <a:lnTo>
                    <a:pt x="1966" y="47"/>
                  </a:lnTo>
                  <a:cubicBezTo>
                    <a:pt x="1916" y="16"/>
                    <a:pt x="1859" y="1"/>
                    <a:pt x="18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0" name="Google Shape;7160;p20"/>
            <p:cNvSpPr/>
            <p:nvPr/>
          </p:nvSpPr>
          <p:spPr>
            <a:xfrm>
              <a:off x="9817850" y="3170340"/>
              <a:ext cx="281072" cy="284787"/>
            </a:xfrm>
            <a:custGeom>
              <a:avLst/>
              <a:gdLst/>
              <a:ahLst/>
              <a:cxnLst/>
              <a:rect l="l" t="t" r="r" b="b"/>
              <a:pathLst>
                <a:path w="4690" h="4752" extrusionOk="0">
                  <a:moveTo>
                    <a:pt x="2683" y="1"/>
                  </a:moveTo>
                  <a:cubicBezTo>
                    <a:pt x="2615" y="1"/>
                    <a:pt x="2550" y="29"/>
                    <a:pt x="2503" y="82"/>
                  </a:cubicBezTo>
                  <a:lnTo>
                    <a:pt x="1747" y="937"/>
                  </a:lnTo>
                  <a:cubicBezTo>
                    <a:pt x="1660" y="1035"/>
                    <a:pt x="1535" y="1092"/>
                    <a:pt x="1404" y="1092"/>
                  </a:cubicBezTo>
                  <a:cubicBezTo>
                    <a:pt x="1400" y="1092"/>
                    <a:pt x="1397" y="1092"/>
                    <a:pt x="1394" y="1092"/>
                  </a:cubicBezTo>
                  <a:lnTo>
                    <a:pt x="253" y="1066"/>
                  </a:lnTo>
                  <a:cubicBezTo>
                    <a:pt x="251" y="1066"/>
                    <a:pt x="250" y="1066"/>
                    <a:pt x="249" y="1066"/>
                  </a:cubicBezTo>
                  <a:cubicBezTo>
                    <a:pt x="164" y="1066"/>
                    <a:pt x="86" y="1111"/>
                    <a:pt x="43" y="1184"/>
                  </a:cubicBezTo>
                  <a:cubicBezTo>
                    <a:pt x="0" y="1259"/>
                    <a:pt x="0" y="1350"/>
                    <a:pt x="43" y="1423"/>
                  </a:cubicBezTo>
                  <a:lnTo>
                    <a:pt x="624" y="2407"/>
                  </a:lnTo>
                  <a:cubicBezTo>
                    <a:pt x="691" y="2524"/>
                    <a:pt x="706" y="2663"/>
                    <a:pt x="661" y="2791"/>
                  </a:cubicBezTo>
                  <a:lnTo>
                    <a:pt x="286" y="3869"/>
                  </a:lnTo>
                  <a:cubicBezTo>
                    <a:pt x="257" y="3951"/>
                    <a:pt x="274" y="4040"/>
                    <a:pt x="332" y="4104"/>
                  </a:cubicBezTo>
                  <a:cubicBezTo>
                    <a:pt x="377" y="4155"/>
                    <a:pt x="441" y="4183"/>
                    <a:pt x="507" y="4183"/>
                  </a:cubicBezTo>
                  <a:cubicBezTo>
                    <a:pt x="524" y="4183"/>
                    <a:pt x="542" y="4181"/>
                    <a:pt x="560" y="4177"/>
                  </a:cubicBezTo>
                  <a:lnTo>
                    <a:pt x="1735" y="3916"/>
                  </a:lnTo>
                  <a:cubicBezTo>
                    <a:pt x="1758" y="3912"/>
                    <a:pt x="1781" y="3909"/>
                    <a:pt x="1804" y="3909"/>
                  </a:cubicBezTo>
                  <a:cubicBezTo>
                    <a:pt x="1874" y="3909"/>
                    <a:pt x="1943" y="3932"/>
                    <a:pt x="2002" y="3975"/>
                  </a:cubicBezTo>
                  <a:lnTo>
                    <a:pt x="2961" y="4703"/>
                  </a:lnTo>
                  <a:cubicBezTo>
                    <a:pt x="3002" y="4735"/>
                    <a:pt x="3053" y="4751"/>
                    <a:pt x="3104" y="4751"/>
                  </a:cubicBezTo>
                  <a:cubicBezTo>
                    <a:pt x="3136" y="4751"/>
                    <a:pt x="3168" y="4745"/>
                    <a:pt x="3199" y="4732"/>
                  </a:cubicBezTo>
                  <a:cubicBezTo>
                    <a:pt x="3276" y="4698"/>
                    <a:pt x="3329" y="4625"/>
                    <a:pt x="3339" y="4539"/>
                  </a:cubicBezTo>
                  <a:lnTo>
                    <a:pt x="3454" y="3339"/>
                  </a:lnTo>
                  <a:cubicBezTo>
                    <a:pt x="3463" y="3244"/>
                    <a:pt x="3513" y="3158"/>
                    <a:pt x="3592" y="3102"/>
                  </a:cubicBezTo>
                  <a:lnTo>
                    <a:pt x="4581" y="2415"/>
                  </a:lnTo>
                  <a:cubicBezTo>
                    <a:pt x="4651" y="2368"/>
                    <a:pt x="4690" y="2285"/>
                    <a:pt x="4681" y="2199"/>
                  </a:cubicBezTo>
                  <a:cubicBezTo>
                    <a:pt x="4672" y="2113"/>
                    <a:pt x="4618" y="2040"/>
                    <a:pt x="4539" y="2005"/>
                  </a:cubicBezTo>
                  <a:lnTo>
                    <a:pt x="3493" y="1551"/>
                  </a:lnTo>
                  <a:cubicBezTo>
                    <a:pt x="3369" y="1497"/>
                    <a:pt x="3276" y="1392"/>
                    <a:pt x="3236" y="1263"/>
                  </a:cubicBezTo>
                  <a:lnTo>
                    <a:pt x="2906" y="169"/>
                  </a:lnTo>
                  <a:cubicBezTo>
                    <a:pt x="2882" y="87"/>
                    <a:pt x="2815" y="24"/>
                    <a:pt x="2731" y="6"/>
                  </a:cubicBezTo>
                  <a:cubicBezTo>
                    <a:pt x="2715" y="2"/>
                    <a:pt x="2699" y="1"/>
                    <a:pt x="2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1" name="Google Shape;7161;p20"/>
            <p:cNvSpPr/>
            <p:nvPr/>
          </p:nvSpPr>
          <p:spPr>
            <a:xfrm>
              <a:off x="7564325" y="3694003"/>
              <a:ext cx="281192" cy="284727"/>
            </a:xfrm>
            <a:custGeom>
              <a:avLst/>
              <a:gdLst/>
              <a:ahLst/>
              <a:cxnLst/>
              <a:rect l="l" t="t" r="r" b="b"/>
              <a:pathLst>
                <a:path w="4692" h="4751" extrusionOk="0">
                  <a:moveTo>
                    <a:pt x="2683" y="0"/>
                  </a:moveTo>
                  <a:cubicBezTo>
                    <a:pt x="2615" y="0"/>
                    <a:pt x="2550" y="29"/>
                    <a:pt x="2504" y="81"/>
                  </a:cubicBezTo>
                  <a:lnTo>
                    <a:pt x="1748" y="937"/>
                  </a:lnTo>
                  <a:cubicBezTo>
                    <a:pt x="1660" y="1035"/>
                    <a:pt x="1535" y="1092"/>
                    <a:pt x="1404" y="1092"/>
                  </a:cubicBezTo>
                  <a:cubicBezTo>
                    <a:pt x="1401" y="1092"/>
                    <a:pt x="1397" y="1092"/>
                    <a:pt x="1394" y="1092"/>
                  </a:cubicBezTo>
                  <a:lnTo>
                    <a:pt x="253" y="1066"/>
                  </a:lnTo>
                  <a:cubicBezTo>
                    <a:pt x="252" y="1066"/>
                    <a:pt x="250" y="1066"/>
                    <a:pt x="249" y="1066"/>
                  </a:cubicBezTo>
                  <a:cubicBezTo>
                    <a:pt x="165" y="1066"/>
                    <a:pt x="86" y="1109"/>
                    <a:pt x="44" y="1184"/>
                  </a:cubicBezTo>
                  <a:cubicBezTo>
                    <a:pt x="1" y="1258"/>
                    <a:pt x="1" y="1350"/>
                    <a:pt x="44" y="1423"/>
                  </a:cubicBezTo>
                  <a:lnTo>
                    <a:pt x="624" y="2407"/>
                  </a:lnTo>
                  <a:cubicBezTo>
                    <a:pt x="692" y="2524"/>
                    <a:pt x="706" y="2663"/>
                    <a:pt x="662" y="2791"/>
                  </a:cubicBezTo>
                  <a:lnTo>
                    <a:pt x="286" y="3869"/>
                  </a:lnTo>
                  <a:cubicBezTo>
                    <a:pt x="257" y="3950"/>
                    <a:pt x="275" y="4039"/>
                    <a:pt x="332" y="4104"/>
                  </a:cubicBezTo>
                  <a:cubicBezTo>
                    <a:pt x="377" y="4155"/>
                    <a:pt x="441" y="4183"/>
                    <a:pt x="507" y="4183"/>
                  </a:cubicBezTo>
                  <a:cubicBezTo>
                    <a:pt x="525" y="4183"/>
                    <a:pt x="542" y="4181"/>
                    <a:pt x="560" y="4177"/>
                  </a:cubicBezTo>
                  <a:lnTo>
                    <a:pt x="1735" y="3916"/>
                  </a:lnTo>
                  <a:cubicBezTo>
                    <a:pt x="1759" y="3911"/>
                    <a:pt x="1782" y="3909"/>
                    <a:pt x="1805" y="3909"/>
                  </a:cubicBezTo>
                  <a:cubicBezTo>
                    <a:pt x="1877" y="3909"/>
                    <a:pt x="1946" y="3932"/>
                    <a:pt x="2004" y="3975"/>
                  </a:cubicBezTo>
                  <a:lnTo>
                    <a:pt x="2963" y="4703"/>
                  </a:lnTo>
                  <a:cubicBezTo>
                    <a:pt x="3005" y="4735"/>
                    <a:pt x="3055" y="4751"/>
                    <a:pt x="3106" y="4751"/>
                  </a:cubicBezTo>
                  <a:cubicBezTo>
                    <a:pt x="3138" y="4751"/>
                    <a:pt x="3170" y="4744"/>
                    <a:pt x="3201" y="4732"/>
                  </a:cubicBezTo>
                  <a:cubicBezTo>
                    <a:pt x="3278" y="4697"/>
                    <a:pt x="3332" y="4624"/>
                    <a:pt x="3341" y="4538"/>
                  </a:cubicBezTo>
                  <a:lnTo>
                    <a:pt x="3456" y="3338"/>
                  </a:lnTo>
                  <a:cubicBezTo>
                    <a:pt x="3464" y="3244"/>
                    <a:pt x="3515" y="3158"/>
                    <a:pt x="3593" y="3102"/>
                  </a:cubicBezTo>
                  <a:lnTo>
                    <a:pt x="4583" y="2415"/>
                  </a:lnTo>
                  <a:cubicBezTo>
                    <a:pt x="4653" y="2368"/>
                    <a:pt x="4691" y="2285"/>
                    <a:pt x="4683" y="2199"/>
                  </a:cubicBezTo>
                  <a:cubicBezTo>
                    <a:pt x="4674" y="2113"/>
                    <a:pt x="4620" y="2040"/>
                    <a:pt x="4541" y="2005"/>
                  </a:cubicBezTo>
                  <a:lnTo>
                    <a:pt x="3493" y="1551"/>
                  </a:lnTo>
                  <a:cubicBezTo>
                    <a:pt x="3370" y="1496"/>
                    <a:pt x="3277" y="1392"/>
                    <a:pt x="3236" y="1263"/>
                  </a:cubicBezTo>
                  <a:lnTo>
                    <a:pt x="2907" y="169"/>
                  </a:lnTo>
                  <a:cubicBezTo>
                    <a:pt x="2882" y="87"/>
                    <a:pt x="2815" y="24"/>
                    <a:pt x="2732" y="5"/>
                  </a:cubicBezTo>
                  <a:cubicBezTo>
                    <a:pt x="2716" y="2"/>
                    <a:pt x="2699" y="0"/>
                    <a:pt x="26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2" name="Google Shape;7162;p20"/>
            <p:cNvSpPr/>
            <p:nvPr/>
          </p:nvSpPr>
          <p:spPr>
            <a:xfrm rot="-1536180">
              <a:off x="8966602" y="3277417"/>
              <a:ext cx="5813" cy="60"/>
            </a:xfrm>
            <a:custGeom>
              <a:avLst/>
              <a:gdLst/>
              <a:ahLst/>
              <a:cxnLst/>
              <a:rect l="l" t="t" r="r" b="b"/>
              <a:pathLst>
                <a:path w="97" h="1" extrusionOk="0">
                  <a:moveTo>
                    <a:pt x="96" y="0"/>
                  </a:moveTo>
                  <a:lnTo>
                    <a:pt x="0" y="0"/>
                  </a:lnTo>
                </a:path>
              </a:pathLst>
            </a:custGeom>
            <a:solidFill>
              <a:srgbClr val="3EA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3" name="Google Shape;7163;p20"/>
            <p:cNvSpPr/>
            <p:nvPr/>
          </p:nvSpPr>
          <p:spPr>
            <a:xfrm rot="-1536180">
              <a:off x="8425487" y="2961599"/>
              <a:ext cx="1185705" cy="1355845"/>
            </a:xfrm>
            <a:custGeom>
              <a:avLst/>
              <a:gdLst/>
              <a:ahLst/>
              <a:cxnLst/>
              <a:rect l="l" t="t" r="r" b="b"/>
              <a:pathLst>
                <a:path w="19785" h="22624" extrusionOk="0">
                  <a:moveTo>
                    <a:pt x="11571" y="280"/>
                  </a:moveTo>
                  <a:cubicBezTo>
                    <a:pt x="11690" y="286"/>
                    <a:pt x="11756" y="500"/>
                    <a:pt x="11750" y="650"/>
                  </a:cubicBezTo>
                  <a:lnTo>
                    <a:pt x="11745" y="740"/>
                  </a:lnTo>
                  <a:lnTo>
                    <a:pt x="11745" y="931"/>
                  </a:lnTo>
                  <a:cubicBezTo>
                    <a:pt x="11617" y="902"/>
                    <a:pt x="11492" y="879"/>
                    <a:pt x="11365" y="851"/>
                  </a:cubicBezTo>
                  <a:cubicBezTo>
                    <a:pt x="11343" y="847"/>
                    <a:pt x="11320" y="839"/>
                    <a:pt x="11302" y="834"/>
                  </a:cubicBezTo>
                  <a:lnTo>
                    <a:pt x="11422" y="811"/>
                  </a:lnTo>
                  <a:cubicBezTo>
                    <a:pt x="11399" y="683"/>
                    <a:pt x="11376" y="551"/>
                    <a:pt x="11404" y="442"/>
                  </a:cubicBezTo>
                  <a:cubicBezTo>
                    <a:pt x="11428" y="361"/>
                    <a:pt x="11508" y="286"/>
                    <a:pt x="11571" y="280"/>
                  </a:cubicBezTo>
                  <a:close/>
                  <a:moveTo>
                    <a:pt x="18055" y="667"/>
                  </a:moveTo>
                  <a:cubicBezTo>
                    <a:pt x="18078" y="667"/>
                    <a:pt x="18102" y="671"/>
                    <a:pt x="18126" y="679"/>
                  </a:cubicBezTo>
                  <a:cubicBezTo>
                    <a:pt x="18177" y="696"/>
                    <a:pt x="18217" y="753"/>
                    <a:pt x="18230" y="822"/>
                  </a:cubicBezTo>
                  <a:cubicBezTo>
                    <a:pt x="18236" y="851"/>
                    <a:pt x="18236" y="897"/>
                    <a:pt x="18202" y="920"/>
                  </a:cubicBezTo>
                  <a:lnTo>
                    <a:pt x="18247" y="996"/>
                  </a:lnTo>
                  <a:cubicBezTo>
                    <a:pt x="18058" y="1030"/>
                    <a:pt x="17873" y="1066"/>
                    <a:pt x="17684" y="1095"/>
                  </a:cubicBezTo>
                  <a:cubicBezTo>
                    <a:pt x="17700" y="1013"/>
                    <a:pt x="17717" y="933"/>
                    <a:pt x="17757" y="862"/>
                  </a:cubicBezTo>
                  <a:cubicBezTo>
                    <a:pt x="17819" y="757"/>
                    <a:pt x="17937" y="667"/>
                    <a:pt x="18055" y="667"/>
                  </a:cubicBezTo>
                  <a:close/>
                  <a:moveTo>
                    <a:pt x="12661" y="522"/>
                  </a:moveTo>
                  <a:cubicBezTo>
                    <a:pt x="12671" y="522"/>
                    <a:pt x="12680" y="522"/>
                    <a:pt x="12689" y="523"/>
                  </a:cubicBezTo>
                  <a:cubicBezTo>
                    <a:pt x="12856" y="528"/>
                    <a:pt x="13012" y="631"/>
                    <a:pt x="13115" y="793"/>
                  </a:cubicBezTo>
                  <a:cubicBezTo>
                    <a:pt x="13134" y="826"/>
                    <a:pt x="13150" y="868"/>
                    <a:pt x="13167" y="902"/>
                  </a:cubicBezTo>
                  <a:cubicBezTo>
                    <a:pt x="13134" y="988"/>
                    <a:pt x="13115" y="1074"/>
                    <a:pt x="13115" y="1162"/>
                  </a:cubicBezTo>
                  <a:cubicBezTo>
                    <a:pt x="12787" y="1123"/>
                    <a:pt x="12460" y="1070"/>
                    <a:pt x="12132" y="1011"/>
                  </a:cubicBezTo>
                  <a:cubicBezTo>
                    <a:pt x="12148" y="927"/>
                    <a:pt x="12183" y="839"/>
                    <a:pt x="12246" y="759"/>
                  </a:cubicBezTo>
                  <a:cubicBezTo>
                    <a:pt x="12355" y="612"/>
                    <a:pt x="12504" y="522"/>
                    <a:pt x="12661" y="522"/>
                  </a:cubicBezTo>
                  <a:close/>
                  <a:moveTo>
                    <a:pt x="16731" y="596"/>
                  </a:moveTo>
                  <a:cubicBezTo>
                    <a:pt x="16918" y="596"/>
                    <a:pt x="17113" y="691"/>
                    <a:pt x="17244" y="858"/>
                  </a:cubicBezTo>
                  <a:cubicBezTo>
                    <a:pt x="17314" y="948"/>
                    <a:pt x="17354" y="1041"/>
                    <a:pt x="17371" y="1139"/>
                  </a:cubicBezTo>
                  <a:cubicBezTo>
                    <a:pt x="16934" y="1196"/>
                    <a:pt x="16490" y="1229"/>
                    <a:pt x="16047" y="1258"/>
                  </a:cubicBezTo>
                  <a:lnTo>
                    <a:pt x="16047" y="1209"/>
                  </a:lnTo>
                  <a:cubicBezTo>
                    <a:pt x="16076" y="1089"/>
                    <a:pt x="16139" y="971"/>
                    <a:pt x="16219" y="868"/>
                  </a:cubicBezTo>
                  <a:cubicBezTo>
                    <a:pt x="16352" y="712"/>
                    <a:pt x="16519" y="616"/>
                    <a:pt x="16703" y="597"/>
                  </a:cubicBezTo>
                  <a:cubicBezTo>
                    <a:pt x="16713" y="597"/>
                    <a:pt x="16722" y="596"/>
                    <a:pt x="16731" y="596"/>
                  </a:cubicBezTo>
                  <a:close/>
                  <a:moveTo>
                    <a:pt x="13945" y="639"/>
                  </a:moveTo>
                  <a:cubicBezTo>
                    <a:pt x="13969" y="639"/>
                    <a:pt x="13992" y="641"/>
                    <a:pt x="14014" y="644"/>
                  </a:cubicBezTo>
                  <a:cubicBezTo>
                    <a:pt x="14169" y="673"/>
                    <a:pt x="14312" y="776"/>
                    <a:pt x="14404" y="944"/>
                  </a:cubicBezTo>
                  <a:cubicBezTo>
                    <a:pt x="14423" y="973"/>
                    <a:pt x="14438" y="1006"/>
                    <a:pt x="14451" y="1047"/>
                  </a:cubicBezTo>
                  <a:cubicBezTo>
                    <a:pt x="14427" y="1123"/>
                    <a:pt x="14423" y="1198"/>
                    <a:pt x="14417" y="1271"/>
                  </a:cubicBezTo>
                  <a:lnTo>
                    <a:pt x="14341" y="1271"/>
                  </a:lnTo>
                  <a:cubicBezTo>
                    <a:pt x="14053" y="1254"/>
                    <a:pt x="13772" y="1231"/>
                    <a:pt x="13484" y="1202"/>
                  </a:cubicBezTo>
                  <a:cubicBezTo>
                    <a:pt x="13494" y="1110"/>
                    <a:pt x="13494" y="1017"/>
                    <a:pt x="13472" y="925"/>
                  </a:cubicBezTo>
                  <a:cubicBezTo>
                    <a:pt x="13491" y="904"/>
                    <a:pt x="13508" y="881"/>
                    <a:pt x="13524" y="858"/>
                  </a:cubicBezTo>
                  <a:cubicBezTo>
                    <a:pt x="13634" y="718"/>
                    <a:pt x="13795" y="639"/>
                    <a:pt x="13945" y="639"/>
                  </a:cubicBezTo>
                  <a:close/>
                  <a:moveTo>
                    <a:pt x="15212" y="747"/>
                  </a:moveTo>
                  <a:cubicBezTo>
                    <a:pt x="15370" y="747"/>
                    <a:pt x="15531" y="827"/>
                    <a:pt x="15643" y="973"/>
                  </a:cubicBezTo>
                  <a:cubicBezTo>
                    <a:pt x="15694" y="1047"/>
                    <a:pt x="15734" y="1123"/>
                    <a:pt x="15752" y="1203"/>
                  </a:cubicBezTo>
                  <a:cubicBezTo>
                    <a:pt x="15746" y="1226"/>
                    <a:pt x="15752" y="1249"/>
                    <a:pt x="15746" y="1274"/>
                  </a:cubicBezTo>
                  <a:cubicBezTo>
                    <a:pt x="15562" y="1279"/>
                    <a:pt x="15378" y="1282"/>
                    <a:pt x="15195" y="1282"/>
                  </a:cubicBezTo>
                  <a:cubicBezTo>
                    <a:pt x="15056" y="1282"/>
                    <a:pt x="14917" y="1280"/>
                    <a:pt x="14778" y="1278"/>
                  </a:cubicBezTo>
                  <a:cubicBezTo>
                    <a:pt x="14778" y="1209"/>
                    <a:pt x="14778" y="1135"/>
                    <a:pt x="14761" y="1060"/>
                  </a:cubicBezTo>
                  <a:cubicBezTo>
                    <a:pt x="14768" y="1047"/>
                    <a:pt x="14775" y="1030"/>
                    <a:pt x="14785" y="1019"/>
                  </a:cubicBezTo>
                  <a:cubicBezTo>
                    <a:pt x="14884" y="858"/>
                    <a:pt x="15039" y="753"/>
                    <a:pt x="15200" y="748"/>
                  </a:cubicBezTo>
                  <a:cubicBezTo>
                    <a:pt x="15204" y="747"/>
                    <a:pt x="15208" y="747"/>
                    <a:pt x="15212" y="747"/>
                  </a:cubicBezTo>
                  <a:close/>
                  <a:moveTo>
                    <a:pt x="11569" y="1"/>
                  </a:moveTo>
                  <a:cubicBezTo>
                    <a:pt x="11339" y="1"/>
                    <a:pt x="11182" y="188"/>
                    <a:pt x="11130" y="375"/>
                  </a:cubicBezTo>
                  <a:cubicBezTo>
                    <a:pt x="11084" y="547"/>
                    <a:pt x="11120" y="726"/>
                    <a:pt x="11141" y="869"/>
                  </a:cubicBezTo>
                  <a:lnTo>
                    <a:pt x="11147" y="869"/>
                  </a:lnTo>
                  <a:cubicBezTo>
                    <a:pt x="11186" y="1130"/>
                    <a:pt x="11216" y="1388"/>
                    <a:pt x="11244" y="1648"/>
                  </a:cubicBezTo>
                  <a:cubicBezTo>
                    <a:pt x="11269" y="1856"/>
                    <a:pt x="11285" y="2069"/>
                    <a:pt x="11297" y="2280"/>
                  </a:cubicBezTo>
                  <a:cubicBezTo>
                    <a:pt x="11388" y="3599"/>
                    <a:pt x="11315" y="4901"/>
                    <a:pt x="10969" y="6016"/>
                  </a:cubicBezTo>
                  <a:cubicBezTo>
                    <a:pt x="10774" y="6638"/>
                    <a:pt x="10584" y="7260"/>
                    <a:pt x="10394" y="7881"/>
                  </a:cubicBezTo>
                  <a:lnTo>
                    <a:pt x="10389" y="7881"/>
                  </a:lnTo>
                  <a:cubicBezTo>
                    <a:pt x="10280" y="8244"/>
                    <a:pt x="10169" y="8595"/>
                    <a:pt x="10055" y="8959"/>
                  </a:cubicBezTo>
                  <a:lnTo>
                    <a:pt x="10055" y="8963"/>
                  </a:lnTo>
                  <a:cubicBezTo>
                    <a:pt x="9900" y="9458"/>
                    <a:pt x="9751" y="9948"/>
                    <a:pt x="9594" y="10444"/>
                  </a:cubicBezTo>
                  <a:cubicBezTo>
                    <a:pt x="9600" y="10444"/>
                    <a:pt x="9600" y="10444"/>
                    <a:pt x="9594" y="10450"/>
                  </a:cubicBezTo>
                  <a:cubicBezTo>
                    <a:pt x="9474" y="10841"/>
                    <a:pt x="9352" y="11221"/>
                    <a:pt x="9237" y="11613"/>
                  </a:cubicBezTo>
                  <a:lnTo>
                    <a:pt x="9237" y="11618"/>
                  </a:lnTo>
                  <a:cubicBezTo>
                    <a:pt x="8731" y="13231"/>
                    <a:pt x="8237" y="14831"/>
                    <a:pt x="7742" y="16444"/>
                  </a:cubicBezTo>
                  <a:lnTo>
                    <a:pt x="7742" y="16449"/>
                  </a:lnTo>
                  <a:cubicBezTo>
                    <a:pt x="7736" y="16460"/>
                    <a:pt x="7736" y="16467"/>
                    <a:pt x="7731" y="16478"/>
                  </a:cubicBezTo>
                  <a:cubicBezTo>
                    <a:pt x="7721" y="16524"/>
                    <a:pt x="7702" y="16564"/>
                    <a:pt x="7692" y="16610"/>
                  </a:cubicBezTo>
                  <a:lnTo>
                    <a:pt x="7692" y="16616"/>
                  </a:lnTo>
                  <a:cubicBezTo>
                    <a:pt x="7686" y="16639"/>
                    <a:pt x="7673" y="16650"/>
                    <a:pt x="7668" y="16673"/>
                  </a:cubicBezTo>
                  <a:cubicBezTo>
                    <a:pt x="7559" y="17019"/>
                    <a:pt x="7444" y="17370"/>
                    <a:pt x="7283" y="17692"/>
                  </a:cubicBezTo>
                  <a:cubicBezTo>
                    <a:pt x="7144" y="17992"/>
                    <a:pt x="6971" y="18267"/>
                    <a:pt x="6747" y="18504"/>
                  </a:cubicBezTo>
                  <a:cubicBezTo>
                    <a:pt x="6684" y="18567"/>
                    <a:pt x="6620" y="18631"/>
                    <a:pt x="6557" y="18689"/>
                  </a:cubicBezTo>
                  <a:cubicBezTo>
                    <a:pt x="5608" y="19529"/>
                    <a:pt x="4174" y="19605"/>
                    <a:pt x="2901" y="19851"/>
                  </a:cubicBezTo>
                  <a:cubicBezTo>
                    <a:pt x="1543" y="20122"/>
                    <a:pt x="1" y="20975"/>
                    <a:pt x="30" y="22363"/>
                  </a:cubicBezTo>
                  <a:cubicBezTo>
                    <a:pt x="1786" y="22537"/>
                    <a:pt x="3553" y="22623"/>
                    <a:pt x="5319" y="22623"/>
                  </a:cubicBezTo>
                  <a:cubicBezTo>
                    <a:pt x="8235" y="22623"/>
                    <a:pt x="11152" y="22387"/>
                    <a:pt x="14031" y="21913"/>
                  </a:cubicBezTo>
                  <a:cubicBezTo>
                    <a:pt x="15247" y="20019"/>
                    <a:pt x="16467" y="18124"/>
                    <a:pt x="17687" y="16224"/>
                  </a:cubicBezTo>
                  <a:cubicBezTo>
                    <a:pt x="17744" y="17146"/>
                    <a:pt x="17796" y="18062"/>
                    <a:pt x="17853" y="18977"/>
                  </a:cubicBezTo>
                  <a:cubicBezTo>
                    <a:pt x="19143" y="16623"/>
                    <a:pt x="19605" y="13790"/>
                    <a:pt x="19737" y="11066"/>
                  </a:cubicBezTo>
                  <a:cubicBezTo>
                    <a:pt x="19756" y="10691"/>
                    <a:pt x="19771" y="10311"/>
                    <a:pt x="19784" y="9937"/>
                  </a:cubicBezTo>
                  <a:cubicBezTo>
                    <a:pt x="19702" y="9818"/>
                    <a:pt x="19628" y="9700"/>
                    <a:pt x="19542" y="9586"/>
                  </a:cubicBezTo>
                  <a:cubicBezTo>
                    <a:pt x="19277" y="9230"/>
                    <a:pt x="18960" y="8912"/>
                    <a:pt x="18667" y="8573"/>
                  </a:cubicBezTo>
                  <a:cubicBezTo>
                    <a:pt x="18576" y="8459"/>
                    <a:pt x="18477" y="8337"/>
                    <a:pt x="18391" y="8212"/>
                  </a:cubicBezTo>
                  <a:cubicBezTo>
                    <a:pt x="18345" y="8142"/>
                    <a:pt x="18300" y="8073"/>
                    <a:pt x="18265" y="7999"/>
                  </a:cubicBezTo>
                  <a:cubicBezTo>
                    <a:pt x="18246" y="7976"/>
                    <a:pt x="18235" y="7957"/>
                    <a:pt x="18223" y="7936"/>
                  </a:cubicBezTo>
                  <a:cubicBezTo>
                    <a:pt x="17728" y="7019"/>
                    <a:pt x="17819" y="5914"/>
                    <a:pt x="17918" y="4878"/>
                  </a:cubicBezTo>
                  <a:cubicBezTo>
                    <a:pt x="18004" y="4049"/>
                    <a:pt x="18108" y="3180"/>
                    <a:pt x="18246" y="2316"/>
                  </a:cubicBezTo>
                  <a:cubicBezTo>
                    <a:pt x="18280" y="2097"/>
                    <a:pt x="18316" y="1879"/>
                    <a:pt x="18355" y="1665"/>
                  </a:cubicBezTo>
                  <a:cubicBezTo>
                    <a:pt x="18389" y="1451"/>
                    <a:pt x="18425" y="1245"/>
                    <a:pt x="18465" y="1039"/>
                  </a:cubicBezTo>
                  <a:cubicBezTo>
                    <a:pt x="18504" y="963"/>
                    <a:pt x="18527" y="882"/>
                    <a:pt x="18517" y="791"/>
                  </a:cubicBezTo>
                  <a:cubicBezTo>
                    <a:pt x="18494" y="611"/>
                    <a:pt x="18374" y="458"/>
                    <a:pt x="18217" y="406"/>
                  </a:cubicBezTo>
                  <a:cubicBezTo>
                    <a:pt x="18166" y="390"/>
                    <a:pt x="18115" y="382"/>
                    <a:pt x="18064" y="382"/>
                  </a:cubicBezTo>
                  <a:cubicBezTo>
                    <a:pt x="17835" y="382"/>
                    <a:pt x="17618" y="538"/>
                    <a:pt x="17509" y="723"/>
                  </a:cubicBezTo>
                  <a:lnTo>
                    <a:pt x="17505" y="729"/>
                  </a:lnTo>
                  <a:cubicBezTo>
                    <a:pt x="17493" y="717"/>
                    <a:pt x="17480" y="700"/>
                    <a:pt x="17470" y="682"/>
                  </a:cubicBezTo>
                  <a:cubicBezTo>
                    <a:pt x="17287" y="456"/>
                    <a:pt x="17019" y="317"/>
                    <a:pt x="16755" y="317"/>
                  </a:cubicBezTo>
                  <a:cubicBezTo>
                    <a:pt x="16731" y="317"/>
                    <a:pt x="16706" y="318"/>
                    <a:pt x="16682" y="320"/>
                  </a:cubicBezTo>
                  <a:cubicBezTo>
                    <a:pt x="16422" y="338"/>
                    <a:pt x="16180" y="469"/>
                    <a:pt x="16002" y="689"/>
                  </a:cubicBezTo>
                  <a:cubicBezTo>
                    <a:pt x="15964" y="736"/>
                    <a:pt x="15928" y="788"/>
                    <a:pt x="15899" y="839"/>
                  </a:cubicBezTo>
                  <a:cubicBezTo>
                    <a:pt x="15888" y="828"/>
                    <a:pt x="15881" y="816"/>
                    <a:pt x="15871" y="805"/>
                  </a:cubicBezTo>
                  <a:cubicBezTo>
                    <a:pt x="15706" y="591"/>
                    <a:pt x="15464" y="464"/>
                    <a:pt x="15222" y="464"/>
                  </a:cubicBezTo>
                  <a:cubicBezTo>
                    <a:pt x="15212" y="464"/>
                    <a:pt x="15201" y="465"/>
                    <a:pt x="15191" y="465"/>
                  </a:cubicBezTo>
                  <a:cubicBezTo>
                    <a:pt x="14977" y="475"/>
                    <a:pt x="14777" y="580"/>
                    <a:pt x="14626" y="753"/>
                  </a:cubicBezTo>
                  <a:cubicBezTo>
                    <a:pt x="14494" y="545"/>
                    <a:pt x="14286" y="402"/>
                    <a:pt x="14061" y="368"/>
                  </a:cubicBezTo>
                  <a:cubicBezTo>
                    <a:pt x="14021" y="360"/>
                    <a:pt x="13979" y="357"/>
                    <a:pt x="13938" y="357"/>
                  </a:cubicBezTo>
                  <a:cubicBezTo>
                    <a:pt x="13724" y="357"/>
                    <a:pt x="13508" y="454"/>
                    <a:pt x="13349" y="629"/>
                  </a:cubicBezTo>
                  <a:cubicBezTo>
                    <a:pt x="13193" y="396"/>
                    <a:pt x="12956" y="253"/>
                    <a:pt x="12704" y="243"/>
                  </a:cubicBezTo>
                  <a:cubicBezTo>
                    <a:pt x="12698" y="243"/>
                    <a:pt x="12692" y="243"/>
                    <a:pt x="12686" y="243"/>
                  </a:cubicBezTo>
                  <a:cubicBezTo>
                    <a:pt x="12444" y="243"/>
                    <a:pt x="12205" y="357"/>
                    <a:pt x="12036" y="566"/>
                  </a:cubicBezTo>
                  <a:cubicBezTo>
                    <a:pt x="12011" y="285"/>
                    <a:pt x="11857" y="14"/>
                    <a:pt x="11580" y="1"/>
                  </a:cubicBezTo>
                  <a:cubicBezTo>
                    <a:pt x="11576" y="1"/>
                    <a:pt x="11573" y="1"/>
                    <a:pt x="11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4" name="Google Shape;7164;p20"/>
            <p:cNvSpPr/>
            <p:nvPr/>
          </p:nvSpPr>
          <p:spPr>
            <a:xfrm rot="-1536180">
              <a:off x="8835972" y="2986083"/>
              <a:ext cx="426278" cy="74552"/>
            </a:xfrm>
            <a:custGeom>
              <a:avLst/>
              <a:gdLst/>
              <a:ahLst/>
              <a:cxnLst/>
              <a:rect l="l" t="t" r="r" b="b"/>
              <a:pathLst>
                <a:path w="7113" h="1244" extrusionOk="0">
                  <a:moveTo>
                    <a:pt x="1" y="1"/>
                  </a:moveTo>
                  <a:lnTo>
                    <a:pt x="1" y="1"/>
                  </a:lnTo>
                  <a:cubicBezTo>
                    <a:pt x="24" y="207"/>
                    <a:pt x="43" y="419"/>
                    <a:pt x="53" y="633"/>
                  </a:cubicBezTo>
                  <a:cubicBezTo>
                    <a:pt x="1188" y="1043"/>
                    <a:pt x="2386" y="1244"/>
                    <a:pt x="3583" y="1244"/>
                  </a:cubicBezTo>
                  <a:cubicBezTo>
                    <a:pt x="4746" y="1244"/>
                    <a:pt x="5904" y="1054"/>
                    <a:pt x="7004" y="674"/>
                  </a:cubicBezTo>
                  <a:cubicBezTo>
                    <a:pt x="7038" y="455"/>
                    <a:pt x="7073" y="237"/>
                    <a:pt x="7113" y="24"/>
                  </a:cubicBezTo>
                  <a:lnTo>
                    <a:pt x="7113" y="24"/>
                  </a:lnTo>
                  <a:cubicBezTo>
                    <a:pt x="5988" y="452"/>
                    <a:pt x="4787" y="667"/>
                    <a:pt x="3586" y="667"/>
                  </a:cubicBezTo>
                  <a:cubicBezTo>
                    <a:pt x="2364" y="667"/>
                    <a:pt x="1143" y="44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5" name="Google Shape;7165;p20"/>
            <p:cNvSpPr/>
            <p:nvPr/>
          </p:nvSpPr>
          <p:spPr>
            <a:xfrm rot="-1536180">
              <a:off x="8841432" y="3150039"/>
              <a:ext cx="683016" cy="810846"/>
            </a:xfrm>
            <a:custGeom>
              <a:avLst/>
              <a:gdLst/>
              <a:ahLst/>
              <a:cxnLst/>
              <a:rect l="l" t="t" r="r" b="b"/>
              <a:pathLst>
                <a:path w="11397" h="13530" extrusionOk="0">
                  <a:moveTo>
                    <a:pt x="4407" y="1"/>
                  </a:moveTo>
                  <a:cubicBezTo>
                    <a:pt x="4224" y="1"/>
                    <a:pt x="4069" y="192"/>
                    <a:pt x="4052" y="381"/>
                  </a:cubicBezTo>
                  <a:cubicBezTo>
                    <a:pt x="4036" y="585"/>
                    <a:pt x="4131" y="781"/>
                    <a:pt x="4224" y="965"/>
                  </a:cubicBezTo>
                  <a:cubicBezTo>
                    <a:pt x="4387" y="1289"/>
                    <a:pt x="4598" y="1650"/>
                    <a:pt x="4957" y="1719"/>
                  </a:cubicBezTo>
                  <a:cubicBezTo>
                    <a:pt x="4995" y="1726"/>
                    <a:pt x="5033" y="1730"/>
                    <a:pt x="5071" y="1730"/>
                  </a:cubicBezTo>
                  <a:cubicBezTo>
                    <a:pt x="5370" y="1730"/>
                    <a:pt x="5647" y="1517"/>
                    <a:pt x="5848" y="1283"/>
                  </a:cubicBezTo>
                  <a:cubicBezTo>
                    <a:pt x="5999" y="1110"/>
                    <a:pt x="6131" y="909"/>
                    <a:pt x="6159" y="683"/>
                  </a:cubicBezTo>
                  <a:cubicBezTo>
                    <a:pt x="6188" y="455"/>
                    <a:pt x="6086" y="198"/>
                    <a:pt x="5877" y="106"/>
                  </a:cubicBezTo>
                  <a:cubicBezTo>
                    <a:pt x="5820" y="82"/>
                    <a:pt x="5760" y="70"/>
                    <a:pt x="5699" y="70"/>
                  </a:cubicBezTo>
                  <a:cubicBezTo>
                    <a:pt x="5562" y="70"/>
                    <a:pt x="5423" y="127"/>
                    <a:pt x="5314" y="212"/>
                  </a:cubicBezTo>
                  <a:cubicBezTo>
                    <a:pt x="5205" y="297"/>
                    <a:pt x="5120" y="404"/>
                    <a:pt x="5045" y="519"/>
                  </a:cubicBezTo>
                  <a:cubicBezTo>
                    <a:pt x="4828" y="426"/>
                    <a:pt x="4711" y="49"/>
                    <a:pt x="4452" y="4"/>
                  </a:cubicBezTo>
                  <a:cubicBezTo>
                    <a:pt x="4437" y="2"/>
                    <a:pt x="4422" y="1"/>
                    <a:pt x="4407" y="1"/>
                  </a:cubicBezTo>
                  <a:close/>
                  <a:moveTo>
                    <a:pt x="8051" y="286"/>
                  </a:moveTo>
                  <a:cubicBezTo>
                    <a:pt x="7868" y="286"/>
                    <a:pt x="7713" y="476"/>
                    <a:pt x="7696" y="665"/>
                  </a:cubicBezTo>
                  <a:cubicBezTo>
                    <a:pt x="7679" y="870"/>
                    <a:pt x="7775" y="1067"/>
                    <a:pt x="7870" y="1250"/>
                  </a:cubicBezTo>
                  <a:cubicBezTo>
                    <a:pt x="8033" y="1576"/>
                    <a:pt x="8245" y="1937"/>
                    <a:pt x="8602" y="2004"/>
                  </a:cubicBezTo>
                  <a:cubicBezTo>
                    <a:pt x="8641" y="2012"/>
                    <a:pt x="8679" y="2015"/>
                    <a:pt x="8717" y="2015"/>
                  </a:cubicBezTo>
                  <a:cubicBezTo>
                    <a:pt x="9014" y="2015"/>
                    <a:pt x="9293" y="1802"/>
                    <a:pt x="9492" y="1568"/>
                  </a:cubicBezTo>
                  <a:cubicBezTo>
                    <a:pt x="9641" y="1395"/>
                    <a:pt x="9776" y="1194"/>
                    <a:pt x="9805" y="966"/>
                  </a:cubicBezTo>
                  <a:cubicBezTo>
                    <a:pt x="9834" y="740"/>
                    <a:pt x="9730" y="483"/>
                    <a:pt x="9521" y="392"/>
                  </a:cubicBezTo>
                  <a:cubicBezTo>
                    <a:pt x="9465" y="367"/>
                    <a:pt x="9406" y="356"/>
                    <a:pt x="9346" y="356"/>
                  </a:cubicBezTo>
                  <a:cubicBezTo>
                    <a:pt x="9209" y="356"/>
                    <a:pt x="9068" y="413"/>
                    <a:pt x="8959" y="498"/>
                  </a:cubicBezTo>
                  <a:cubicBezTo>
                    <a:pt x="8852" y="582"/>
                    <a:pt x="8767" y="690"/>
                    <a:pt x="8690" y="804"/>
                  </a:cubicBezTo>
                  <a:cubicBezTo>
                    <a:pt x="8473" y="711"/>
                    <a:pt x="8356" y="334"/>
                    <a:pt x="8096" y="290"/>
                  </a:cubicBezTo>
                  <a:cubicBezTo>
                    <a:pt x="8081" y="287"/>
                    <a:pt x="8066" y="286"/>
                    <a:pt x="8051" y="286"/>
                  </a:cubicBezTo>
                  <a:close/>
                  <a:moveTo>
                    <a:pt x="3970" y="3142"/>
                  </a:moveTo>
                  <a:cubicBezTo>
                    <a:pt x="3835" y="3142"/>
                    <a:pt x="3697" y="3198"/>
                    <a:pt x="3590" y="3282"/>
                  </a:cubicBezTo>
                  <a:cubicBezTo>
                    <a:pt x="3480" y="3368"/>
                    <a:pt x="3400" y="3472"/>
                    <a:pt x="3325" y="3587"/>
                  </a:cubicBezTo>
                  <a:lnTo>
                    <a:pt x="3319" y="3587"/>
                  </a:lnTo>
                  <a:cubicBezTo>
                    <a:pt x="3239" y="3558"/>
                    <a:pt x="3176" y="3488"/>
                    <a:pt x="3119" y="3408"/>
                  </a:cubicBezTo>
                  <a:lnTo>
                    <a:pt x="3113" y="3408"/>
                  </a:lnTo>
                  <a:cubicBezTo>
                    <a:pt x="3004" y="3769"/>
                    <a:pt x="2895" y="4120"/>
                    <a:pt x="2780" y="4484"/>
                  </a:cubicBezTo>
                  <a:lnTo>
                    <a:pt x="2780" y="4490"/>
                  </a:lnTo>
                  <a:cubicBezTo>
                    <a:pt x="2897" y="4639"/>
                    <a:pt x="3041" y="4755"/>
                    <a:pt x="3226" y="4790"/>
                  </a:cubicBezTo>
                  <a:cubicBezTo>
                    <a:pt x="3264" y="4796"/>
                    <a:pt x="3302" y="4800"/>
                    <a:pt x="3339" y="4800"/>
                  </a:cubicBezTo>
                  <a:cubicBezTo>
                    <a:pt x="3641" y="4800"/>
                    <a:pt x="3919" y="4589"/>
                    <a:pt x="4118" y="4352"/>
                  </a:cubicBezTo>
                  <a:cubicBezTo>
                    <a:pt x="4268" y="4180"/>
                    <a:pt x="4400" y="3977"/>
                    <a:pt x="4430" y="3753"/>
                  </a:cubicBezTo>
                  <a:cubicBezTo>
                    <a:pt x="4459" y="3522"/>
                    <a:pt x="4360" y="3269"/>
                    <a:pt x="4149" y="3178"/>
                  </a:cubicBezTo>
                  <a:cubicBezTo>
                    <a:pt x="4092" y="3153"/>
                    <a:pt x="4031" y="3142"/>
                    <a:pt x="3970" y="3142"/>
                  </a:cubicBezTo>
                  <a:close/>
                  <a:moveTo>
                    <a:pt x="5894" y="3263"/>
                  </a:moveTo>
                  <a:cubicBezTo>
                    <a:pt x="5711" y="3263"/>
                    <a:pt x="5556" y="3453"/>
                    <a:pt x="5540" y="3644"/>
                  </a:cubicBezTo>
                  <a:cubicBezTo>
                    <a:pt x="5521" y="3848"/>
                    <a:pt x="5617" y="4046"/>
                    <a:pt x="5712" y="4228"/>
                  </a:cubicBezTo>
                  <a:cubicBezTo>
                    <a:pt x="5877" y="4552"/>
                    <a:pt x="6086" y="4913"/>
                    <a:pt x="6443" y="4980"/>
                  </a:cubicBezTo>
                  <a:cubicBezTo>
                    <a:pt x="6482" y="4988"/>
                    <a:pt x="6520" y="4991"/>
                    <a:pt x="6558" y="4991"/>
                  </a:cubicBezTo>
                  <a:cubicBezTo>
                    <a:pt x="6855" y="4991"/>
                    <a:pt x="7133" y="4779"/>
                    <a:pt x="7333" y="4546"/>
                  </a:cubicBezTo>
                  <a:cubicBezTo>
                    <a:pt x="7483" y="4371"/>
                    <a:pt x="7616" y="4170"/>
                    <a:pt x="7645" y="3944"/>
                  </a:cubicBezTo>
                  <a:cubicBezTo>
                    <a:pt x="7673" y="3716"/>
                    <a:pt x="7571" y="3459"/>
                    <a:pt x="7362" y="3368"/>
                  </a:cubicBezTo>
                  <a:cubicBezTo>
                    <a:pt x="7306" y="3343"/>
                    <a:pt x="7246" y="3332"/>
                    <a:pt x="7186" y="3332"/>
                  </a:cubicBezTo>
                  <a:cubicBezTo>
                    <a:pt x="7049" y="3332"/>
                    <a:pt x="6908" y="3389"/>
                    <a:pt x="6799" y="3474"/>
                  </a:cubicBezTo>
                  <a:cubicBezTo>
                    <a:pt x="6691" y="3558"/>
                    <a:pt x="6608" y="3666"/>
                    <a:pt x="6531" y="3780"/>
                  </a:cubicBezTo>
                  <a:cubicBezTo>
                    <a:pt x="6316" y="3689"/>
                    <a:pt x="6199" y="3313"/>
                    <a:pt x="5939" y="3267"/>
                  </a:cubicBezTo>
                  <a:cubicBezTo>
                    <a:pt x="5923" y="3265"/>
                    <a:pt x="5909" y="3263"/>
                    <a:pt x="5894" y="3263"/>
                  </a:cubicBezTo>
                  <a:close/>
                  <a:moveTo>
                    <a:pt x="9636" y="3456"/>
                  </a:moveTo>
                  <a:cubicBezTo>
                    <a:pt x="9454" y="3456"/>
                    <a:pt x="9299" y="3646"/>
                    <a:pt x="9283" y="3834"/>
                  </a:cubicBezTo>
                  <a:cubicBezTo>
                    <a:pt x="9264" y="4041"/>
                    <a:pt x="9363" y="4238"/>
                    <a:pt x="9455" y="4421"/>
                  </a:cubicBezTo>
                  <a:cubicBezTo>
                    <a:pt x="9616" y="4744"/>
                    <a:pt x="9829" y="5107"/>
                    <a:pt x="10186" y="5171"/>
                  </a:cubicBezTo>
                  <a:cubicBezTo>
                    <a:pt x="10227" y="5179"/>
                    <a:pt x="10267" y="5183"/>
                    <a:pt x="10307" y="5183"/>
                  </a:cubicBezTo>
                  <a:cubicBezTo>
                    <a:pt x="10601" y="5183"/>
                    <a:pt x="10875" y="4968"/>
                    <a:pt x="11078" y="4740"/>
                  </a:cubicBezTo>
                  <a:cubicBezTo>
                    <a:pt x="11221" y="4567"/>
                    <a:pt x="11360" y="4364"/>
                    <a:pt x="11389" y="4135"/>
                  </a:cubicBezTo>
                  <a:cubicBezTo>
                    <a:pt x="11390" y="4120"/>
                    <a:pt x="11396" y="4116"/>
                    <a:pt x="11390" y="4104"/>
                  </a:cubicBezTo>
                  <a:cubicBezTo>
                    <a:pt x="11299" y="3990"/>
                    <a:pt x="11200" y="3868"/>
                    <a:pt x="11114" y="3743"/>
                  </a:cubicBezTo>
                  <a:cubicBezTo>
                    <a:pt x="11068" y="3673"/>
                    <a:pt x="11023" y="3604"/>
                    <a:pt x="10988" y="3530"/>
                  </a:cubicBezTo>
                  <a:cubicBezTo>
                    <a:pt x="10968" y="3527"/>
                    <a:pt x="10948" y="3526"/>
                    <a:pt x="10928" y="3526"/>
                  </a:cubicBezTo>
                  <a:cubicBezTo>
                    <a:pt x="10790" y="3526"/>
                    <a:pt x="10650" y="3581"/>
                    <a:pt x="10545" y="3667"/>
                  </a:cubicBezTo>
                  <a:cubicBezTo>
                    <a:pt x="10434" y="3747"/>
                    <a:pt x="10350" y="3856"/>
                    <a:pt x="10279" y="3973"/>
                  </a:cubicBezTo>
                  <a:cubicBezTo>
                    <a:pt x="10060" y="3881"/>
                    <a:pt x="9945" y="3507"/>
                    <a:pt x="9680" y="3459"/>
                  </a:cubicBezTo>
                  <a:cubicBezTo>
                    <a:pt x="9665" y="3457"/>
                    <a:pt x="9651" y="3456"/>
                    <a:pt x="9636" y="3456"/>
                  </a:cubicBezTo>
                  <a:close/>
                  <a:moveTo>
                    <a:pt x="2316" y="5975"/>
                  </a:moveTo>
                  <a:cubicBezTo>
                    <a:pt x="2195" y="6367"/>
                    <a:pt x="2074" y="6748"/>
                    <a:pt x="1959" y="7138"/>
                  </a:cubicBezTo>
                  <a:cubicBezTo>
                    <a:pt x="2011" y="7098"/>
                    <a:pt x="2056" y="7045"/>
                    <a:pt x="2102" y="6993"/>
                  </a:cubicBezTo>
                  <a:cubicBezTo>
                    <a:pt x="2253" y="6814"/>
                    <a:pt x="2383" y="6613"/>
                    <a:pt x="2415" y="6390"/>
                  </a:cubicBezTo>
                  <a:cubicBezTo>
                    <a:pt x="2432" y="6246"/>
                    <a:pt x="2403" y="6090"/>
                    <a:pt x="2316" y="5975"/>
                  </a:cubicBezTo>
                  <a:close/>
                  <a:moveTo>
                    <a:pt x="3875" y="5900"/>
                  </a:moveTo>
                  <a:cubicBezTo>
                    <a:pt x="3693" y="5900"/>
                    <a:pt x="3539" y="6090"/>
                    <a:pt x="3522" y="6281"/>
                  </a:cubicBezTo>
                  <a:cubicBezTo>
                    <a:pt x="3504" y="6484"/>
                    <a:pt x="3600" y="6682"/>
                    <a:pt x="3694" y="6864"/>
                  </a:cubicBezTo>
                  <a:cubicBezTo>
                    <a:pt x="3858" y="7188"/>
                    <a:pt x="4068" y="7549"/>
                    <a:pt x="4425" y="7617"/>
                  </a:cubicBezTo>
                  <a:cubicBezTo>
                    <a:pt x="4463" y="7624"/>
                    <a:pt x="4502" y="7627"/>
                    <a:pt x="4540" y="7627"/>
                  </a:cubicBezTo>
                  <a:cubicBezTo>
                    <a:pt x="4838" y="7627"/>
                    <a:pt x="5115" y="7415"/>
                    <a:pt x="5315" y="7181"/>
                  </a:cubicBezTo>
                  <a:cubicBezTo>
                    <a:pt x="5464" y="7007"/>
                    <a:pt x="5599" y="6807"/>
                    <a:pt x="5627" y="6579"/>
                  </a:cubicBezTo>
                  <a:cubicBezTo>
                    <a:pt x="5658" y="6354"/>
                    <a:pt x="5557" y="6097"/>
                    <a:pt x="5345" y="6005"/>
                  </a:cubicBezTo>
                  <a:cubicBezTo>
                    <a:pt x="5290" y="5981"/>
                    <a:pt x="5230" y="5970"/>
                    <a:pt x="5170" y="5970"/>
                  </a:cubicBezTo>
                  <a:cubicBezTo>
                    <a:pt x="5033" y="5970"/>
                    <a:pt x="4893" y="6027"/>
                    <a:pt x="4783" y="6111"/>
                  </a:cubicBezTo>
                  <a:cubicBezTo>
                    <a:pt x="4676" y="6196"/>
                    <a:pt x="4591" y="6304"/>
                    <a:pt x="4515" y="6418"/>
                  </a:cubicBezTo>
                  <a:cubicBezTo>
                    <a:pt x="4297" y="6325"/>
                    <a:pt x="4181" y="5948"/>
                    <a:pt x="3922" y="5904"/>
                  </a:cubicBezTo>
                  <a:cubicBezTo>
                    <a:pt x="3906" y="5901"/>
                    <a:pt x="3891" y="5900"/>
                    <a:pt x="3875" y="5900"/>
                  </a:cubicBezTo>
                  <a:close/>
                  <a:moveTo>
                    <a:pt x="7521" y="6188"/>
                  </a:moveTo>
                  <a:cubicBezTo>
                    <a:pt x="7338" y="6188"/>
                    <a:pt x="7184" y="6378"/>
                    <a:pt x="7169" y="6569"/>
                  </a:cubicBezTo>
                  <a:cubicBezTo>
                    <a:pt x="7150" y="6772"/>
                    <a:pt x="7247" y="6970"/>
                    <a:pt x="7341" y="7152"/>
                  </a:cubicBezTo>
                  <a:cubicBezTo>
                    <a:pt x="7505" y="7476"/>
                    <a:pt x="7715" y="7837"/>
                    <a:pt x="8072" y="7905"/>
                  </a:cubicBezTo>
                  <a:cubicBezTo>
                    <a:pt x="8110" y="7912"/>
                    <a:pt x="8148" y="7916"/>
                    <a:pt x="8186" y="7916"/>
                  </a:cubicBezTo>
                  <a:cubicBezTo>
                    <a:pt x="8484" y="7916"/>
                    <a:pt x="8762" y="7703"/>
                    <a:pt x="8962" y="7470"/>
                  </a:cubicBezTo>
                  <a:cubicBezTo>
                    <a:pt x="9111" y="7296"/>
                    <a:pt x="9246" y="7095"/>
                    <a:pt x="9273" y="6868"/>
                  </a:cubicBezTo>
                  <a:cubicBezTo>
                    <a:pt x="9305" y="6642"/>
                    <a:pt x="9204" y="6385"/>
                    <a:pt x="8992" y="6295"/>
                  </a:cubicBezTo>
                  <a:cubicBezTo>
                    <a:pt x="8936" y="6271"/>
                    <a:pt x="8876" y="6260"/>
                    <a:pt x="8816" y="6260"/>
                  </a:cubicBezTo>
                  <a:cubicBezTo>
                    <a:pt x="8679" y="6260"/>
                    <a:pt x="8539" y="6315"/>
                    <a:pt x="8430" y="6400"/>
                  </a:cubicBezTo>
                  <a:cubicBezTo>
                    <a:pt x="8323" y="6484"/>
                    <a:pt x="8238" y="6592"/>
                    <a:pt x="8161" y="6706"/>
                  </a:cubicBezTo>
                  <a:cubicBezTo>
                    <a:pt x="7944" y="6613"/>
                    <a:pt x="7828" y="6238"/>
                    <a:pt x="7567" y="6192"/>
                  </a:cubicBezTo>
                  <a:cubicBezTo>
                    <a:pt x="7552" y="6189"/>
                    <a:pt x="7536" y="6188"/>
                    <a:pt x="7521" y="6188"/>
                  </a:cubicBezTo>
                  <a:close/>
                  <a:moveTo>
                    <a:pt x="2101" y="8732"/>
                  </a:moveTo>
                  <a:cubicBezTo>
                    <a:pt x="1918" y="8732"/>
                    <a:pt x="1764" y="8923"/>
                    <a:pt x="1748" y="9113"/>
                  </a:cubicBezTo>
                  <a:cubicBezTo>
                    <a:pt x="1730" y="9317"/>
                    <a:pt x="1827" y="9515"/>
                    <a:pt x="1920" y="9697"/>
                  </a:cubicBezTo>
                  <a:cubicBezTo>
                    <a:pt x="2084" y="10021"/>
                    <a:pt x="2294" y="10382"/>
                    <a:pt x="2651" y="10449"/>
                  </a:cubicBezTo>
                  <a:cubicBezTo>
                    <a:pt x="2690" y="10457"/>
                    <a:pt x="2728" y="10460"/>
                    <a:pt x="2766" y="10460"/>
                  </a:cubicBezTo>
                  <a:cubicBezTo>
                    <a:pt x="3065" y="10460"/>
                    <a:pt x="3343" y="10247"/>
                    <a:pt x="3543" y="10015"/>
                  </a:cubicBezTo>
                  <a:cubicBezTo>
                    <a:pt x="3692" y="9840"/>
                    <a:pt x="3827" y="9639"/>
                    <a:pt x="3856" y="9413"/>
                  </a:cubicBezTo>
                  <a:cubicBezTo>
                    <a:pt x="3884" y="9185"/>
                    <a:pt x="3781" y="8928"/>
                    <a:pt x="3572" y="8837"/>
                  </a:cubicBezTo>
                  <a:cubicBezTo>
                    <a:pt x="3516" y="8812"/>
                    <a:pt x="3457" y="8801"/>
                    <a:pt x="3397" y="8801"/>
                  </a:cubicBezTo>
                  <a:cubicBezTo>
                    <a:pt x="3260" y="8801"/>
                    <a:pt x="3119" y="8858"/>
                    <a:pt x="3010" y="8944"/>
                  </a:cubicBezTo>
                  <a:cubicBezTo>
                    <a:pt x="2902" y="9029"/>
                    <a:pt x="2818" y="9136"/>
                    <a:pt x="2740" y="9251"/>
                  </a:cubicBezTo>
                  <a:cubicBezTo>
                    <a:pt x="2524" y="9158"/>
                    <a:pt x="2408" y="8782"/>
                    <a:pt x="2147" y="8736"/>
                  </a:cubicBezTo>
                  <a:cubicBezTo>
                    <a:pt x="2131" y="8734"/>
                    <a:pt x="2116" y="8732"/>
                    <a:pt x="2101" y="8732"/>
                  </a:cubicBezTo>
                  <a:close/>
                  <a:moveTo>
                    <a:pt x="5317" y="8923"/>
                  </a:moveTo>
                  <a:cubicBezTo>
                    <a:pt x="5134" y="8923"/>
                    <a:pt x="4980" y="9113"/>
                    <a:pt x="4962" y="9303"/>
                  </a:cubicBezTo>
                  <a:cubicBezTo>
                    <a:pt x="4945" y="9508"/>
                    <a:pt x="5041" y="9704"/>
                    <a:pt x="5134" y="9887"/>
                  </a:cubicBezTo>
                  <a:cubicBezTo>
                    <a:pt x="5299" y="10211"/>
                    <a:pt x="5508" y="10571"/>
                    <a:pt x="5865" y="10640"/>
                  </a:cubicBezTo>
                  <a:cubicBezTo>
                    <a:pt x="5904" y="10647"/>
                    <a:pt x="5942" y="10651"/>
                    <a:pt x="5980" y="10651"/>
                  </a:cubicBezTo>
                  <a:cubicBezTo>
                    <a:pt x="6279" y="10651"/>
                    <a:pt x="6556" y="10438"/>
                    <a:pt x="6756" y="10204"/>
                  </a:cubicBezTo>
                  <a:cubicBezTo>
                    <a:pt x="6905" y="10031"/>
                    <a:pt x="7040" y="9830"/>
                    <a:pt x="7068" y="9602"/>
                  </a:cubicBezTo>
                  <a:cubicBezTo>
                    <a:pt x="7098" y="9377"/>
                    <a:pt x="6997" y="9121"/>
                    <a:pt x="6787" y="9029"/>
                  </a:cubicBezTo>
                  <a:cubicBezTo>
                    <a:pt x="6731" y="9004"/>
                    <a:pt x="6672" y="8993"/>
                    <a:pt x="6611" y="8993"/>
                  </a:cubicBezTo>
                  <a:cubicBezTo>
                    <a:pt x="6474" y="8993"/>
                    <a:pt x="6333" y="9050"/>
                    <a:pt x="6224" y="9135"/>
                  </a:cubicBezTo>
                  <a:cubicBezTo>
                    <a:pt x="6116" y="9219"/>
                    <a:pt x="6032" y="9327"/>
                    <a:pt x="5956" y="9442"/>
                  </a:cubicBezTo>
                  <a:cubicBezTo>
                    <a:pt x="5738" y="9348"/>
                    <a:pt x="5622" y="8971"/>
                    <a:pt x="5362" y="8927"/>
                  </a:cubicBezTo>
                  <a:cubicBezTo>
                    <a:pt x="5347" y="8924"/>
                    <a:pt x="5332" y="8923"/>
                    <a:pt x="5317" y="8923"/>
                  </a:cubicBezTo>
                  <a:close/>
                  <a:moveTo>
                    <a:pt x="995" y="11679"/>
                  </a:moveTo>
                  <a:cubicBezTo>
                    <a:pt x="860" y="11679"/>
                    <a:pt x="719" y="11736"/>
                    <a:pt x="611" y="11824"/>
                  </a:cubicBezTo>
                  <a:cubicBezTo>
                    <a:pt x="554" y="11864"/>
                    <a:pt x="508" y="11916"/>
                    <a:pt x="461" y="11968"/>
                  </a:cubicBezTo>
                  <a:lnTo>
                    <a:pt x="461" y="11973"/>
                  </a:lnTo>
                  <a:cubicBezTo>
                    <a:pt x="415" y="12019"/>
                    <a:pt x="381" y="12072"/>
                    <a:pt x="346" y="12124"/>
                  </a:cubicBezTo>
                  <a:cubicBezTo>
                    <a:pt x="312" y="12175"/>
                    <a:pt x="276" y="12233"/>
                    <a:pt x="243" y="12290"/>
                  </a:cubicBezTo>
                  <a:lnTo>
                    <a:pt x="386" y="12198"/>
                  </a:lnTo>
                  <a:lnTo>
                    <a:pt x="386" y="12198"/>
                  </a:lnTo>
                  <a:cubicBezTo>
                    <a:pt x="276" y="12545"/>
                    <a:pt x="161" y="12897"/>
                    <a:pt x="1" y="13219"/>
                  </a:cubicBezTo>
                  <a:cubicBezTo>
                    <a:pt x="75" y="13271"/>
                    <a:pt x="161" y="13309"/>
                    <a:pt x="253" y="13328"/>
                  </a:cubicBezTo>
                  <a:cubicBezTo>
                    <a:pt x="291" y="13335"/>
                    <a:pt x="329" y="13338"/>
                    <a:pt x="366" y="13338"/>
                  </a:cubicBezTo>
                  <a:cubicBezTo>
                    <a:pt x="665" y="13338"/>
                    <a:pt x="942" y="13127"/>
                    <a:pt x="1146" y="12897"/>
                  </a:cubicBezTo>
                  <a:cubicBezTo>
                    <a:pt x="1289" y="12717"/>
                    <a:pt x="1427" y="12517"/>
                    <a:pt x="1456" y="12292"/>
                  </a:cubicBezTo>
                  <a:cubicBezTo>
                    <a:pt x="1486" y="12061"/>
                    <a:pt x="1383" y="11808"/>
                    <a:pt x="1170" y="11715"/>
                  </a:cubicBezTo>
                  <a:cubicBezTo>
                    <a:pt x="1115" y="11691"/>
                    <a:pt x="1056" y="11679"/>
                    <a:pt x="995" y="11679"/>
                  </a:cubicBezTo>
                  <a:close/>
                  <a:moveTo>
                    <a:pt x="2917" y="11803"/>
                  </a:moveTo>
                  <a:cubicBezTo>
                    <a:pt x="2734" y="11803"/>
                    <a:pt x="2580" y="11992"/>
                    <a:pt x="2562" y="12183"/>
                  </a:cubicBezTo>
                  <a:cubicBezTo>
                    <a:pt x="2545" y="12388"/>
                    <a:pt x="2641" y="12584"/>
                    <a:pt x="2735" y="12766"/>
                  </a:cubicBezTo>
                  <a:cubicBezTo>
                    <a:pt x="2899" y="13092"/>
                    <a:pt x="3109" y="13451"/>
                    <a:pt x="3466" y="13519"/>
                  </a:cubicBezTo>
                  <a:cubicBezTo>
                    <a:pt x="3504" y="13526"/>
                    <a:pt x="3543" y="13529"/>
                    <a:pt x="3581" y="13529"/>
                  </a:cubicBezTo>
                  <a:cubicBezTo>
                    <a:pt x="3879" y="13529"/>
                    <a:pt x="4157" y="13318"/>
                    <a:pt x="4357" y="13084"/>
                  </a:cubicBezTo>
                  <a:cubicBezTo>
                    <a:pt x="4505" y="12909"/>
                    <a:pt x="4640" y="12709"/>
                    <a:pt x="4668" y="12482"/>
                  </a:cubicBezTo>
                  <a:cubicBezTo>
                    <a:pt x="4699" y="12256"/>
                    <a:pt x="4597" y="12001"/>
                    <a:pt x="4387" y="11909"/>
                  </a:cubicBezTo>
                  <a:cubicBezTo>
                    <a:pt x="4331" y="11884"/>
                    <a:pt x="4272" y="11873"/>
                    <a:pt x="4211" y="11873"/>
                  </a:cubicBezTo>
                  <a:cubicBezTo>
                    <a:pt x="4074" y="11873"/>
                    <a:pt x="3934" y="11930"/>
                    <a:pt x="3824" y="12015"/>
                  </a:cubicBezTo>
                  <a:cubicBezTo>
                    <a:pt x="3717" y="12098"/>
                    <a:pt x="3633" y="12206"/>
                    <a:pt x="3556" y="12320"/>
                  </a:cubicBezTo>
                  <a:cubicBezTo>
                    <a:pt x="3338" y="12227"/>
                    <a:pt x="3222" y="11851"/>
                    <a:pt x="2962" y="11807"/>
                  </a:cubicBezTo>
                  <a:cubicBezTo>
                    <a:pt x="2947" y="11804"/>
                    <a:pt x="2932" y="11803"/>
                    <a:pt x="2917" y="118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6" name="Google Shape;7166;p20"/>
            <p:cNvSpPr/>
            <p:nvPr/>
          </p:nvSpPr>
          <p:spPr>
            <a:xfrm rot="-1536180">
              <a:off x="8532702" y="3415678"/>
              <a:ext cx="1245035" cy="877248"/>
            </a:xfrm>
            <a:custGeom>
              <a:avLst/>
              <a:gdLst/>
              <a:ahLst/>
              <a:cxnLst/>
              <a:rect l="l" t="t" r="r" b="b"/>
              <a:pathLst>
                <a:path w="20775" h="14638" extrusionOk="0">
                  <a:moveTo>
                    <a:pt x="18372" y="0"/>
                  </a:moveTo>
                  <a:cubicBezTo>
                    <a:pt x="17948" y="212"/>
                    <a:pt x="17560" y="531"/>
                    <a:pt x="17255" y="892"/>
                  </a:cubicBezTo>
                  <a:cubicBezTo>
                    <a:pt x="16547" y="1728"/>
                    <a:pt x="16166" y="2786"/>
                    <a:pt x="15776" y="3816"/>
                  </a:cubicBezTo>
                  <a:cubicBezTo>
                    <a:pt x="14739" y="6523"/>
                    <a:pt x="13197" y="9436"/>
                    <a:pt x="10416" y="10282"/>
                  </a:cubicBezTo>
                  <a:cubicBezTo>
                    <a:pt x="9729" y="10491"/>
                    <a:pt x="9020" y="10555"/>
                    <a:pt x="8301" y="10555"/>
                  </a:cubicBezTo>
                  <a:cubicBezTo>
                    <a:pt x="7716" y="10555"/>
                    <a:pt x="7125" y="10513"/>
                    <a:pt x="6533" y="10472"/>
                  </a:cubicBezTo>
                  <a:cubicBezTo>
                    <a:pt x="5584" y="11312"/>
                    <a:pt x="4151" y="11387"/>
                    <a:pt x="2878" y="11635"/>
                  </a:cubicBezTo>
                  <a:cubicBezTo>
                    <a:pt x="1795" y="11853"/>
                    <a:pt x="598" y="12436"/>
                    <a:pt x="173" y="13363"/>
                  </a:cubicBezTo>
                  <a:cubicBezTo>
                    <a:pt x="58" y="13605"/>
                    <a:pt x="1" y="13864"/>
                    <a:pt x="6" y="14145"/>
                  </a:cubicBezTo>
                  <a:cubicBezTo>
                    <a:pt x="2690" y="14410"/>
                    <a:pt x="5282" y="14638"/>
                    <a:pt x="7881" y="14638"/>
                  </a:cubicBezTo>
                  <a:cubicBezTo>
                    <a:pt x="9793" y="14638"/>
                    <a:pt x="11710" y="14515"/>
                    <a:pt x="13670" y="14193"/>
                  </a:cubicBezTo>
                  <a:cubicBezTo>
                    <a:pt x="13819" y="13960"/>
                    <a:pt x="13974" y="13719"/>
                    <a:pt x="14136" y="13471"/>
                  </a:cubicBezTo>
                  <a:cubicBezTo>
                    <a:pt x="15264" y="11715"/>
                    <a:pt x="16594" y="9672"/>
                    <a:pt x="17665" y="8008"/>
                  </a:cubicBezTo>
                  <a:lnTo>
                    <a:pt x="17665" y="8008"/>
                  </a:lnTo>
                  <a:cubicBezTo>
                    <a:pt x="17770" y="9713"/>
                    <a:pt x="17569" y="11515"/>
                    <a:pt x="17579" y="13242"/>
                  </a:cubicBezTo>
                  <a:cubicBezTo>
                    <a:pt x="17579" y="13565"/>
                    <a:pt x="17591" y="13881"/>
                    <a:pt x="17608" y="14193"/>
                  </a:cubicBezTo>
                  <a:cubicBezTo>
                    <a:pt x="18086" y="14154"/>
                    <a:pt x="18160" y="14124"/>
                    <a:pt x="18474" y="14124"/>
                  </a:cubicBezTo>
                  <a:cubicBezTo>
                    <a:pt x="18597" y="14124"/>
                    <a:pt x="18758" y="14129"/>
                    <a:pt x="18996" y="14139"/>
                  </a:cubicBezTo>
                  <a:cubicBezTo>
                    <a:pt x="19030" y="13916"/>
                    <a:pt x="19066" y="13691"/>
                    <a:pt x="19104" y="13466"/>
                  </a:cubicBezTo>
                  <a:cubicBezTo>
                    <a:pt x="19433" y="11456"/>
                    <a:pt x="19864" y="9349"/>
                    <a:pt x="20181" y="7478"/>
                  </a:cubicBezTo>
                  <a:cubicBezTo>
                    <a:pt x="20539" y="5399"/>
                    <a:pt x="20775" y="3068"/>
                    <a:pt x="19524" y="1376"/>
                  </a:cubicBezTo>
                  <a:cubicBezTo>
                    <a:pt x="19166" y="892"/>
                    <a:pt x="18712" y="489"/>
                    <a:pt x="183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7" name="Google Shape;7167;p20"/>
            <p:cNvSpPr/>
            <p:nvPr/>
          </p:nvSpPr>
          <p:spPr>
            <a:xfrm rot="-1536180">
              <a:off x="8725367" y="4263056"/>
              <a:ext cx="847163" cy="76470"/>
            </a:xfrm>
            <a:custGeom>
              <a:avLst/>
              <a:gdLst/>
              <a:ahLst/>
              <a:cxnLst/>
              <a:rect l="l" t="t" r="r" b="b"/>
              <a:pathLst>
                <a:path w="14136" h="1276" extrusionOk="0">
                  <a:moveTo>
                    <a:pt x="172" y="1"/>
                  </a:moveTo>
                  <a:cubicBezTo>
                    <a:pt x="57" y="243"/>
                    <a:pt x="0" y="502"/>
                    <a:pt x="6" y="783"/>
                  </a:cubicBezTo>
                  <a:cubicBezTo>
                    <a:pt x="2690" y="1048"/>
                    <a:pt x="5282" y="1276"/>
                    <a:pt x="7880" y="1276"/>
                  </a:cubicBezTo>
                  <a:cubicBezTo>
                    <a:pt x="9793" y="1276"/>
                    <a:pt x="11709" y="1153"/>
                    <a:pt x="13669" y="831"/>
                  </a:cubicBezTo>
                  <a:cubicBezTo>
                    <a:pt x="13818" y="598"/>
                    <a:pt x="13975" y="357"/>
                    <a:pt x="14135" y="109"/>
                  </a:cubicBezTo>
                  <a:lnTo>
                    <a:pt x="14135" y="109"/>
                  </a:lnTo>
                  <a:cubicBezTo>
                    <a:pt x="12972" y="224"/>
                    <a:pt x="11803" y="310"/>
                    <a:pt x="10636" y="365"/>
                  </a:cubicBezTo>
                  <a:cubicBezTo>
                    <a:pt x="9652" y="406"/>
                    <a:pt x="8665" y="427"/>
                    <a:pt x="7679" y="427"/>
                  </a:cubicBezTo>
                  <a:cubicBezTo>
                    <a:pt x="6253" y="427"/>
                    <a:pt x="4826" y="383"/>
                    <a:pt x="3403" y="294"/>
                  </a:cubicBezTo>
                  <a:cubicBezTo>
                    <a:pt x="2327" y="218"/>
                    <a:pt x="1244" y="128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8" name="Google Shape;7168;p20"/>
            <p:cNvSpPr/>
            <p:nvPr/>
          </p:nvSpPr>
          <p:spPr>
            <a:xfrm rot="-1536180">
              <a:off x="9705034" y="3965503"/>
              <a:ext cx="91452" cy="56933"/>
            </a:xfrm>
            <a:custGeom>
              <a:avLst/>
              <a:gdLst/>
              <a:ahLst/>
              <a:cxnLst/>
              <a:rect l="l" t="t" r="r" b="b"/>
              <a:pathLst>
                <a:path w="1526" h="950" extrusionOk="0">
                  <a:moveTo>
                    <a:pt x="0" y="1"/>
                  </a:moveTo>
                  <a:cubicBezTo>
                    <a:pt x="0" y="323"/>
                    <a:pt x="12" y="640"/>
                    <a:pt x="29" y="950"/>
                  </a:cubicBezTo>
                  <a:cubicBezTo>
                    <a:pt x="506" y="913"/>
                    <a:pt x="581" y="882"/>
                    <a:pt x="894" y="882"/>
                  </a:cubicBezTo>
                  <a:cubicBezTo>
                    <a:pt x="1017" y="882"/>
                    <a:pt x="1178" y="887"/>
                    <a:pt x="1417" y="898"/>
                  </a:cubicBezTo>
                  <a:cubicBezTo>
                    <a:pt x="1451" y="674"/>
                    <a:pt x="1487" y="448"/>
                    <a:pt x="1525" y="224"/>
                  </a:cubicBezTo>
                  <a:cubicBezTo>
                    <a:pt x="1514" y="224"/>
                    <a:pt x="1510" y="219"/>
                    <a:pt x="1497" y="219"/>
                  </a:cubicBezTo>
                  <a:cubicBezTo>
                    <a:pt x="1124" y="144"/>
                    <a:pt x="513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9" name="Google Shape;7169;p20"/>
          <p:cNvGrpSpPr/>
          <p:nvPr/>
        </p:nvGrpSpPr>
        <p:grpSpPr>
          <a:xfrm>
            <a:off x="791764" y="476030"/>
            <a:ext cx="988100" cy="988132"/>
            <a:chOff x="791764" y="476030"/>
            <a:chExt cx="988100" cy="988132"/>
          </a:xfrm>
        </p:grpSpPr>
        <p:sp>
          <p:nvSpPr>
            <p:cNvPr id="7170" name="Google Shape;7170;p20"/>
            <p:cNvSpPr/>
            <p:nvPr/>
          </p:nvSpPr>
          <p:spPr>
            <a:xfrm rot="1234968" flipH="1">
              <a:off x="902161" y="586415"/>
              <a:ext cx="767306" cy="767362"/>
            </a:xfrm>
            <a:custGeom>
              <a:avLst/>
              <a:gdLst/>
              <a:ahLst/>
              <a:cxnLst/>
              <a:rect l="l" t="t" r="r" b="b"/>
              <a:pathLst>
                <a:path w="13763" h="13764" extrusionOk="0">
                  <a:moveTo>
                    <a:pt x="6882" y="1"/>
                  </a:moveTo>
                  <a:cubicBezTo>
                    <a:pt x="3083" y="1"/>
                    <a:pt x="1" y="3081"/>
                    <a:pt x="1" y="6882"/>
                  </a:cubicBezTo>
                  <a:cubicBezTo>
                    <a:pt x="1" y="8707"/>
                    <a:pt x="726" y="10457"/>
                    <a:pt x="2016" y="11747"/>
                  </a:cubicBezTo>
                  <a:cubicBezTo>
                    <a:pt x="3308" y="13038"/>
                    <a:pt x="5057" y="13763"/>
                    <a:pt x="6882" y="13763"/>
                  </a:cubicBezTo>
                  <a:cubicBezTo>
                    <a:pt x="8708" y="13763"/>
                    <a:pt x="10457" y="13038"/>
                    <a:pt x="11749" y="11747"/>
                  </a:cubicBezTo>
                  <a:cubicBezTo>
                    <a:pt x="13039" y="10457"/>
                    <a:pt x="13763" y="8707"/>
                    <a:pt x="13763" y="6882"/>
                  </a:cubicBezTo>
                  <a:cubicBezTo>
                    <a:pt x="13763" y="5057"/>
                    <a:pt x="13039" y="3307"/>
                    <a:pt x="11749" y="2016"/>
                  </a:cubicBezTo>
                  <a:cubicBezTo>
                    <a:pt x="10457" y="725"/>
                    <a:pt x="8708" y="1"/>
                    <a:pt x="6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71" name="Google Shape;7171;p20"/>
            <p:cNvGrpSpPr/>
            <p:nvPr/>
          </p:nvGrpSpPr>
          <p:grpSpPr>
            <a:xfrm rot="1234541" flipH="1">
              <a:off x="910936" y="587477"/>
              <a:ext cx="749675" cy="766239"/>
              <a:chOff x="6039144" y="3610556"/>
              <a:chExt cx="3659292" cy="3740144"/>
            </a:xfrm>
          </p:grpSpPr>
          <p:sp>
            <p:nvSpPr>
              <p:cNvPr id="7172" name="Google Shape;7172;p20"/>
              <p:cNvSpPr/>
              <p:nvPr/>
            </p:nvSpPr>
            <p:spPr>
              <a:xfrm>
                <a:off x="8296189" y="5569510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1"/>
                    </a:moveTo>
                    <a:cubicBezTo>
                      <a:pt x="98" y="1"/>
                      <a:pt x="1" y="100"/>
                      <a:pt x="1" y="220"/>
                    </a:cubicBezTo>
                    <a:cubicBezTo>
                      <a:pt x="1" y="342"/>
                      <a:pt x="100" y="438"/>
                      <a:pt x="220" y="438"/>
                    </a:cubicBezTo>
                    <a:cubicBezTo>
                      <a:pt x="342" y="438"/>
                      <a:pt x="440" y="340"/>
                      <a:pt x="440" y="220"/>
                    </a:cubicBezTo>
                    <a:cubicBezTo>
                      <a:pt x="440" y="100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3" name="Google Shape;7173;p20"/>
              <p:cNvSpPr/>
              <p:nvPr/>
            </p:nvSpPr>
            <p:spPr>
              <a:xfrm>
                <a:off x="8296189" y="5350911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20" y="1"/>
                    </a:moveTo>
                    <a:cubicBezTo>
                      <a:pt x="98" y="1"/>
                      <a:pt x="1" y="100"/>
                      <a:pt x="1" y="220"/>
                    </a:cubicBezTo>
                    <a:cubicBezTo>
                      <a:pt x="1" y="342"/>
                      <a:pt x="100" y="438"/>
                      <a:pt x="220" y="438"/>
                    </a:cubicBezTo>
                    <a:cubicBezTo>
                      <a:pt x="342" y="438"/>
                      <a:pt x="440" y="341"/>
                      <a:pt x="440" y="220"/>
                    </a:cubicBezTo>
                    <a:cubicBezTo>
                      <a:pt x="440" y="100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4" name="Google Shape;7174;p20"/>
              <p:cNvSpPr/>
              <p:nvPr/>
            </p:nvSpPr>
            <p:spPr>
              <a:xfrm>
                <a:off x="8296189" y="5788926"/>
                <a:ext cx="119780" cy="118963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7" extrusionOk="0">
                    <a:moveTo>
                      <a:pt x="220" y="0"/>
                    </a:moveTo>
                    <a:cubicBezTo>
                      <a:pt x="98" y="0"/>
                      <a:pt x="1" y="98"/>
                      <a:pt x="1" y="218"/>
                    </a:cubicBezTo>
                    <a:cubicBezTo>
                      <a:pt x="1" y="340"/>
                      <a:pt x="100" y="436"/>
                      <a:pt x="220" y="436"/>
                    </a:cubicBezTo>
                    <a:cubicBezTo>
                      <a:pt x="342" y="436"/>
                      <a:pt x="440" y="339"/>
                      <a:pt x="440" y="218"/>
                    </a:cubicBezTo>
                    <a:cubicBezTo>
                      <a:pt x="440" y="96"/>
                      <a:pt x="342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5" name="Google Shape;7175;p20"/>
              <p:cNvSpPr/>
              <p:nvPr/>
            </p:nvSpPr>
            <p:spPr>
              <a:xfrm>
                <a:off x="8296189" y="6225853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20" y="1"/>
                    </a:moveTo>
                    <a:cubicBezTo>
                      <a:pt x="98" y="1"/>
                      <a:pt x="1" y="98"/>
                      <a:pt x="1" y="219"/>
                    </a:cubicBezTo>
                    <a:cubicBezTo>
                      <a:pt x="1" y="341"/>
                      <a:pt x="100" y="438"/>
                      <a:pt x="220" y="438"/>
                    </a:cubicBezTo>
                    <a:cubicBezTo>
                      <a:pt x="342" y="438"/>
                      <a:pt x="440" y="339"/>
                      <a:pt x="440" y="219"/>
                    </a:cubicBezTo>
                    <a:cubicBezTo>
                      <a:pt x="440" y="98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6" name="Google Shape;7176;p20"/>
              <p:cNvSpPr/>
              <p:nvPr/>
            </p:nvSpPr>
            <p:spPr>
              <a:xfrm>
                <a:off x="8296189" y="6007526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0"/>
                    </a:moveTo>
                    <a:cubicBezTo>
                      <a:pt x="98" y="0"/>
                      <a:pt x="1" y="98"/>
                      <a:pt x="1" y="218"/>
                    </a:cubicBezTo>
                    <a:cubicBezTo>
                      <a:pt x="1" y="338"/>
                      <a:pt x="100" y="437"/>
                      <a:pt x="220" y="437"/>
                    </a:cubicBezTo>
                    <a:cubicBezTo>
                      <a:pt x="342" y="437"/>
                      <a:pt x="440" y="338"/>
                      <a:pt x="440" y="218"/>
                    </a:cubicBezTo>
                    <a:cubicBezTo>
                      <a:pt x="440" y="98"/>
                      <a:pt x="342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7" name="Google Shape;7177;p20"/>
              <p:cNvSpPr/>
              <p:nvPr/>
            </p:nvSpPr>
            <p:spPr>
              <a:xfrm>
                <a:off x="8296189" y="5137212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0"/>
                    </a:moveTo>
                    <a:cubicBezTo>
                      <a:pt x="98" y="0"/>
                      <a:pt x="1" y="98"/>
                      <a:pt x="1" y="218"/>
                    </a:cubicBezTo>
                    <a:cubicBezTo>
                      <a:pt x="1" y="340"/>
                      <a:pt x="100" y="437"/>
                      <a:pt x="220" y="437"/>
                    </a:cubicBezTo>
                    <a:cubicBezTo>
                      <a:pt x="342" y="437"/>
                      <a:pt x="440" y="339"/>
                      <a:pt x="440" y="218"/>
                    </a:cubicBezTo>
                    <a:cubicBezTo>
                      <a:pt x="440" y="96"/>
                      <a:pt x="342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8" name="Google Shape;7178;p20"/>
              <p:cNvSpPr/>
              <p:nvPr/>
            </p:nvSpPr>
            <p:spPr>
              <a:xfrm>
                <a:off x="8296189" y="4699197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20" y="1"/>
                    </a:moveTo>
                    <a:cubicBezTo>
                      <a:pt x="98" y="1"/>
                      <a:pt x="1" y="100"/>
                      <a:pt x="1" y="220"/>
                    </a:cubicBezTo>
                    <a:cubicBezTo>
                      <a:pt x="1" y="341"/>
                      <a:pt x="100" y="438"/>
                      <a:pt x="220" y="438"/>
                    </a:cubicBezTo>
                    <a:cubicBezTo>
                      <a:pt x="342" y="438"/>
                      <a:pt x="440" y="341"/>
                      <a:pt x="440" y="220"/>
                    </a:cubicBezTo>
                    <a:cubicBezTo>
                      <a:pt x="440" y="100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9" name="Google Shape;7179;p20"/>
              <p:cNvSpPr/>
              <p:nvPr/>
            </p:nvSpPr>
            <p:spPr>
              <a:xfrm>
                <a:off x="8296189" y="4480597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20" y="1"/>
                    </a:moveTo>
                    <a:cubicBezTo>
                      <a:pt x="98" y="1"/>
                      <a:pt x="1" y="100"/>
                      <a:pt x="1" y="220"/>
                    </a:cubicBezTo>
                    <a:cubicBezTo>
                      <a:pt x="1" y="342"/>
                      <a:pt x="100" y="438"/>
                      <a:pt x="220" y="438"/>
                    </a:cubicBezTo>
                    <a:cubicBezTo>
                      <a:pt x="342" y="438"/>
                      <a:pt x="440" y="341"/>
                      <a:pt x="440" y="220"/>
                    </a:cubicBezTo>
                    <a:cubicBezTo>
                      <a:pt x="440" y="100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0" name="Google Shape;7180;p20"/>
              <p:cNvSpPr/>
              <p:nvPr/>
            </p:nvSpPr>
            <p:spPr>
              <a:xfrm>
                <a:off x="8296189" y="4262270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0"/>
                    </a:moveTo>
                    <a:cubicBezTo>
                      <a:pt x="98" y="0"/>
                      <a:pt x="1" y="99"/>
                      <a:pt x="1" y="220"/>
                    </a:cubicBezTo>
                    <a:cubicBezTo>
                      <a:pt x="1" y="340"/>
                      <a:pt x="100" y="437"/>
                      <a:pt x="220" y="437"/>
                    </a:cubicBezTo>
                    <a:cubicBezTo>
                      <a:pt x="342" y="437"/>
                      <a:pt x="440" y="340"/>
                      <a:pt x="440" y="220"/>
                    </a:cubicBezTo>
                    <a:cubicBezTo>
                      <a:pt x="440" y="99"/>
                      <a:pt x="342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1" name="Google Shape;7181;p20"/>
              <p:cNvSpPr/>
              <p:nvPr/>
            </p:nvSpPr>
            <p:spPr>
              <a:xfrm>
                <a:off x="8296189" y="4043126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20" y="1"/>
                    </a:moveTo>
                    <a:cubicBezTo>
                      <a:pt x="98" y="1"/>
                      <a:pt x="1" y="100"/>
                      <a:pt x="1" y="220"/>
                    </a:cubicBezTo>
                    <a:cubicBezTo>
                      <a:pt x="1" y="342"/>
                      <a:pt x="100" y="438"/>
                      <a:pt x="220" y="438"/>
                    </a:cubicBezTo>
                    <a:cubicBezTo>
                      <a:pt x="342" y="438"/>
                      <a:pt x="440" y="339"/>
                      <a:pt x="440" y="220"/>
                    </a:cubicBezTo>
                    <a:cubicBezTo>
                      <a:pt x="440" y="100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2" name="Google Shape;7182;p20"/>
              <p:cNvSpPr/>
              <p:nvPr/>
            </p:nvSpPr>
            <p:spPr>
              <a:xfrm>
                <a:off x="8296189" y="6444452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1"/>
                    </a:moveTo>
                    <a:cubicBezTo>
                      <a:pt x="98" y="1"/>
                      <a:pt x="1" y="98"/>
                      <a:pt x="1" y="219"/>
                    </a:cubicBezTo>
                    <a:cubicBezTo>
                      <a:pt x="1" y="339"/>
                      <a:pt x="100" y="438"/>
                      <a:pt x="220" y="438"/>
                    </a:cubicBezTo>
                    <a:cubicBezTo>
                      <a:pt x="342" y="438"/>
                      <a:pt x="440" y="339"/>
                      <a:pt x="440" y="219"/>
                    </a:cubicBezTo>
                    <a:cubicBezTo>
                      <a:pt x="440" y="98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3" name="Google Shape;7183;p20"/>
              <p:cNvSpPr/>
              <p:nvPr/>
            </p:nvSpPr>
            <p:spPr>
              <a:xfrm>
                <a:off x="8296189" y="4917796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1"/>
                    </a:moveTo>
                    <a:cubicBezTo>
                      <a:pt x="98" y="1"/>
                      <a:pt x="1" y="99"/>
                      <a:pt x="1" y="220"/>
                    </a:cubicBezTo>
                    <a:cubicBezTo>
                      <a:pt x="1" y="342"/>
                      <a:pt x="100" y="438"/>
                      <a:pt x="220" y="438"/>
                    </a:cubicBezTo>
                    <a:cubicBezTo>
                      <a:pt x="342" y="438"/>
                      <a:pt x="440" y="339"/>
                      <a:pt x="440" y="220"/>
                    </a:cubicBezTo>
                    <a:cubicBezTo>
                      <a:pt x="440" y="99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4" name="Google Shape;7184;p20"/>
              <p:cNvSpPr/>
              <p:nvPr/>
            </p:nvSpPr>
            <p:spPr>
              <a:xfrm>
                <a:off x="8296189" y="6877567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20" y="1"/>
                    </a:moveTo>
                    <a:cubicBezTo>
                      <a:pt x="98" y="1"/>
                      <a:pt x="1" y="98"/>
                      <a:pt x="1" y="219"/>
                    </a:cubicBezTo>
                    <a:cubicBezTo>
                      <a:pt x="1" y="341"/>
                      <a:pt x="100" y="438"/>
                      <a:pt x="220" y="438"/>
                    </a:cubicBezTo>
                    <a:cubicBezTo>
                      <a:pt x="342" y="438"/>
                      <a:pt x="440" y="339"/>
                      <a:pt x="440" y="219"/>
                    </a:cubicBezTo>
                    <a:cubicBezTo>
                      <a:pt x="440" y="98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5" name="Google Shape;7185;p20"/>
              <p:cNvSpPr/>
              <p:nvPr/>
            </p:nvSpPr>
            <p:spPr>
              <a:xfrm>
                <a:off x="8559706" y="4917796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1"/>
                    </a:moveTo>
                    <a:cubicBezTo>
                      <a:pt x="98" y="1"/>
                      <a:pt x="1" y="99"/>
                      <a:pt x="1" y="220"/>
                    </a:cubicBezTo>
                    <a:cubicBezTo>
                      <a:pt x="1" y="342"/>
                      <a:pt x="99" y="438"/>
                      <a:pt x="220" y="438"/>
                    </a:cubicBezTo>
                    <a:cubicBezTo>
                      <a:pt x="340" y="438"/>
                      <a:pt x="439" y="339"/>
                      <a:pt x="439" y="220"/>
                    </a:cubicBezTo>
                    <a:cubicBezTo>
                      <a:pt x="439" y="99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6" name="Google Shape;7186;p20"/>
              <p:cNvSpPr/>
              <p:nvPr/>
            </p:nvSpPr>
            <p:spPr>
              <a:xfrm>
                <a:off x="8559706" y="4480597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20" y="1"/>
                    </a:moveTo>
                    <a:cubicBezTo>
                      <a:pt x="98" y="1"/>
                      <a:pt x="1" y="100"/>
                      <a:pt x="1" y="220"/>
                    </a:cubicBezTo>
                    <a:cubicBezTo>
                      <a:pt x="1" y="342"/>
                      <a:pt x="99" y="438"/>
                      <a:pt x="220" y="438"/>
                    </a:cubicBezTo>
                    <a:cubicBezTo>
                      <a:pt x="340" y="438"/>
                      <a:pt x="439" y="341"/>
                      <a:pt x="439" y="220"/>
                    </a:cubicBezTo>
                    <a:cubicBezTo>
                      <a:pt x="439" y="100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7" name="Google Shape;7187;p20"/>
              <p:cNvSpPr/>
              <p:nvPr/>
            </p:nvSpPr>
            <p:spPr>
              <a:xfrm>
                <a:off x="8559706" y="5137212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0"/>
                    </a:moveTo>
                    <a:cubicBezTo>
                      <a:pt x="98" y="0"/>
                      <a:pt x="1" y="98"/>
                      <a:pt x="1" y="218"/>
                    </a:cubicBezTo>
                    <a:cubicBezTo>
                      <a:pt x="1" y="340"/>
                      <a:pt x="99" y="437"/>
                      <a:pt x="220" y="437"/>
                    </a:cubicBezTo>
                    <a:cubicBezTo>
                      <a:pt x="340" y="437"/>
                      <a:pt x="439" y="339"/>
                      <a:pt x="439" y="218"/>
                    </a:cubicBezTo>
                    <a:cubicBezTo>
                      <a:pt x="439" y="96"/>
                      <a:pt x="342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8" name="Google Shape;7188;p20"/>
              <p:cNvSpPr/>
              <p:nvPr/>
            </p:nvSpPr>
            <p:spPr>
              <a:xfrm>
                <a:off x="8559706" y="4699197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20" y="1"/>
                    </a:moveTo>
                    <a:cubicBezTo>
                      <a:pt x="98" y="1"/>
                      <a:pt x="1" y="100"/>
                      <a:pt x="1" y="220"/>
                    </a:cubicBezTo>
                    <a:cubicBezTo>
                      <a:pt x="1" y="341"/>
                      <a:pt x="99" y="438"/>
                      <a:pt x="220" y="438"/>
                    </a:cubicBezTo>
                    <a:cubicBezTo>
                      <a:pt x="340" y="438"/>
                      <a:pt x="439" y="341"/>
                      <a:pt x="439" y="220"/>
                    </a:cubicBezTo>
                    <a:cubicBezTo>
                      <a:pt x="439" y="100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9" name="Google Shape;7189;p20"/>
              <p:cNvSpPr/>
              <p:nvPr/>
            </p:nvSpPr>
            <p:spPr>
              <a:xfrm>
                <a:off x="8559706" y="5569510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1"/>
                    </a:moveTo>
                    <a:cubicBezTo>
                      <a:pt x="98" y="1"/>
                      <a:pt x="1" y="100"/>
                      <a:pt x="1" y="220"/>
                    </a:cubicBezTo>
                    <a:cubicBezTo>
                      <a:pt x="1" y="342"/>
                      <a:pt x="99" y="438"/>
                      <a:pt x="220" y="438"/>
                    </a:cubicBezTo>
                    <a:cubicBezTo>
                      <a:pt x="340" y="438"/>
                      <a:pt x="439" y="340"/>
                      <a:pt x="439" y="220"/>
                    </a:cubicBezTo>
                    <a:cubicBezTo>
                      <a:pt x="439" y="100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0" name="Google Shape;7190;p20"/>
              <p:cNvSpPr/>
              <p:nvPr/>
            </p:nvSpPr>
            <p:spPr>
              <a:xfrm>
                <a:off x="8559706" y="5350911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20" y="1"/>
                    </a:moveTo>
                    <a:cubicBezTo>
                      <a:pt x="98" y="1"/>
                      <a:pt x="1" y="100"/>
                      <a:pt x="1" y="220"/>
                    </a:cubicBezTo>
                    <a:cubicBezTo>
                      <a:pt x="1" y="342"/>
                      <a:pt x="99" y="438"/>
                      <a:pt x="220" y="438"/>
                    </a:cubicBezTo>
                    <a:cubicBezTo>
                      <a:pt x="340" y="438"/>
                      <a:pt x="439" y="341"/>
                      <a:pt x="439" y="220"/>
                    </a:cubicBezTo>
                    <a:cubicBezTo>
                      <a:pt x="439" y="100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1" name="Google Shape;7191;p20"/>
              <p:cNvSpPr/>
              <p:nvPr/>
            </p:nvSpPr>
            <p:spPr>
              <a:xfrm>
                <a:off x="8559706" y="3828883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20" y="1"/>
                    </a:moveTo>
                    <a:cubicBezTo>
                      <a:pt x="98" y="1"/>
                      <a:pt x="1" y="100"/>
                      <a:pt x="1" y="220"/>
                    </a:cubicBezTo>
                    <a:cubicBezTo>
                      <a:pt x="1" y="342"/>
                      <a:pt x="99" y="438"/>
                      <a:pt x="220" y="438"/>
                    </a:cubicBezTo>
                    <a:cubicBezTo>
                      <a:pt x="340" y="438"/>
                      <a:pt x="439" y="341"/>
                      <a:pt x="439" y="220"/>
                    </a:cubicBezTo>
                    <a:cubicBezTo>
                      <a:pt x="439" y="100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2" name="Google Shape;7192;p20"/>
              <p:cNvSpPr/>
              <p:nvPr/>
            </p:nvSpPr>
            <p:spPr>
              <a:xfrm>
                <a:off x="8296189" y="7096167"/>
                <a:ext cx="119780" cy="118963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7" extrusionOk="0">
                    <a:moveTo>
                      <a:pt x="220" y="1"/>
                    </a:moveTo>
                    <a:cubicBezTo>
                      <a:pt x="98" y="1"/>
                      <a:pt x="1" y="98"/>
                      <a:pt x="1" y="219"/>
                    </a:cubicBezTo>
                    <a:cubicBezTo>
                      <a:pt x="1" y="339"/>
                      <a:pt x="100" y="437"/>
                      <a:pt x="220" y="437"/>
                    </a:cubicBezTo>
                    <a:cubicBezTo>
                      <a:pt x="342" y="437"/>
                      <a:pt x="440" y="339"/>
                      <a:pt x="440" y="219"/>
                    </a:cubicBezTo>
                    <a:cubicBezTo>
                      <a:pt x="440" y="98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3" name="Google Shape;7193;p20"/>
              <p:cNvSpPr/>
              <p:nvPr/>
            </p:nvSpPr>
            <p:spPr>
              <a:xfrm>
                <a:off x="8559706" y="5788926"/>
                <a:ext cx="119780" cy="118963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7" extrusionOk="0">
                    <a:moveTo>
                      <a:pt x="220" y="0"/>
                    </a:moveTo>
                    <a:cubicBezTo>
                      <a:pt x="98" y="0"/>
                      <a:pt x="1" y="98"/>
                      <a:pt x="1" y="218"/>
                    </a:cubicBezTo>
                    <a:cubicBezTo>
                      <a:pt x="1" y="340"/>
                      <a:pt x="99" y="436"/>
                      <a:pt x="220" y="436"/>
                    </a:cubicBezTo>
                    <a:cubicBezTo>
                      <a:pt x="340" y="436"/>
                      <a:pt x="439" y="339"/>
                      <a:pt x="439" y="218"/>
                    </a:cubicBezTo>
                    <a:cubicBezTo>
                      <a:pt x="439" y="96"/>
                      <a:pt x="342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4" name="Google Shape;7194;p20"/>
              <p:cNvSpPr/>
              <p:nvPr/>
            </p:nvSpPr>
            <p:spPr>
              <a:xfrm>
                <a:off x="8296189" y="6659240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0"/>
                    </a:moveTo>
                    <a:cubicBezTo>
                      <a:pt x="98" y="0"/>
                      <a:pt x="1" y="98"/>
                      <a:pt x="1" y="218"/>
                    </a:cubicBezTo>
                    <a:cubicBezTo>
                      <a:pt x="1" y="338"/>
                      <a:pt x="100" y="437"/>
                      <a:pt x="220" y="437"/>
                    </a:cubicBezTo>
                    <a:cubicBezTo>
                      <a:pt x="342" y="437"/>
                      <a:pt x="440" y="338"/>
                      <a:pt x="440" y="218"/>
                    </a:cubicBezTo>
                    <a:cubicBezTo>
                      <a:pt x="440" y="98"/>
                      <a:pt x="342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5" name="Google Shape;7195;p20"/>
              <p:cNvSpPr/>
              <p:nvPr/>
            </p:nvSpPr>
            <p:spPr>
              <a:xfrm>
                <a:off x="8559706" y="4043126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20" y="1"/>
                    </a:moveTo>
                    <a:cubicBezTo>
                      <a:pt x="98" y="1"/>
                      <a:pt x="1" y="100"/>
                      <a:pt x="1" y="220"/>
                    </a:cubicBezTo>
                    <a:cubicBezTo>
                      <a:pt x="1" y="342"/>
                      <a:pt x="99" y="438"/>
                      <a:pt x="220" y="438"/>
                    </a:cubicBezTo>
                    <a:cubicBezTo>
                      <a:pt x="340" y="438"/>
                      <a:pt x="439" y="339"/>
                      <a:pt x="439" y="220"/>
                    </a:cubicBezTo>
                    <a:cubicBezTo>
                      <a:pt x="439" y="100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6" name="Google Shape;7196;p20"/>
              <p:cNvSpPr/>
              <p:nvPr/>
            </p:nvSpPr>
            <p:spPr>
              <a:xfrm>
                <a:off x="8559706" y="4262270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0"/>
                    </a:moveTo>
                    <a:cubicBezTo>
                      <a:pt x="98" y="0"/>
                      <a:pt x="1" y="99"/>
                      <a:pt x="1" y="220"/>
                    </a:cubicBezTo>
                    <a:cubicBezTo>
                      <a:pt x="1" y="340"/>
                      <a:pt x="99" y="437"/>
                      <a:pt x="220" y="437"/>
                    </a:cubicBezTo>
                    <a:cubicBezTo>
                      <a:pt x="340" y="437"/>
                      <a:pt x="439" y="340"/>
                      <a:pt x="439" y="220"/>
                    </a:cubicBezTo>
                    <a:cubicBezTo>
                      <a:pt x="439" y="99"/>
                      <a:pt x="342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7" name="Google Shape;7197;p20"/>
              <p:cNvSpPr/>
              <p:nvPr/>
            </p:nvSpPr>
            <p:spPr>
              <a:xfrm>
                <a:off x="8559706" y="6007526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0"/>
                    </a:moveTo>
                    <a:cubicBezTo>
                      <a:pt x="98" y="0"/>
                      <a:pt x="1" y="98"/>
                      <a:pt x="1" y="218"/>
                    </a:cubicBezTo>
                    <a:cubicBezTo>
                      <a:pt x="1" y="338"/>
                      <a:pt x="99" y="437"/>
                      <a:pt x="220" y="437"/>
                    </a:cubicBezTo>
                    <a:cubicBezTo>
                      <a:pt x="340" y="437"/>
                      <a:pt x="439" y="338"/>
                      <a:pt x="439" y="218"/>
                    </a:cubicBezTo>
                    <a:cubicBezTo>
                      <a:pt x="439" y="98"/>
                      <a:pt x="342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8" name="Google Shape;7198;p20"/>
              <p:cNvSpPr/>
              <p:nvPr/>
            </p:nvSpPr>
            <p:spPr>
              <a:xfrm>
                <a:off x="8032944" y="3828883"/>
                <a:ext cx="119508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9" extrusionOk="0">
                    <a:moveTo>
                      <a:pt x="220" y="1"/>
                    </a:moveTo>
                    <a:cubicBezTo>
                      <a:pt x="98" y="1"/>
                      <a:pt x="0" y="100"/>
                      <a:pt x="0" y="220"/>
                    </a:cubicBezTo>
                    <a:cubicBezTo>
                      <a:pt x="0" y="342"/>
                      <a:pt x="99" y="438"/>
                      <a:pt x="220" y="438"/>
                    </a:cubicBezTo>
                    <a:cubicBezTo>
                      <a:pt x="341" y="438"/>
                      <a:pt x="439" y="341"/>
                      <a:pt x="439" y="220"/>
                    </a:cubicBezTo>
                    <a:cubicBezTo>
                      <a:pt x="439" y="100"/>
                      <a:pt x="341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9" name="Google Shape;7199;p20"/>
              <p:cNvSpPr/>
              <p:nvPr/>
            </p:nvSpPr>
            <p:spPr>
              <a:xfrm>
                <a:off x="8296189" y="3828883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20" y="1"/>
                    </a:moveTo>
                    <a:cubicBezTo>
                      <a:pt x="98" y="1"/>
                      <a:pt x="1" y="100"/>
                      <a:pt x="1" y="220"/>
                    </a:cubicBezTo>
                    <a:cubicBezTo>
                      <a:pt x="1" y="342"/>
                      <a:pt x="100" y="438"/>
                      <a:pt x="220" y="438"/>
                    </a:cubicBezTo>
                    <a:cubicBezTo>
                      <a:pt x="342" y="438"/>
                      <a:pt x="440" y="341"/>
                      <a:pt x="440" y="220"/>
                    </a:cubicBezTo>
                    <a:cubicBezTo>
                      <a:pt x="440" y="100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0" name="Google Shape;7200;p20"/>
              <p:cNvSpPr/>
              <p:nvPr/>
            </p:nvSpPr>
            <p:spPr>
              <a:xfrm>
                <a:off x="8032944" y="4699197"/>
                <a:ext cx="119508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9" extrusionOk="0">
                    <a:moveTo>
                      <a:pt x="220" y="1"/>
                    </a:moveTo>
                    <a:cubicBezTo>
                      <a:pt x="98" y="1"/>
                      <a:pt x="0" y="100"/>
                      <a:pt x="0" y="220"/>
                    </a:cubicBezTo>
                    <a:cubicBezTo>
                      <a:pt x="0" y="341"/>
                      <a:pt x="99" y="438"/>
                      <a:pt x="220" y="438"/>
                    </a:cubicBezTo>
                    <a:cubicBezTo>
                      <a:pt x="341" y="438"/>
                      <a:pt x="439" y="341"/>
                      <a:pt x="439" y="220"/>
                    </a:cubicBezTo>
                    <a:cubicBezTo>
                      <a:pt x="439" y="100"/>
                      <a:pt x="341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1" name="Google Shape;7201;p20"/>
              <p:cNvSpPr/>
              <p:nvPr/>
            </p:nvSpPr>
            <p:spPr>
              <a:xfrm>
                <a:off x="8032944" y="7096711"/>
                <a:ext cx="119508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8" extrusionOk="0">
                    <a:moveTo>
                      <a:pt x="220" y="0"/>
                    </a:moveTo>
                    <a:cubicBezTo>
                      <a:pt x="98" y="0"/>
                      <a:pt x="0" y="99"/>
                      <a:pt x="0" y="218"/>
                    </a:cubicBezTo>
                    <a:cubicBezTo>
                      <a:pt x="0" y="339"/>
                      <a:pt x="99" y="437"/>
                      <a:pt x="220" y="437"/>
                    </a:cubicBezTo>
                    <a:cubicBezTo>
                      <a:pt x="341" y="437"/>
                      <a:pt x="439" y="339"/>
                      <a:pt x="439" y="218"/>
                    </a:cubicBezTo>
                    <a:cubicBezTo>
                      <a:pt x="439" y="99"/>
                      <a:pt x="340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2" name="Google Shape;7202;p20"/>
              <p:cNvSpPr/>
              <p:nvPr/>
            </p:nvSpPr>
            <p:spPr>
              <a:xfrm>
                <a:off x="8032944" y="4262270"/>
                <a:ext cx="119508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8" extrusionOk="0">
                    <a:moveTo>
                      <a:pt x="220" y="0"/>
                    </a:moveTo>
                    <a:cubicBezTo>
                      <a:pt x="98" y="0"/>
                      <a:pt x="0" y="99"/>
                      <a:pt x="0" y="220"/>
                    </a:cubicBezTo>
                    <a:cubicBezTo>
                      <a:pt x="0" y="340"/>
                      <a:pt x="99" y="437"/>
                      <a:pt x="220" y="437"/>
                    </a:cubicBezTo>
                    <a:cubicBezTo>
                      <a:pt x="341" y="437"/>
                      <a:pt x="439" y="340"/>
                      <a:pt x="439" y="220"/>
                    </a:cubicBezTo>
                    <a:cubicBezTo>
                      <a:pt x="439" y="99"/>
                      <a:pt x="341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3" name="Google Shape;7203;p20"/>
              <p:cNvSpPr/>
              <p:nvPr/>
            </p:nvSpPr>
            <p:spPr>
              <a:xfrm>
                <a:off x="8032944" y="4480597"/>
                <a:ext cx="119508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9" extrusionOk="0">
                    <a:moveTo>
                      <a:pt x="220" y="1"/>
                    </a:moveTo>
                    <a:cubicBezTo>
                      <a:pt x="98" y="1"/>
                      <a:pt x="0" y="100"/>
                      <a:pt x="0" y="220"/>
                    </a:cubicBezTo>
                    <a:cubicBezTo>
                      <a:pt x="0" y="342"/>
                      <a:pt x="99" y="438"/>
                      <a:pt x="220" y="438"/>
                    </a:cubicBezTo>
                    <a:cubicBezTo>
                      <a:pt x="341" y="438"/>
                      <a:pt x="439" y="341"/>
                      <a:pt x="439" y="220"/>
                    </a:cubicBezTo>
                    <a:cubicBezTo>
                      <a:pt x="439" y="100"/>
                      <a:pt x="341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4" name="Google Shape;7204;p20"/>
              <p:cNvSpPr/>
              <p:nvPr/>
            </p:nvSpPr>
            <p:spPr>
              <a:xfrm>
                <a:off x="8032944" y="4043126"/>
                <a:ext cx="119508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9" extrusionOk="0">
                    <a:moveTo>
                      <a:pt x="220" y="1"/>
                    </a:moveTo>
                    <a:cubicBezTo>
                      <a:pt x="98" y="1"/>
                      <a:pt x="0" y="100"/>
                      <a:pt x="0" y="220"/>
                    </a:cubicBezTo>
                    <a:cubicBezTo>
                      <a:pt x="0" y="342"/>
                      <a:pt x="99" y="438"/>
                      <a:pt x="220" y="438"/>
                    </a:cubicBezTo>
                    <a:cubicBezTo>
                      <a:pt x="341" y="438"/>
                      <a:pt x="439" y="339"/>
                      <a:pt x="439" y="220"/>
                    </a:cubicBezTo>
                    <a:cubicBezTo>
                      <a:pt x="439" y="100"/>
                      <a:pt x="341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5" name="Google Shape;7205;p20"/>
              <p:cNvSpPr/>
              <p:nvPr/>
            </p:nvSpPr>
            <p:spPr>
              <a:xfrm>
                <a:off x="7505910" y="7096167"/>
                <a:ext cx="119780" cy="118963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7" extrusionOk="0">
                    <a:moveTo>
                      <a:pt x="220" y="1"/>
                    </a:moveTo>
                    <a:cubicBezTo>
                      <a:pt x="98" y="1"/>
                      <a:pt x="1" y="98"/>
                      <a:pt x="1" y="219"/>
                    </a:cubicBezTo>
                    <a:cubicBezTo>
                      <a:pt x="1" y="339"/>
                      <a:pt x="100" y="437"/>
                      <a:pt x="220" y="437"/>
                    </a:cubicBezTo>
                    <a:cubicBezTo>
                      <a:pt x="342" y="437"/>
                      <a:pt x="440" y="339"/>
                      <a:pt x="440" y="219"/>
                    </a:cubicBezTo>
                    <a:cubicBezTo>
                      <a:pt x="440" y="98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6" name="Google Shape;7206;p20"/>
              <p:cNvSpPr/>
              <p:nvPr/>
            </p:nvSpPr>
            <p:spPr>
              <a:xfrm>
                <a:off x="7505910" y="6659240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0"/>
                    </a:moveTo>
                    <a:cubicBezTo>
                      <a:pt x="98" y="0"/>
                      <a:pt x="1" y="98"/>
                      <a:pt x="1" y="218"/>
                    </a:cubicBezTo>
                    <a:cubicBezTo>
                      <a:pt x="1" y="338"/>
                      <a:pt x="100" y="437"/>
                      <a:pt x="220" y="437"/>
                    </a:cubicBezTo>
                    <a:cubicBezTo>
                      <a:pt x="342" y="437"/>
                      <a:pt x="440" y="338"/>
                      <a:pt x="440" y="218"/>
                    </a:cubicBezTo>
                    <a:cubicBezTo>
                      <a:pt x="440" y="98"/>
                      <a:pt x="342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7" name="Google Shape;7207;p20"/>
              <p:cNvSpPr/>
              <p:nvPr/>
            </p:nvSpPr>
            <p:spPr>
              <a:xfrm>
                <a:off x="8559706" y="7096167"/>
                <a:ext cx="119780" cy="118691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6" extrusionOk="0">
                    <a:moveTo>
                      <a:pt x="220" y="1"/>
                    </a:moveTo>
                    <a:cubicBezTo>
                      <a:pt x="98" y="1"/>
                      <a:pt x="1" y="98"/>
                      <a:pt x="1" y="219"/>
                    </a:cubicBezTo>
                    <a:cubicBezTo>
                      <a:pt x="1" y="332"/>
                      <a:pt x="85" y="425"/>
                      <a:pt x="194" y="435"/>
                    </a:cubicBezTo>
                    <a:cubicBezTo>
                      <a:pt x="261" y="409"/>
                      <a:pt x="327" y="382"/>
                      <a:pt x="392" y="353"/>
                    </a:cubicBezTo>
                    <a:cubicBezTo>
                      <a:pt x="421" y="315"/>
                      <a:pt x="438" y="269"/>
                      <a:pt x="438" y="219"/>
                    </a:cubicBezTo>
                    <a:cubicBezTo>
                      <a:pt x="439" y="98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8" name="Google Shape;7208;p20"/>
              <p:cNvSpPr/>
              <p:nvPr/>
            </p:nvSpPr>
            <p:spPr>
              <a:xfrm>
                <a:off x="7505910" y="6877567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20" y="1"/>
                    </a:moveTo>
                    <a:cubicBezTo>
                      <a:pt x="98" y="1"/>
                      <a:pt x="1" y="98"/>
                      <a:pt x="1" y="219"/>
                    </a:cubicBezTo>
                    <a:cubicBezTo>
                      <a:pt x="1" y="341"/>
                      <a:pt x="100" y="438"/>
                      <a:pt x="220" y="438"/>
                    </a:cubicBezTo>
                    <a:cubicBezTo>
                      <a:pt x="342" y="438"/>
                      <a:pt x="440" y="339"/>
                      <a:pt x="440" y="219"/>
                    </a:cubicBezTo>
                    <a:cubicBezTo>
                      <a:pt x="440" y="98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9" name="Google Shape;7209;p20"/>
              <p:cNvSpPr/>
              <p:nvPr/>
            </p:nvSpPr>
            <p:spPr>
              <a:xfrm>
                <a:off x="9051895" y="6877567"/>
                <a:ext cx="93102" cy="83029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05" extrusionOk="0">
                    <a:moveTo>
                      <a:pt x="218" y="1"/>
                    </a:moveTo>
                    <a:cubicBezTo>
                      <a:pt x="98" y="1"/>
                      <a:pt x="0" y="98"/>
                      <a:pt x="0" y="219"/>
                    </a:cubicBezTo>
                    <a:cubicBezTo>
                      <a:pt x="0" y="249"/>
                      <a:pt x="5" y="278"/>
                      <a:pt x="17" y="305"/>
                    </a:cubicBezTo>
                    <a:cubicBezTo>
                      <a:pt x="129" y="219"/>
                      <a:pt x="237" y="130"/>
                      <a:pt x="341" y="38"/>
                    </a:cubicBezTo>
                    <a:cubicBezTo>
                      <a:pt x="306" y="15"/>
                      <a:pt x="265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0" name="Google Shape;7210;p20"/>
              <p:cNvSpPr/>
              <p:nvPr/>
            </p:nvSpPr>
            <p:spPr>
              <a:xfrm>
                <a:off x="8794367" y="7096167"/>
                <a:ext cx="60707" cy="34301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26" extrusionOk="0">
                    <a:moveTo>
                      <a:pt x="198" y="1"/>
                    </a:moveTo>
                    <a:cubicBezTo>
                      <a:pt x="111" y="1"/>
                      <a:pt x="36" y="52"/>
                      <a:pt x="0" y="125"/>
                    </a:cubicBezTo>
                    <a:cubicBezTo>
                      <a:pt x="75" y="87"/>
                      <a:pt x="148" y="45"/>
                      <a:pt x="222" y="2"/>
                    </a:cubicBezTo>
                    <a:cubicBezTo>
                      <a:pt x="215" y="2"/>
                      <a:pt x="205" y="1"/>
                      <a:pt x="1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1" name="Google Shape;7211;p20"/>
              <p:cNvSpPr/>
              <p:nvPr/>
            </p:nvSpPr>
            <p:spPr>
              <a:xfrm>
                <a:off x="8040022" y="7315310"/>
                <a:ext cx="98819" cy="31306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15" extrusionOk="0">
                    <a:moveTo>
                      <a:pt x="194" y="0"/>
                    </a:moveTo>
                    <a:cubicBezTo>
                      <a:pt x="112" y="0"/>
                      <a:pt x="37" y="46"/>
                      <a:pt x="0" y="115"/>
                    </a:cubicBezTo>
                    <a:cubicBezTo>
                      <a:pt x="122" y="106"/>
                      <a:pt x="242" y="95"/>
                      <a:pt x="363" y="80"/>
                    </a:cubicBezTo>
                    <a:cubicBezTo>
                      <a:pt x="323" y="30"/>
                      <a:pt x="262" y="0"/>
                      <a:pt x="19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2" name="Google Shape;7212;p20"/>
              <p:cNvSpPr/>
              <p:nvPr/>
            </p:nvSpPr>
            <p:spPr>
              <a:xfrm>
                <a:off x="8032944" y="6877567"/>
                <a:ext cx="119508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9" extrusionOk="0">
                    <a:moveTo>
                      <a:pt x="220" y="1"/>
                    </a:moveTo>
                    <a:cubicBezTo>
                      <a:pt x="98" y="1"/>
                      <a:pt x="0" y="98"/>
                      <a:pt x="0" y="219"/>
                    </a:cubicBezTo>
                    <a:cubicBezTo>
                      <a:pt x="0" y="341"/>
                      <a:pt x="99" y="438"/>
                      <a:pt x="220" y="438"/>
                    </a:cubicBezTo>
                    <a:cubicBezTo>
                      <a:pt x="341" y="438"/>
                      <a:pt x="439" y="339"/>
                      <a:pt x="439" y="219"/>
                    </a:cubicBezTo>
                    <a:cubicBezTo>
                      <a:pt x="439" y="98"/>
                      <a:pt x="341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3" name="Google Shape;7213;p20"/>
              <p:cNvSpPr/>
              <p:nvPr/>
            </p:nvSpPr>
            <p:spPr>
              <a:xfrm>
                <a:off x="8032944" y="6659240"/>
                <a:ext cx="119508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8" extrusionOk="0">
                    <a:moveTo>
                      <a:pt x="220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9" y="437"/>
                      <a:pt x="220" y="437"/>
                    </a:cubicBezTo>
                    <a:cubicBezTo>
                      <a:pt x="341" y="437"/>
                      <a:pt x="439" y="338"/>
                      <a:pt x="439" y="218"/>
                    </a:cubicBezTo>
                    <a:cubicBezTo>
                      <a:pt x="439" y="98"/>
                      <a:pt x="341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4" name="Google Shape;7214;p20"/>
              <p:cNvSpPr/>
              <p:nvPr/>
            </p:nvSpPr>
            <p:spPr>
              <a:xfrm>
                <a:off x="8032944" y="6225853"/>
                <a:ext cx="119508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9" extrusionOk="0">
                    <a:moveTo>
                      <a:pt x="220" y="1"/>
                    </a:moveTo>
                    <a:cubicBezTo>
                      <a:pt x="98" y="1"/>
                      <a:pt x="0" y="98"/>
                      <a:pt x="0" y="219"/>
                    </a:cubicBezTo>
                    <a:cubicBezTo>
                      <a:pt x="0" y="341"/>
                      <a:pt x="99" y="438"/>
                      <a:pt x="220" y="438"/>
                    </a:cubicBezTo>
                    <a:cubicBezTo>
                      <a:pt x="341" y="438"/>
                      <a:pt x="439" y="339"/>
                      <a:pt x="439" y="219"/>
                    </a:cubicBezTo>
                    <a:cubicBezTo>
                      <a:pt x="439" y="98"/>
                      <a:pt x="341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5" name="Google Shape;7215;p20"/>
              <p:cNvSpPr/>
              <p:nvPr/>
            </p:nvSpPr>
            <p:spPr>
              <a:xfrm>
                <a:off x="8032944" y="6444452"/>
                <a:ext cx="119508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8" extrusionOk="0">
                    <a:moveTo>
                      <a:pt x="220" y="1"/>
                    </a:moveTo>
                    <a:cubicBezTo>
                      <a:pt x="98" y="1"/>
                      <a:pt x="0" y="98"/>
                      <a:pt x="0" y="219"/>
                    </a:cubicBezTo>
                    <a:cubicBezTo>
                      <a:pt x="0" y="339"/>
                      <a:pt x="99" y="438"/>
                      <a:pt x="220" y="438"/>
                    </a:cubicBezTo>
                    <a:cubicBezTo>
                      <a:pt x="341" y="438"/>
                      <a:pt x="439" y="339"/>
                      <a:pt x="439" y="219"/>
                    </a:cubicBezTo>
                    <a:cubicBezTo>
                      <a:pt x="439" y="98"/>
                      <a:pt x="341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6" name="Google Shape;7216;p20"/>
              <p:cNvSpPr/>
              <p:nvPr/>
            </p:nvSpPr>
            <p:spPr>
              <a:xfrm>
                <a:off x="8033217" y="3611645"/>
                <a:ext cx="119236" cy="118147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4" extrusionOk="0">
                    <a:moveTo>
                      <a:pt x="183" y="0"/>
                    </a:moveTo>
                    <a:cubicBezTo>
                      <a:pt x="79" y="16"/>
                      <a:pt x="1" y="107"/>
                      <a:pt x="1" y="215"/>
                    </a:cubicBezTo>
                    <a:cubicBezTo>
                      <a:pt x="1" y="337"/>
                      <a:pt x="98" y="433"/>
                      <a:pt x="219" y="433"/>
                    </a:cubicBezTo>
                    <a:cubicBezTo>
                      <a:pt x="340" y="433"/>
                      <a:pt x="438" y="336"/>
                      <a:pt x="438" y="215"/>
                    </a:cubicBezTo>
                    <a:cubicBezTo>
                      <a:pt x="438" y="122"/>
                      <a:pt x="378" y="42"/>
                      <a:pt x="296" y="10"/>
                    </a:cubicBezTo>
                    <a:lnTo>
                      <a:pt x="18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7" name="Google Shape;7217;p20"/>
              <p:cNvSpPr/>
              <p:nvPr/>
            </p:nvSpPr>
            <p:spPr>
              <a:xfrm>
                <a:off x="8296189" y="3644312"/>
                <a:ext cx="119780" cy="85479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14" extrusionOk="0">
                    <a:moveTo>
                      <a:pt x="24" y="1"/>
                    </a:moveTo>
                    <a:cubicBezTo>
                      <a:pt x="9" y="30"/>
                      <a:pt x="1" y="61"/>
                      <a:pt x="1" y="95"/>
                    </a:cubicBezTo>
                    <a:cubicBezTo>
                      <a:pt x="2" y="216"/>
                      <a:pt x="100" y="313"/>
                      <a:pt x="220" y="313"/>
                    </a:cubicBezTo>
                    <a:cubicBezTo>
                      <a:pt x="339" y="313"/>
                      <a:pt x="435" y="219"/>
                      <a:pt x="440" y="103"/>
                    </a:cubicBezTo>
                    <a:cubicBezTo>
                      <a:pt x="303" y="65"/>
                      <a:pt x="163" y="31"/>
                      <a:pt x="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8" name="Google Shape;7218;p20"/>
              <p:cNvSpPr/>
              <p:nvPr/>
            </p:nvSpPr>
            <p:spPr>
              <a:xfrm>
                <a:off x="8032944" y="4917796"/>
                <a:ext cx="119508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8" extrusionOk="0">
                    <a:moveTo>
                      <a:pt x="220" y="1"/>
                    </a:moveTo>
                    <a:cubicBezTo>
                      <a:pt x="98" y="1"/>
                      <a:pt x="0" y="99"/>
                      <a:pt x="0" y="220"/>
                    </a:cubicBezTo>
                    <a:cubicBezTo>
                      <a:pt x="0" y="342"/>
                      <a:pt x="99" y="438"/>
                      <a:pt x="220" y="438"/>
                    </a:cubicBezTo>
                    <a:cubicBezTo>
                      <a:pt x="341" y="438"/>
                      <a:pt x="439" y="339"/>
                      <a:pt x="439" y="220"/>
                    </a:cubicBezTo>
                    <a:cubicBezTo>
                      <a:pt x="439" y="99"/>
                      <a:pt x="341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9" name="Google Shape;7219;p20"/>
              <p:cNvSpPr/>
              <p:nvPr/>
            </p:nvSpPr>
            <p:spPr>
              <a:xfrm>
                <a:off x="8032944" y="6007526"/>
                <a:ext cx="119508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8" extrusionOk="0">
                    <a:moveTo>
                      <a:pt x="220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9" y="437"/>
                      <a:pt x="220" y="437"/>
                    </a:cubicBezTo>
                    <a:cubicBezTo>
                      <a:pt x="341" y="437"/>
                      <a:pt x="439" y="338"/>
                      <a:pt x="439" y="218"/>
                    </a:cubicBezTo>
                    <a:cubicBezTo>
                      <a:pt x="439" y="98"/>
                      <a:pt x="341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0" name="Google Shape;7220;p20"/>
              <p:cNvSpPr/>
              <p:nvPr/>
            </p:nvSpPr>
            <p:spPr>
              <a:xfrm>
                <a:off x="8032944" y="5350911"/>
                <a:ext cx="119508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9" extrusionOk="0">
                    <a:moveTo>
                      <a:pt x="220" y="1"/>
                    </a:moveTo>
                    <a:cubicBezTo>
                      <a:pt x="98" y="1"/>
                      <a:pt x="0" y="100"/>
                      <a:pt x="0" y="220"/>
                    </a:cubicBezTo>
                    <a:cubicBezTo>
                      <a:pt x="0" y="342"/>
                      <a:pt x="99" y="438"/>
                      <a:pt x="220" y="438"/>
                    </a:cubicBezTo>
                    <a:cubicBezTo>
                      <a:pt x="341" y="438"/>
                      <a:pt x="439" y="341"/>
                      <a:pt x="439" y="220"/>
                    </a:cubicBezTo>
                    <a:cubicBezTo>
                      <a:pt x="439" y="100"/>
                      <a:pt x="341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1" name="Google Shape;7221;p20"/>
              <p:cNvSpPr/>
              <p:nvPr/>
            </p:nvSpPr>
            <p:spPr>
              <a:xfrm>
                <a:off x="8032944" y="5137212"/>
                <a:ext cx="119508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8" extrusionOk="0">
                    <a:moveTo>
                      <a:pt x="220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40"/>
                      <a:pt x="99" y="437"/>
                      <a:pt x="220" y="437"/>
                    </a:cubicBezTo>
                    <a:cubicBezTo>
                      <a:pt x="341" y="437"/>
                      <a:pt x="439" y="339"/>
                      <a:pt x="439" y="218"/>
                    </a:cubicBezTo>
                    <a:cubicBezTo>
                      <a:pt x="439" y="96"/>
                      <a:pt x="341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2" name="Google Shape;7222;p20"/>
              <p:cNvSpPr/>
              <p:nvPr/>
            </p:nvSpPr>
            <p:spPr>
              <a:xfrm>
                <a:off x="8032944" y="5569510"/>
                <a:ext cx="119508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8" extrusionOk="0">
                    <a:moveTo>
                      <a:pt x="220" y="1"/>
                    </a:moveTo>
                    <a:cubicBezTo>
                      <a:pt x="98" y="1"/>
                      <a:pt x="0" y="100"/>
                      <a:pt x="0" y="220"/>
                    </a:cubicBezTo>
                    <a:cubicBezTo>
                      <a:pt x="0" y="342"/>
                      <a:pt x="99" y="438"/>
                      <a:pt x="220" y="438"/>
                    </a:cubicBezTo>
                    <a:cubicBezTo>
                      <a:pt x="341" y="438"/>
                      <a:pt x="439" y="340"/>
                      <a:pt x="439" y="220"/>
                    </a:cubicBezTo>
                    <a:cubicBezTo>
                      <a:pt x="439" y="100"/>
                      <a:pt x="341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3" name="Google Shape;7223;p20"/>
              <p:cNvSpPr/>
              <p:nvPr/>
            </p:nvSpPr>
            <p:spPr>
              <a:xfrm>
                <a:off x="8032944" y="5788926"/>
                <a:ext cx="119508" cy="118963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7" extrusionOk="0">
                    <a:moveTo>
                      <a:pt x="220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40"/>
                      <a:pt x="99" y="436"/>
                      <a:pt x="220" y="436"/>
                    </a:cubicBezTo>
                    <a:cubicBezTo>
                      <a:pt x="341" y="436"/>
                      <a:pt x="439" y="339"/>
                      <a:pt x="439" y="218"/>
                    </a:cubicBezTo>
                    <a:cubicBezTo>
                      <a:pt x="439" y="96"/>
                      <a:pt x="341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4" name="Google Shape;7224;p20"/>
              <p:cNvSpPr/>
              <p:nvPr/>
            </p:nvSpPr>
            <p:spPr>
              <a:xfrm>
                <a:off x="9051895" y="4480597"/>
                <a:ext cx="119508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9" extrusionOk="0">
                    <a:moveTo>
                      <a:pt x="218" y="1"/>
                    </a:moveTo>
                    <a:cubicBezTo>
                      <a:pt x="96" y="1"/>
                      <a:pt x="0" y="100"/>
                      <a:pt x="0" y="220"/>
                    </a:cubicBezTo>
                    <a:cubicBezTo>
                      <a:pt x="0" y="342"/>
                      <a:pt x="98" y="438"/>
                      <a:pt x="218" y="438"/>
                    </a:cubicBezTo>
                    <a:cubicBezTo>
                      <a:pt x="339" y="438"/>
                      <a:pt x="438" y="341"/>
                      <a:pt x="438" y="220"/>
                    </a:cubicBezTo>
                    <a:cubicBezTo>
                      <a:pt x="439" y="100"/>
                      <a:pt x="340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5" name="Google Shape;7225;p20"/>
              <p:cNvSpPr/>
              <p:nvPr/>
            </p:nvSpPr>
            <p:spPr>
              <a:xfrm>
                <a:off x="9578657" y="6226397"/>
                <a:ext cx="51451" cy="9038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32" extrusionOk="0">
                    <a:moveTo>
                      <a:pt x="188" y="0"/>
                    </a:moveTo>
                    <a:lnTo>
                      <a:pt x="188" y="0"/>
                    </a:lnTo>
                    <a:cubicBezTo>
                      <a:pt x="82" y="16"/>
                      <a:pt x="1" y="108"/>
                      <a:pt x="1" y="217"/>
                    </a:cubicBezTo>
                    <a:cubicBezTo>
                      <a:pt x="1" y="258"/>
                      <a:pt x="12" y="297"/>
                      <a:pt x="32" y="332"/>
                    </a:cubicBezTo>
                    <a:cubicBezTo>
                      <a:pt x="87" y="223"/>
                      <a:pt x="138" y="114"/>
                      <a:pt x="1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6" name="Google Shape;7226;p20"/>
              <p:cNvSpPr/>
              <p:nvPr/>
            </p:nvSpPr>
            <p:spPr>
              <a:xfrm>
                <a:off x="9578657" y="4917796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19" y="1"/>
                    </a:moveTo>
                    <a:cubicBezTo>
                      <a:pt x="97" y="1"/>
                      <a:pt x="1" y="99"/>
                      <a:pt x="1" y="220"/>
                    </a:cubicBezTo>
                    <a:cubicBezTo>
                      <a:pt x="1" y="342"/>
                      <a:pt x="98" y="438"/>
                      <a:pt x="219" y="438"/>
                    </a:cubicBezTo>
                    <a:cubicBezTo>
                      <a:pt x="339" y="438"/>
                      <a:pt x="438" y="339"/>
                      <a:pt x="438" y="220"/>
                    </a:cubicBezTo>
                    <a:cubicBezTo>
                      <a:pt x="439" y="99"/>
                      <a:pt x="340" y="1"/>
                      <a:pt x="2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7" name="Google Shape;7227;p20"/>
              <p:cNvSpPr/>
              <p:nvPr/>
            </p:nvSpPr>
            <p:spPr>
              <a:xfrm>
                <a:off x="9315140" y="4269620"/>
                <a:ext cx="102902" cy="111886"/>
              </a:xfrm>
              <a:custGeom>
                <a:avLst/>
                <a:gdLst/>
                <a:ahLst/>
                <a:cxnLst/>
                <a:rect l="l" t="t" r="r" b="b"/>
                <a:pathLst>
                  <a:path w="378" h="411" extrusionOk="0">
                    <a:moveTo>
                      <a:pt x="110" y="0"/>
                    </a:moveTo>
                    <a:cubicBezTo>
                      <a:pt x="45" y="41"/>
                      <a:pt x="1" y="112"/>
                      <a:pt x="1" y="193"/>
                    </a:cubicBezTo>
                    <a:cubicBezTo>
                      <a:pt x="1" y="314"/>
                      <a:pt x="98" y="410"/>
                      <a:pt x="219" y="410"/>
                    </a:cubicBezTo>
                    <a:cubicBezTo>
                      <a:pt x="282" y="410"/>
                      <a:pt x="339" y="385"/>
                      <a:pt x="378" y="342"/>
                    </a:cubicBezTo>
                    <a:cubicBezTo>
                      <a:pt x="292" y="224"/>
                      <a:pt x="203" y="112"/>
                      <a:pt x="1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8" name="Google Shape;7228;p20"/>
              <p:cNvSpPr/>
              <p:nvPr/>
            </p:nvSpPr>
            <p:spPr>
              <a:xfrm>
                <a:off x="8559706" y="6225853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20" y="1"/>
                    </a:moveTo>
                    <a:cubicBezTo>
                      <a:pt x="98" y="1"/>
                      <a:pt x="1" y="98"/>
                      <a:pt x="1" y="219"/>
                    </a:cubicBezTo>
                    <a:cubicBezTo>
                      <a:pt x="1" y="341"/>
                      <a:pt x="99" y="438"/>
                      <a:pt x="220" y="438"/>
                    </a:cubicBezTo>
                    <a:cubicBezTo>
                      <a:pt x="340" y="438"/>
                      <a:pt x="439" y="339"/>
                      <a:pt x="439" y="219"/>
                    </a:cubicBezTo>
                    <a:cubicBezTo>
                      <a:pt x="439" y="98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9" name="Google Shape;7229;p20"/>
              <p:cNvSpPr/>
              <p:nvPr/>
            </p:nvSpPr>
            <p:spPr>
              <a:xfrm>
                <a:off x="9315140" y="4480597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19" y="1"/>
                    </a:moveTo>
                    <a:cubicBezTo>
                      <a:pt x="97" y="1"/>
                      <a:pt x="1" y="100"/>
                      <a:pt x="1" y="220"/>
                    </a:cubicBezTo>
                    <a:cubicBezTo>
                      <a:pt x="1" y="342"/>
                      <a:pt x="98" y="438"/>
                      <a:pt x="219" y="438"/>
                    </a:cubicBezTo>
                    <a:cubicBezTo>
                      <a:pt x="339" y="438"/>
                      <a:pt x="438" y="341"/>
                      <a:pt x="438" y="220"/>
                    </a:cubicBezTo>
                    <a:cubicBezTo>
                      <a:pt x="440" y="100"/>
                      <a:pt x="341" y="1"/>
                      <a:pt x="2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0" name="Google Shape;7230;p20"/>
              <p:cNvSpPr/>
              <p:nvPr/>
            </p:nvSpPr>
            <p:spPr>
              <a:xfrm>
                <a:off x="9315140" y="4699197"/>
                <a:ext cx="119508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9" extrusionOk="0">
                    <a:moveTo>
                      <a:pt x="219" y="1"/>
                    </a:moveTo>
                    <a:cubicBezTo>
                      <a:pt x="97" y="1"/>
                      <a:pt x="1" y="100"/>
                      <a:pt x="1" y="220"/>
                    </a:cubicBezTo>
                    <a:cubicBezTo>
                      <a:pt x="1" y="341"/>
                      <a:pt x="98" y="438"/>
                      <a:pt x="219" y="438"/>
                    </a:cubicBezTo>
                    <a:cubicBezTo>
                      <a:pt x="339" y="438"/>
                      <a:pt x="438" y="341"/>
                      <a:pt x="438" y="220"/>
                    </a:cubicBezTo>
                    <a:cubicBezTo>
                      <a:pt x="438" y="100"/>
                      <a:pt x="341" y="1"/>
                      <a:pt x="2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1" name="Google Shape;7231;p20"/>
              <p:cNvSpPr/>
              <p:nvPr/>
            </p:nvSpPr>
            <p:spPr>
              <a:xfrm>
                <a:off x="9051895" y="6225853"/>
                <a:ext cx="119508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9" extrusionOk="0">
                    <a:moveTo>
                      <a:pt x="218" y="1"/>
                    </a:moveTo>
                    <a:cubicBezTo>
                      <a:pt x="96" y="1"/>
                      <a:pt x="0" y="98"/>
                      <a:pt x="0" y="219"/>
                    </a:cubicBezTo>
                    <a:cubicBezTo>
                      <a:pt x="0" y="341"/>
                      <a:pt x="98" y="438"/>
                      <a:pt x="218" y="438"/>
                    </a:cubicBezTo>
                    <a:cubicBezTo>
                      <a:pt x="339" y="438"/>
                      <a:pt x="438" y="339"/>
                      <a:pt x="438" y="219"/>
                    </a:cubicBezTo>
                    <a:cubicBezTo>
                      <a:pt x="439" y="98"/>
                      <a:pt x="340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2" name="Google Shape;7232;p20"/>
              <p:cNvSpPr/>
              <p:nvPr/>
            </p:nvSpPr>
            <p:spPr>
              <a:xfrm>
                <a:off x="9315140" y="4917796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19" y="1"/>
                    </a:moveTo>
                    <a:cubicBezTo>
                      <a:pt x="97" y="1"/>
                      <a:pt x="1" y="99"/>
                      <a:pt x="1" y="220"/>
                    </a:cubicBezTo>
                    <a:cubicBezTo>
                      <a:pt x="1" y="342"/>
                      <a:pt x="98" y="438"/>
                      <a:pt x="219" y="438"/>
                    </a:cubicBezTo>
                    <a:cubicBezTo>
                      <a:pt x="339" y="438"/>
                      <a:pt x="438" y="339"/>
                      <a:pt x="438" y="220"/>
                    </a:cubicBezTo>
                    <a:cubicBezTo>
                      <a:pt x="440" y="99"/>
                      <a:pt x="341" y="1"/>
                      <a:pt x="2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3" name="Google Shape;7233;p20"/>
              <p:cNvSpPr/>
              <p:nvPr/>
            </p:nvSpPr>
            <p:spPr>
              <a:xfrm>
                <a:off x="9051895" y="6007526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8" y="0"/>
                    </a:moveTo>
                    <a:cubicBezTo>
                      <a:pt x="96" y="0"/>
                      <a:pt x="0" y="98"/>
                      <a:pt x="0" y="218"/>
                    </a:cubicBezTo>
                    <a:cubicBezTo>
                      <a:pt x="0" y="338"/>
                      <a:pt x="98" y="437"/>
                      <a:pt x="218" y="437"/>
                    </a:cubicBezTo>
                    <a:cubicBezTo>
                      <a:pt x="339" y="437"/>
                      <a:pt x="438" y="338"/>
                      <a:pt x="438" y="218"/>
                    </a:cubicBezTo>
                    <a:cubicBezTo>
                      <a:pt x="438" y="98"/>
                      <a:pt x="340" y="0"/>
                      <a:pt x="2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4" name="Google Shape;7234;p20"/>
              <p:cNvSpPr/>
              <p:nvPr/>
            </p:nvSpPr>
            <p:spPr>
              <a:xfrm>
                <a:off x="9051895" y="6659240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8" y="0"/>
                    </a:moveTo>
                    <a:cubicBezTo>
                      <a:pt x="96" y="0"/>
                      <a:pt x="0" y="98"/>
                      <a:pt x="0" y="218"/>
                    </a:cubicBezTo>
                    <a:cubicBezTo>
                      <a:pt x="0" y="338"/>
                      <a:pt x="98" y="437"/>
                      <a:pt x="218" y="437"/>
                    </a:cubicBezTo>
                    <a:cubicBezTo>
                      <a:pt x="339" y="437"/>
                      <a:pt x="438" y="338"/>
                      <a:pt x="438" y="218"/>
                    </a:cubicBezTo>
                    <a:cubicBezTo>
                      <a:pt x="438" y="98"/>
                      <a:pt x="340" y="0"/>
                      <a:pt x="2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5" name="Google Shape;7235;p20"/>
              <p:cNvSpPr/>
              <p:nvPr/>
            </p:nvSpPr>
            <p:spPr>
              <a:xfrm>
                <a:off x="9051895" y="4043126"/>
                <a:ext cx="119236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9" extrusionOk="0">
                    <a:moveTo>
                      <a:pt x="218" y="1"/>
                    </a:moveTo>
                    <a:cubicBezTo>
                      <a:pt x="96" y="1"/>
                      <a:pt x="0" y="100"/>
                      <a:pt x="0" y="220"/>
                    </a:cubicBezTo>
                    <a:cubicBezTo>
                      <a:pt x="0" y="342"/>
                      <a:pt x="98" y="438"/>
                      <a:pt x="218" y="438"/>
                    </a:cubicBezTo>
                    <a:cubicBezTo>
                      <a:pt x="339" y="438"/>
                      <a:pt x="438" y="339"/>
                      <a:pt x="438" y="220"/>
                    </a:cubicBezTo>
                    <a:cubicBezTo>
                      <a:pt x="438" y="200"/>
                      <a:pt x="433" y="182"/>
                      <a:pt x="430" y="163"/>
                    </a:cubicBezTo>
                    <a:cubicBezTo>
                      <a:pt x="369" y="108"/>
                      <a:pt x="308" y="55"/>
                      <a:pt x="245" y="1"/>
                    </a:cubicBezTo>
                    <a:cubicBezTo>
                      <a:pt x="243" y="1"/>
                      <a:pt x="240" y="2"/>
                      <a:pt x="238" y="2"/>
                    </a:cubicBezTo>
                    <a:cubicBezTo>
                      <a:pt x="232" y="2"/>
                      <a:pt x="226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6" name="Google Shape;7236;p20"/>
              <p:cNvSpPr/>
              <p:nvPr/>
            </p:nvSpPr>
            <p:spPr>
              <a:xfrm>
                <a:off x="9578657" y="4702463"/>
                <a:ext cx="86024" cy="116241"/>
              </a:xfrm>
              <a:custGeom>
                <a:avLst/>
                <a:gdLst/>
                <a:ahLst/>
                <a:cxnLst/>
                <a:rect l="l" t="t" r="r" b="b"/>
                <a:pathLst>
                  <a:path w="316" h="427" extrusionOk="0">
                    <a:moveTo>
                      <a:pt x="147" y="0"/>
                    </a:moveTo>
                    <a:cubicBezTo>
                      <a:pt x="61" y="32"/>
                      <a:pt x="1" y="114"/>
                      <a:pt x="1" y="208"/>
                    </a:cubicBezTo>
                    <a:cubicBezTo>
                      <a:pt x="1" y="330"/>
                      <a:pt x="98" y="426"/>
                      <a:pt x="219" y="426"/>
                    </a:cubicBezTo>
                    <a:cubicBezTo>
                      <a:pt x="253" y="426"/>
                      <a:pt x="284" y="417"/>
                      <a:pt x="316" y="403"/>
                    </a:cubicBezTo>
                    <a:cubicBezTo>
                      <a:pt x="263" y="267"/>
                      <a:pt x="208" y="132"/>
                      <a:pt x="1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7" name="Google Shape;7237;p20"/>
              <p:cNvSpPr/>
              <p:nvPr/>
            </p:nvSpPr>
            <p:spPr>
              <a:xfrm>
                <a:off x="9051895" y="6444452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8" y="1"/>
                    </a:moveTo>
                    <a:cubicBezTo>
                      <a:pt x="96" y="1"/>
                      <a:pt x="0" y="98"/>
                      <a:pt x="0" y="219"/>
                    </a:cubicBezTo>
                    <a:cubicBezTo>
                      <a:pt x="0" y="339"/>
                      <a:pt x="98" y="438"/>
                      <a:pt x="218" y="438"/>
                    </a:cubicBezTo>
                    <a:cubicBezTo>
                      <a:pt x="339" y="438"/>
                      <a:pt x="438" y="339"/>
                      <a:pt x="438" y="219"/>
                    </a:cubicBezTo>
                    <a:cubicBezTo>
                      <a:pt x="438" y="98"/>
                      <a:pt x="340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8" name="Google Shape;7238;p20"/>
              <p:cNvSpPr/>
              <p:nvPr/>
            </p:nvSpPr>
            <p:spPr>
              <a:xfrm>
                <a:off x="9578657" y="5137212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19" y="0"/>
                    </a:moveTo>
                    <a:cubicBezTo>
                      <a:pt x="97" y="0"/>
                      <a:pt x="1" y="98"/>
                      <a:pt x="1" y="218"/>
                    </a:cubicBezTo>
                    <a:cubicBezTo>
                      <a:pt x="1" y="340"/>
                      <a:pt x="98" y="437"/>
                      <a:pt x="219" y="437"/>
                    </a:cubicBezTo>
                    <a:cubicBezTo>
                      <a:pt x="339" y="437"/>
                      <a:pt x="438" y="339"/>
                      <a:pt x="438" y="218"/>
                    </a:cubicBezTo>
                    <a:cubicBezTo>
                      <a:pt x="439" y="96"/>
                      <a:pt x="340" y="0"/>
                      <a:pt x="2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9" name="Google Shape;7239;p20"/>
              <p:cNvSpPr/>
              <p:nvPr/>
            </p:nvSpPr>
            <p:spPr>
              <a:xfrm>
                <a:off x="9315140" y="6225853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19" y="1"/>
                    </a:moveTo>
                    <a:cubicBezTo>
                      <a:pt x="97" y="1"/>
                      <a:pt x="1" y="98"/>
                      <a:pt x="1" y="219"/>
                    </a:cubicBezTo>
                    <a:cubicBezTo>
                      <a:pt x="1" y="341"/>
                      <a:pt x="98" y="438"/>
                      <a:pt x="219" y="438"/>
                    </a:cubicBezTo>
                    <a:cubicBezTo>
                      <a:pt x="339" y="438"/>
                      <a:pt x="438" y="339"/>
                      <a:pt x="438" y="219"/>
                    </a:cubicBezTo>
                    <a:cubicBezTo>
                      <a:pt x="440" y="98"/>
                      <a:pt x="341" y="1"/>
                      <a:pt x="2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0" name="Google Shape;7240;p20"/>
              <p:cNvSpPr/>
              <p:nvPr/>
            </p:nvSpPr>
            <p:spPr>
              <a:xfrm>
                <a:off x="9578657" y="5350911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19" y="1"/>
                    </a:moveTo>
                    <a:cubicBezTo>
                      <a:pt x="97" y="1"/>
                      <a:pt x="1" y="100"/>
                      <a:pt x="1" y="220"/>
                    </a:cubicBezTo>
                    <a:cubicBezTo>
                      <a:pt x="1" y="342"/>
                      <a:pt x="98" y="438"/>
                      <a:pt x="219" y="438"/>
                    </a:cubicBezTo>
                    <a:cubicBezTo>
                      <a:pt x="339" y="438"/>
                      <a:pt x="438" y="341"/>
                      <a:pt x="438" y="220"/>
                    </a:cubicBezTo>
                    <a:cubicBezTo>
                      <a:pt x="439" y="100"/>
                      <a:pt x="340" y="1"/>
                      <a:pt x="2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1" name="Google Shape;7241;p20"/>
              <p:cNvSpPr/>
              <p:nvPr/>
            </p:nvSpPr>
            <p:spPr>
              <a:xfrm>
                <a:off x="9051895" y="5788926"/>
                <a:ext cx="119508" cy="118963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7" extrusionOk="0">
                    <a:moveTo>
                      <a:pt x="218" y="0"/>
                    </a:moveTo>
                    <a:cubicBezTo>
                      <a:pt x="96" y="0"/>
                      <a:pt x="0" y="98"/>
                      <a:pt x="0" y="218"/>
                    </a:cubicBezTo>
                    <a:cubicBezTo>
                      <a:pt x="0" y="340"/>
                      <a:pt x="98" y="436"/>
                      <a:pt x="218" y="436"/>
                    </a:cubicBezTo>
                    <a:cubicBezTo>
                      <a:pt x="339" y="436"/>
                      <a:pt x="438" y="339"/>
                      <a:pt x="438" y="218"/>
                    </a:cubicBezTo>
                    <a:cubicBezTo>
                      <a:pt x="439" y="96"/>
                      <a:pt x="340" y="0"/>
                      <a:pt x="2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2" name="Google Shape;7242;p20"/>
              <p:cNvSpPr/>
              <p:nvPr/>
            </p:nvSpPr>
            <p:spPr>
              <a:xfrm>
                <a:off x="9578657" y="5788926"/>
                <a:ext cx="119780" cy="118963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7" extrusionOk="0">
                    <a:moveTo>
                      <a:pt x="219" y="0"/>
                    </a:moveTo>
                    <a:cubicBezTo>
                      <a:pt x="97" y="0"/>
                      <a:pt x="1" y="98"/>
                      <a:pt x="1" y="218"/>
                    </a:cubicBezTo>
                    <a:cubicBezTo>
                      <a:pt x="1" y="340"/>
                      <a:pt x="98" y="436"/>
                      <a:pt x="219" y="436"/>
                    </a:cubicBezTo>
                    <a:cubicBezTo>
                      <a:pt x="339" y="436"/>
                      <a:pt x="438" y="339"/>
                      <a:pt x="438" y="218"/>
                    </a:cubicBezTo>
                    <a:cubicBezTo>
                      <a:pt x="439" y="96"/>
                      <a:pt x="340" y="0"/>
                      <a:pt x="2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3" name="Google Shape;7243;p20"/>
              <p:cNvSpPr/>
              <p:nvPr/>
            </p:nvSpPr>
            <p:spPr>
              <a:xfrm>
                <a:off x="9578657" y="5569510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19" y="1"/>
                    </a:moveTo>
                    <a:cubicBezTo>
                      <a:pt x="97" y="1"/>
                      <a:pt x="1" y="100"/>
                      <a:pt x="1" y="220"/>
                    </a:cubicBezTo>
                    <a:cubicBezTo>
                      <a:pt x="1" y="342"/>
                      <a:pt x="98" y="438"/>
                      <a:pt x="219" y="438"/>
                    </a:cubicBezTo>
                    <a:cubicBezTo>
                      <a:pt x="339" y="438"/>
                      <a:pt x="438" y="340"/>
                      <a:pt x="438" y="220"/>
                    </a:cubicBezTo>
                    <a:cubicBezTo>
                      <a:pt x="439" y="100"/>
                      <a:pt x="340" y="1"/>
                      <a:pt x="2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4" name="Google Shape;7244;p20"/>
              <p:cNvSpPr/>
              <p:nvPr/>
            </p:nvSpPr>
            <p:spPr>
              <a:xfrm>
                <a:off x="9315140" y="6659512"/>
                <a:ext cx="50362" cy="59346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18" extrusionOk="0">
                    <a:moveTo>
                      <a:pt x="184" y="1"/>
                    </a:moveTo>
                    <a:lnTo>
                      <a:pt x="184" y="1"/>
                    </a:lnTo>
                    <a:cubicBezTo>
                      <a:pt x="81" y="18"/>
                      <a:pt x="1" y="108"/>
                      <a:pt x="1" y="217"/>
                    </a:cubicBezTo>
                    <a:cubicBezTo>
                      <a:pt x="63" y="147"/>
                      <a:pt x="124" y="74"/>
                      <a:pt x="1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5" name="Google Shape;7245;p20"/>
              <p:cNvSpPr/>
              <p:nvPr/>
            </p:nvSpPr>
            <p:spPr>
              <a:xfrm>
                <a:off x="9315140" y="6444452"/>
                <a:ext cx="119508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8" extrusionOk="0">
                    <a:moveTo>
                      <a:pt x="219" y="1"/>
                    </a:moveTo>
                    <a:cubicBezTo>
                      <a:pt x="97" y="1"/>
                      <a:pt x="1" y="98"/>
                      <a:pt x="1" y="219"/>
                    </a:cubicBezTo>
                    <a:cubicBezTo>
                      <a:pt x="1" y="339"/>
                      <a:pt x="98" y="438"/>
                      <a:pt x="219" y="438"/>
                    </a:cubicBezTo>
                    <a:cubicBezTo>
                      <a:pt x="339" y="438"/>
                      <a:pt x="438" y="339"/>
                      <a:pt x="438" y="219"/>
                    </a:cubicBezTo>
                    <a:cubicBezTo>
                      <a:pt x="438" y="98"/>
                      <a:pt x="341" y="1"/>
                      <a:pt x="2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6" name="Google Shape;7246;p20"/>
              <p:cNvSpPr/>
              <p:nvPr/>
            </p:nvSpPr>
            <p:spPr>
              <a:xfrm>
                <a:off x="9315140" y="5350911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19" y="1"/>
                    </a:moveTo>
                    <a:cubicBezTo>
                      <a:pt x="97" y="1"/>
                      <a:pt x="1" y="100"/>
                      <a:pt x="1" y="220"/>
                    </a:cubicBezTo>
                    <a:cubicBezTo>
                      <a:pt x="1" y="342"/>
                      <a:pt x="98" y="438"/>
                      <a:pt x="219" y="438"/>
                    </a:cubicBezTo>
                    <a:cubicBezTo>
                      <a:pt x="339" y="438"/>
                      <a:pt x="438" y="341"/>
                      <a:pt x="438" y="220"/>
                    </a:cubicBezTo>
                    <a:cubicBezTo>
                      <a:pt x="440" y="100"/>
                      <a:pt x="341" y="1"/>
                      <a:pt x="2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7" name="Google Shape;7247;p20"/>
              <p:cNvSpPr/>
              <p:nvPr/>
            </p:nvSpPr>
            <p:spPr>
              <a:xfrm>
                <a:off x="9315140" y="5569510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19" y="1"/>
                    </a:moveTo>
                    <a:cubicBezTo>
                      <a:pt x="97" y="1"/>
                      <a:pt x="1" y="100"/>
                      <a:pt x="1" y="220"/>
                    </a:cubicBezTo>
                    <a:cubicBezTo>
                      <a:pt x="1" y="342"/>
                      <a:pt x="98" y="438"/>
                      <a:pt x="219" y="438"/>
                    </a:cubicBezTo>
                    <a:cubicBezTo>
                      <a:pt x="339" y="438"/>
                      <a:pt x="438" y="340"/>
                      <a:pt x="438" y="220"/>
                    </a:cubicBezTo>
                    <a:cubicBezTo>
                      <a:pt x="440" y="100"/>
                      <a:pt x="341" y="1"/>
                      <a:pt x="2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8" name="Google Shape;7248;p20"/>
              <p:cNvSpPr/>
              <p:nvPr/>
            </p:nvSpPr>
            <p:spPr>
              <a:xfrm>
                <a:off x="9315140" y="5788926"/>
                <a:ext cx="119780" cy="118963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7" extrusionOk="0">
                    <a:moveTo>
                      <a:pt x="219" y="0"/>
                    </a:moveTo>
                    <a:cubicBezTo>
                      <a:pt x="97" y="0"/>
                      <a:pt x="1" y="98"/>
                      <a:pt x="1" y="218"/>
                    </a:cubicBezTo>
                    <a:cubicBezTo>
                      <a:pt x="1" y="340"/>
                      <a:pt x="98" y="436"/>
                      <a:pt x="219" y="436"/>
                    </a:cubicBezTo>
                    <a:cubicBezTo>
                      <a:pt x="339" y="436"/>
                      <a:pt x="438" y="339"/>
                      <a:pt x="438" y="218"/>
                    </a:cubicBezTo>
                    <a:cubicBezTo>
                      <a:pt x="440" y="96"/>
                      <a:pt x="341" y="0"/>
                      <a:pt x="2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9" name="Google Shape;7249;p20"/>
              <p:cNvSpPr/>
              <p:nvPr/>
            </p:nvSpPr>
            <p:spPr>
              <a:xfrm>
                <a:off x="9315140" y="5137212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19" y="0"/>
                    </a:moveTo>
                    <a:cubicBezTo>
                      <a:pt x="97" y="0"/>
                      <a:pt x="1" y="98"/>
                      <a:pt x="1" y="218"/>
                    </a:cubicBezTo>
                    <a:cubicBezTo>
                      <a:pt x="1" y="340"/>
                      <a:pt x="98" y="437"/>
                      <a:pt x="219" y="437"/>
                    </a:cubicBezTo>
                    <a:cubicBezTo>
                      <a:pt x="339" y="437"/>
                      <a:pt x="438" y="339"/>
                      <a:pt x="438" y="218"/>
                    </a:cubicBezTo>
                    <a:cubicBezTo>
                      <a:pt x="440" y="96"/>
                      <a:pt x="341" y="0"/>
                      <a:pt x="2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0" name="Google Shape;7250;p20"/>
              <p:cNvSpPr/>
              <p:nvPr/>
            </p:nvSpPr>
            <p:spPr>
              <a:xfrm>
                <a:off x="9315140" y="6007526"/>
                <a:ext cx="119508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8" extrusionOk="0">
                    <a:moveTo>
                      <a:pt x="219" y="0"/>
                    </a:moveTo>
                    <a:cubicBezTo>
                      <a:pt x="97" y="0"/>
                      <a:pt x="1" y="98"/>
                      <a:pt x="1" y="218"/>
                    </a:cubicBezTo>
                    <a:cubicBezTo>
                      <a:pt x="1" y="338"/>
                      <a:pt x="98" y="437"/>
                      <a:pt x="219" y="437"/>
                    </a:cubicBezTo>
                    <a:cubicBezTo>
                      <a:pt x="339" y="437"/>
                      <a:pt x="438" y="338"/>
                      <a:pt x="438" y="218"/>
                    </a:cubicBezTo>
                    <a:cubicBezTo>
                      <a:pt x="438" y="98"/>
                      <a:pt x="341" y="0"/>
                      <a:pt x="2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1" name="Google Shape;7251;p20"/>
              <p:cNvSpPr/>
              <p:nvPr/>
            </p:nvSpPr>
            <p:spPr>
              <a:xfrm>
                <a:off x="9578657" y="6007526"/>
                <a:ext cx="11733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1" h="438" extrusionOk="0">
                    <a:moveTo>
                      <a:pt x="219" y="0"/>
                    </a:moveTo>
                    <a:cubicBezTo>
                      <a:pt x="97" y="0"/>
                      <a:pt x="1" y="98"/>
                      <a:pt x="1" y="218"/>
                    </a:cubicBezTo>
                    <a:cubicBezTo>
                      <a:pt x="1" y="338"/>
                      <a:pt x="98" y="437"/>
                      <a:pt x="219" y="437"/>
                    </a:cubicBezTo>
                    <a:cubicBezTo>
                      <a:pt x="269" y="437"/>
                      <a:pt x="316" y="419"/>
                      <a:pt x="352" y="391"/>
                    </a:cubicBezTo>
                    <a:cubicBezTo>
                      <a:pt x="378" y="317"/>
                      <a:pt x="405" y="240"/>
                      <a:pt x="431" y="162"/>
                    </a:cubicBezTo>
                    <a:cubicBezTo>
                      <a:pt x="406" y="69"/>
                      <a:pt x="320" y="0"/>
                      <a:pt x="2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2" name="Google Shape;7252;p20"/>
              <p:cNvSpPr/>
              <p:nvPr/>
            </p:nvSpPr>
            <p:spPr>
              <a:xfrm>
                <a:off x="8788378" y="5569510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19" y="1"/>
                    </a:moveTo>
                    <a:cubicBezTo>
                      <a:pt x="97" y="1"/>
                      <a:pt x="1" y="100"/>
                      <a:pt x="1" y="220"/>
                    </a:cubicBezTo>
                    <a:cubicBezTo>
                      <a:pt x="1" y="342"/>
                      <a:pt x="98" y="438"/>
                      <a:pt x="219" y="438"/>
                    </a:cubicBezTo>
                    <a:cubicBezTo>
                      <a:pt x="339" y="438"/>
                      <a:pt x="438" y="340"/>
                      <a:pt x="438" y="220"/>
                    </a:cubicBezTo>
                    <a:cubicBezTo>
                      <a:pt x="439" y="100"/>
                      <a:pt x="340" y="1"/>
                      <a:pt x="2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3" name="Google Shape;7253;p20"/>
              <p:cNvSpPr/>
              <p:nvPr/>
            </p:nvSpPr>
            <p:spPr>
              <a:xfrm>
                <a:off x="8788378" y="4480597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19" y="1"/>
                    </a:moveTo>
                    <a:cubicBezTo>
                      <a:pt x="97" y="1"/>
                      <a:pt x="1" y="100"/>
                      <a:pt x="1" y="220"/>
                    </a:cubicBezTo>
                    <a:cubicBezTo>
                      <a:pt x="1" y="342"/>
                      <a:pt x="98" y="438"/>
                      <a:pt x="219" y="438"/>
                    </a:cubicBezTo>
                    <a:cubicBezTo>
                      <a:pt x="339" y="438"/>
                      <a:pt x="438" y="341"/>
                      <a:pt x="438" y="220"/>
                    </a:cubicBezTo>
                    <a:cubicBezTo>
                      <a:pt x="439" y="100"/>
                      <a:pt x="340" y="1"/>
                      <a:pt x="2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4" name="Google Shape;7254;p20"/>
              <p:cNvSpPr/>
              <p:nvPr/>
            </p:nvSpPr>
            <p:spPr>
              <a:xfrm>
                <a:off x="8788378" y="4917796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19" y="1"/>
                    </a:moveTo>
                    <a:cubicBezTo>
                      <a:pt x="97" y="1"/>
                      <a:pt x="1" y="99"/>
                      <a:pt x="1" y="220"/>
                    </a:cubicBezTo>
                    <a:cubicBezTo>
                      <a:pt x="1" y="342"/>
                      <a:pt x="98" y="438"/>
                      <a:pt x="219" y="438"/>
                    </a:cubicBezTo>
                    <a:cubicBezTo>
                      <a:pt x="339" y="438"/>
                      <a:pt x="438" y="339"/>
                      <a:pt x="438" y="220"/>
                    </a:cubicBezTo>
                    <a:cubicBezTo>
                      <a:pt x="439" y="99"/>
                      <a:pt x="340" y="1"/>
                      <a:pt x="2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5" name="Google Shape;7255;p20"/>
              <p:cNvSpPr/>
              <p:nvPr/>
            </p:nvSpPr>
            <p:spPr>
              <a:xfrm>
                <a:off x="8788378" y="5137212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19" y="0"/>
                    </a:moveTo>
                    <a:cubicBezTo>
                      <a:pt x="97" y="0"/>
                      <a:pt x="1" y="98"/>
                      <a:pt x="1" y="218"/>
                    </a:cubicBezTo>
                    <a:cubicBezTo>
                      <a:pt x="1" y="340"/>
                      <a:pt x="98" y="437"/>
                      <a:pt x="219" y="437"/>
                    </a:cubicBezTo>
                    <a:cubicBezTo>
                      <a:pt x="339" y="437"/>
                      <a:pt x="438" y="339"/>
                      <a:pt x="438" y="218"/>
                    </a:cubicBezTo>
                    <a:cubicBezTo>
                      <a:pt x="439" y="96"/>
                      <a:pt x="340" y="0"/>
                      <a:pt x="2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6" name="Google Shape;7256;p20"/>
              <p:cNvSpPr/>
              <p:nvPr/>
            </p:nvSpPr>
            <p:spPr>
              <a:xfrm>
                <a:off x="8788378" y="5350911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19" y="1"/>
                    </a:moveTo>
                    <a:cubicBezTo>
                      <a:pt x="97" y="1"/>
                      <a:pt x="1" y="100"/>
                      <a:pt x="1" y="220"/>
                    </a:cubicBezTo>
                    <a:cubicBezTo>
                      <a:pt x="1" y="342"/>
                      <a:pt x="98" y="438"/>
                      <a:pt x="219" y="438"/>
                    </a:cubicBezTo>
                    <a:cubicBezTo>
                      <a:pt x="339" y="438"/>
                      <a:pt x="438" y="341"/>
                      <a:pt x="438" y="220"/>
                    </a:cubicBezTo>
                    <a:cubicBezTo>
                      <a:pt x="439" y="100"/>
                      <a:pt x="340" y="1"/>
                      <a:pt x="2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7" name="Google Shape;7257;p20"/>
              <p:cNvSpPr/>
              <p:nvPr/>
            </p:nvSpPr>
            <p:spPr>
              <a:xfrm>
                <a:off x="8788378" y="4262270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9" y="0"/>
                    </a:moveTo>
                    <a:cubicBezTo>
                      <a:pt x="97" y="0"/>
                      <a:pt x="1" y="99"/>
                      <a:pt x="1" y="220"/>
                    </a:cubicBezTo>
                    <a:cubicBezTo>
                      <a:pt x="1" y="340"/>
                      <a:pt x="98" y="437"/>
                      <a:pt x="219" y="437"/>
                    </a:cubicBezTo>
                    <a:cubicBezTo>
                      <a:pt x="339" y="437"/>
                      <a:pt x="438" y="340"/>
                      <a:pt x="438" y="220"/>
                    </a:cubicBezTo>
                    <a:cubicBezTo>
                      <a:pt x="438" y="99"/>
                      <a:pt x="340" y="0"/>
                      <a:pt x="2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8" name="Google Shape;7258;p20"/>
              <p:cNvSpPr/>
              <p:nvPr/>
            </p:nvSpPr>
            <p:spPr>
              <a:xfrm>
                <a:off x="8788378" y="4699197"/>
                <a:ext cx="119236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9" extrusionOk="0">
                    <a:moveTo>
                      <a:pt x="219" y="1"/>
                    </a:moveTo>
                    <a:cubicBezTo>
                      <a:pt x="97" y="1"/>
                      <a:pt x="1" y="100"/>
                      <a:pt x="1" y="220"/>
                    </a:cubicBezTo>
                    <a:cubicBezTo>
                      <a:pt x="1" y="341"/>
                      <a:pt x="98" y="438"/>
                      <a:pt x="219" y="438"/>
                    </a:cubicBezTo>
                    <a:cubicBezTo>
                      <a:pt x="339" y="438"/>
                      <a:pt x="438" y="341"/>
                      <a:pt x="438" y="220"/>
                    </a:cubicBezTo>
                    <a:cubicBezTo>
                      <a:pt x="438" y="100"/>
                      <a:pt x="340" y="1"/>
                      <a:pt x="2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9" name="Google Shape;7259;p20"/>
              <p:cNvSpPr/>
              <p:nvPr/>
            </p:nvSpPr>
            <p:spPr>
              <a:xfrm>
                <a:off x="8559706" y="6877567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20" y="1"/>
                    </a:moveTo>
                    <a:cubicBezTo>
                      <a:pt x="98" y="1"/>
                      <a:pt x="1" y="98"/>
                      <a:pt x="1" y="219"/>
                    </a:cubicBezTo>
                    <a:cubicBezTo>
                      <a:pt x="1" y="341"/>
                      <a:pt x="99" y="438"/>
                      <a:pt x="220" y="438"/>
                    </a:cubicBezTo>
                    <a:cubicBezTo>
                      <a:pt x="340" y="438"/>
                      <a:pt x="439" y="339"/>
                      <a:pt x="439" y="219"/>
                    </a:cubicBezTo>
                    <a:cubicBezTo>
                      <a:pt x="439" y="98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0" name="Google Shape;7260;p20"/>
              <p:cNvSpPr/>
              <p:nvPr/>
            </p:nvSpPr>
            <p:spPr>
              <a:xfrm>
                <a:off x="8559706" y="6444452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1"/>
                    </a:moveTo>
                    <a:cubicBezTo>
                      <a:pt x="98" y="1"/>
                      <a:pt x="1" y="98"/>
                      <a:pt x="1" y="219"/>
                    </a:cubicBezTo>
                    <a:cubicBezTo>
                      <a:pt x="1" y="339"/>
                      <a:pt x="99" y="438"/>
                      <a:pt x="220" y="438"/>
                    </a:cubicBezTo>
                    <a:cubicBezTo>
                      <a:pt x="340" y="438"/>
                      <a:pt x="439" y="339"/>
                      <a:pt x="439" y="219"/>
                    </a:cubicBezTo>
                    <a:cubicBezTo>
                      <a:pt x="439" y="98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1" name="Google Shape;7261;p20"/>
              <p:cNvSpPr/>
              <p:nvPr/>
            </p:nvSpPr>
            <p:spPr>
              <a:xfrm>
                <a:off x="8788378" y="4043126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19" y="1"/>
                    </a:moveTo>
                    <a:cubicBezTo>
                      <a:pt x="97" y="1"/>
                      <a:pt x="1" y="100"/>
                      <a:pt x="1" y="220"/>
                    </a:cubicBezTo>
                    <a:cubicBezTo>
                      <a:pt x="1" y="342"/>
                      <a:pt x="98" y="438"/>
                      <a:pt x="219" y="438"/>
                    </a:cubicBezTo>
                    <a:cubicBezTo>
                      <a:pt x="339" y="438"/>
                      <a:pt x="438" y="339"/>
                      <a:pt x="438" y="220"/>
                    </a:cubicBezTo>
                    <a:cubicBezTo>
                      <a:pt x="439" y="100"/>
                      <a:pt x="340" y="1"/>
                      <a:pt x="2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2" name="Google Shape;7262;p20"/>
              <p:cNvSpPr/>
              <p:nvPr/>
            </p:nvSpPr>
            <p:spPr>
              <a:xfrm>
                <a:off x="8788378" y="3836777"/>
                <a:ext cx="119236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10" extrusionOk="0">
                    <a:moveTo>
                      <a:pt x="110" y="1"/>
                    </a:moveTo>
                    <a:cubicBezTo>
                      <a:pt x="45" y="39"/>
                      <a:pt x="1" y="111"/>
                      <a:pt x="1" y="191"/>
                    </a:cubicBezTo>
                    <a:cubicBezTo>
                      <a:pt x="1" y="313"/>
                      <a:pt x="98" y="409"/>
                      <a:pt x="219" y="409"/>
                    </a:cubicBezTo>
                    <a:cubicBezTo>
                      <a:pt x="339" y="409"/>
                      <a:pt x="435" y="313"/>
                      <a:pt x="438" y="194"/>
                    </a:cubicBezTo>
                    <a:cubicBezTo>
                      <a:pt x="330" y="127"/>
                      <a:pt x="220" y="62"/>
                      <a:pt x="1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3" name="Google Shape;7263;p20"/>
              <p:cNvSpPr/>
              <p:nvPr/>
            </p:nvSpPr>
            <p:spPr>
              <a:xfrm>
                <a:off x="8559706" y="6659240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0"/>
                    </a:moveTo>
                    <a:cubicBezTo>
                      <a:pt x="98" y="0"/>
                      <a:pt x="1" y="98"/>
                      <a:pt x="1" y="218"/>
                    </a:cubicBezTo>
                    <a:cubicBezTo>
                      <a:pt x="1" y="338"/>
                      <a:pt x="99" y="437"/>
                      <a:pt x="220" y="437"/>
                    </a:cubicBezTo>
                    <a:cubicBezTo>
                      <a:pt x="340" y="437"/>
                      <a:pt x="439" y="338"/>
                      <a:pt x="439" y="218"/>
                    </a:cubicBezTo>
                    <a:cubicBezTo>
                      <a:pt x="439" y="98"/>
                      <a:pt x="342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4" name="Google Shape;7264;p20"/>
              <p:cNvSpPr/>
              <p:nvPr/>
            </p:nvSpPr>
            <p:spPr>
              <a:xfrm>
                <a:off x="9051895" y="4699197"/>
                <a:ext cx="119236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9" extrusionOk="0">
                    <a:moveTo>
                      <a:pt x="218" y="1"/>
                    </a:moveTo>
                    <a:cubicBezTo>
                      <a:pt x="96" y="1"/>
                      <a:pt x="0" y="100"/>
                      <a:pt x="0" y="220"/>
                    </a:cubicBezTo>
                    <a:cubicBezTo>
                      <a:pt x="0" y="341"/>
                      <a:pt x="98" y="438"/>
                      <a:pt x="218" y="438"/>
                    </a:cubicBezTo>
                    <a:cubicBezTo>
                      <a:pt x="339" y="438"/>
                      <a:pt x="438" y="341"/>
                      <a:pt x="438" y="220"/>
                    </a:cubicBezTo>
                    <a:cubicBezTo>
                      <a:pt x="438" y="100"/>
                      <a:pt x="340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5" name="Google Shape;7265;p20"/>
              <p:cNvSpPr/>
              <p:nvPr/>
            </p:nvSpPr>
            <p:spPr>
              <a:xfrm>
                <a:off x="8788378" y="5788926"/>
                <a:ext cx="119780" cy="118963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7" extrusionOk="0">
                    <a:moveTo>
                      <a:pt x="219" y="0"/>
                    </a:moveTo>
                    <a:cubicBezTo>
                      <a:pt x="97" y="0"/>
                      <a:pt x="1" y="98"/>
                      <a:pt x="1" y="218"/>
                    </a:cubicBezTo>
                    <a:cubicBezTo>
                      <a:pt x="1" y="340"/>
                      <a:pt x="98" y="436"/>
                      <a:pt x="219" y="436"/>
                    </a:cubicBezTo>
                    <a:cubicBezTo>
                      <a:pt x="339" y="436"/>
                      <a:pt x="438" y="339"/>
                      <a:pt x="438" y="218"/>
                    </a:cubicBezTo>
                    <a:cubicBezTo>
                      <a:pt x="439" y="96"/>
                      <a:pt x="340" y="0"/>
                      <a:pt x="2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6" name="Google Shape;7266;p20"/>
              <p:cNvSpPr/>
              <p:nvPr/>
            </p:nvSpPr>
            <p:spPr>
              <a:xfrm>
                <a:off x="9051895" y="4917796"/>
                <a:ext cx="119508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8" extrusionOk="0">
                    <a:moveTo>
                      <a:pt x="218" y="1"/>
                    </a:moveTo>
                    <a:cubicBezTo>
                      <a:pt x="96" y="1"/>
                      <a:pt x="0" y="99"/>
                      <a:pt x="0" y="220"/>
                    </a:cubicBezTo>
                    <a:cubicBezTo>
                      <a:pt x="0" y="342"/>
                      <a:pt x="98" y="438"/>
                      <a:pt x="218" y="438"/>
                    </a:cubicBezTo>
                    <a:cubicBezTo>
                      <a:pt x="339" y="438"/>
                      <a:pt x="438" y="339"/>
                      <a:pt x="438" y="220"/>
                    </a:cubicBezTo>
                    <a:cubicBezTo>
                      <a:pt x="439" y="99"/>
                      <a:pt x="340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7" name="Google Shape;7267;p20"/>
              <p:cNvSpPr/>
              <p:nvPr/>
            </p:nvSpPr>
            <p:spPr>
              <a:xfrm>
                <a:off x="7505910" y="6444452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1"/>
                    </a:moveTo>
                    <a:cubicBezTo>
                      <a:pt x="98" y="1"/>
                      <a:pt x="1" y="98"/>
                      <a:pt x="1" y="219"/>
                    </a:cubicBezTo>
                    <a:cubicBezTo>
                      <a:pt x="1" y="339"/>
                      <a:pt x="100" y="438"/>
                      <a:pt x="220" y="438"/>
                    </a:cubicBezTo>
                    <a:cubicBezTo>
                      <a:pt x="342" y="438"/>
                      <a:pt x="440" y="339"/>
                      <a:pt x="440" y="219"/>
                    </a:cubicBezTo>
                    <a:cubicBezTo>
                      <a:pt x="440" y="98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8" name="Google Shape;7268;p20"/>
              <p:cNvSpPr/>
              <p:nvPr/>
            </p:nvSpPr>
            <p:spPr>
              <a:xfrm>
                <a:off x="9051895" y="4262270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8" y="0"/>
                    </a:moveTo>
                    <a:cubicBezTo>
                      <a:pt x="96" y="0"/>
                      <a:pt x="0" y="99"/>
                      <a:pt x="0" y="220"/>
                    </a:cubicBezTo>
                    <a:cubicBezTo>
                      <a:pt x="0" y="340"/>
                      <a:pt x="98" y="437"/>
                      <a:pt x="218" y="437"/>
                    </a:cubicBezTo>
                    <a:cubicBezTo>
                      <a:pt x="339" y="437"/>
                      <a:pt x="438" y="340"/>
                      <a:pt x="438" y="220"/>
                    </a:cubicBezTo>
                    <a:cubicBezTo>
                      <a:pt x="438" y="99"/>
                      <a:pt x="340" y="0"/>
                      <a:pt x="2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9" name="Google Shape;7269;p20"/>
              <p:cNvSpPr/>
              <p:nvPr/>
            </p:nvSpPr>
            <p:spPr>
              <a:xfrm>
                <a:off x="9051895" y="5350911"/>
                <a:ext cx="119508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9" extrusionOk="0">
                    <a:moveTo>
                      <a:pt x="218" y="1"/>
                    </a:moveTo>
                    <a:cubicBezTo>
                      <a:pt x="96" y="1"/>
                      <a:pt x="0" y="100"/>
                      <a:pt x="0" y="220"/>
                    </a:cubicBezTo>
                    <a:cubicBezTo>
                      <a:pt x="0" y="342"/>
                      <a:pt x="98" y="438"/>
                      <a:pt x="218" y="438"/>
                    </a:cubicBezTo>
                    <a:cubicBezTo>
                      <a:pt x="339" y="438"/>
                      <a:pt x="438" y="341"/>
                      <a:pt x="438" y="220"/>
                    </a:cubicBezTo>
                    <a:cubicBezTo>
                      <a:pt x="439" y="100"/>
                      <a:pt x="340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0" name="Google Shape;7270;p20"/>
              <p:cNvSpPr/>
              <p:nvPr/>
            </p:nvSpPr>
            <p:spPr>
              <a:xfrm>
                <a:off x="9051895" y="5137212"/>
                <a:ext cx="119508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8" extrusionOk="0">
                    <a:moveTo>
                      <a:pt x="218" y="0"/>
                    </a:moveTo>
                    <a:cubicBezTo>
                      <a:pt x="96" y="0"/>
                      <a:pt x="0" y="98"/>
                      <a:pt x="0" y="218"/>
                    </a:cubicBezTo>
                    <a:cubicBezTo>
                      <a:pt x="0" y="340"/>
                      <a:pt x="98" y="437"/>
                      <a:pt x="218" y="437"/>
                    </a:cubicBezTo>
                    <a:cubicBezTo>
                      <a:pt x="339" y="437"/>
                      <a:pt x="438" y="339"/>
                      <a:pt x="438" y="218"/>
                    </a:cubicBezTo>
                    <a:cubicBezTo>
                      <a:pt x="439" y="96"/>
                      <a:pt x="340" y="0"/>
                      <a:pt x="2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1" name="Google Shape;7271;p20"/>
              <p:cNvSpPr/>
              <p:nvPr/>
            </p:nvSpPr>
            <p:spPr>
              <a:xfrm>
                <a:off x="9051895" y="5569510"/>
                <a:ext cx="119508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8" extrusionOk="0">
                    <a:moveTo>
                      <a:pt x="218" y="1"/>
                    </a:moveTo>
                    <a:cubicBezTo>
                      <a:pt x="96" y="1"/>
                      <a:pt x="0" y="100"/>
                      <a:pt x="0" y="220"/>
                    </a:cubicBezTo>
                    <a:cubicBezTo>
                      <a:pt x="0" y="342"/>
                      <a:pt x="98" y="438"/>
                      <a:pt x="218" y="438"/>
                    </a:cubicBezTo>
                    <a:cubicBezTo>
                      <a:pt x="339" y="438"/>
                      <a:pt x="438" y="340"/>
                      <a:pt x="438" y="220"/>
                    </a:cubicBezTo>
                    <a:cubicBezTo>
                      <a:pt x="439" y="100"/>
                      <a:pt x="340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2" name="Google Shape;7272;p20"/>
              <p:cNvSpPr/>
              <p:nvPr/>
            </p:nvSpPr>
            <p:spPr>
              <a:xfrm>
                <a:off x="8788378" y="6007526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9" y="0"/>
                    </a:moveTo>
                    <a:cubicBezTo>
                      <a:pt x="97" y="0"/>
                      <a:pt x="1" y="98"/>
                      <a:pt x="1" y="218"/>
                    </a:cubicBezTo>
                    <a:cubicBezTo>
                      <a:pt x="1" y="338"/>
                      <a:pt x="98" y="437"/>
                      <a:pt x="219" y="437"/>
                    </a:cubicBezTo>
                    <a:cubicBezTo>
                      <a:pt x="339" y="437"/>
                      <a:pt x="438" y="338"/>
                      <a:pt x="438" y="218"/>
                    </a:cubicBezTo>
                    <a:cubicBezTo>
                      <a:pt x="438" y="98"/>
                      <a:pt x="340" y="0"/>
                      <a:pt x="2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3" name="Google Shape;7273;p20"/>
              <p:cNvSpPr/>
              <p:nvPr/>
            </p:nvSpPr>
            <p:spPr>
              <a:xfrm>
                <a:off x="8788378" y="6225853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19" y="1"/>
                    </a:moveTo>
                    <a:cubicBezTo>
                      <a:pt x="97" y="1"/>
                      <a:pt x="1" y="98"/>
                      <a:pt x="1" y="219"/>
                    </a:cubicBezTo>
                    <a:cubicBezTo>
                      <a:pt x="1" y="341"/>
                      <a:pt x="98" y="438"/>
                      <a:pt x="219" y="438"/>
                    </a:cubicBezTo>
                    <a:cubicBezTo>
                      <a:pt x="339" y="438"/>
                      <a:pt x="438" y="339"/>
                      <a:pt x="438" y="219"/>
                    </a:cubicBezTo>
                    <a:cubicBezTo>
                      <a:pt x="439" y="98"/>
                      <a:pt x="340" y="1"/>
                      <a:pt x="2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4" name="Google Shape;7274;p20"/>
              <p:cNvSpPr/>
              <p:nvPr/>
            </p:nvSpPr>
            <p:spPr>
              <a:xfrm>
                <a:off x="8788378" y="6877567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19" y="1"/>
                    </a:moveTo>
                    <a:cubicBezTo>
                      <a:pt x="97" y="1"/>
                      <a:pt x="1" y="98"/>
                      <a:pt x="1" y="219"/>
                    </a:cubicBezTo>
                    <a:cubicBezTo>
                      <a:pt x="1" y="341"/>
                      <a:pt x="98" y="438"/>
                      <a:pt x="219" y="438"/>
                    </a:cubicBezTo>
                    <a:cubicBezTo>
                      <a:pt x="339" y="438"/>
                      <a:pt x="438" y="339"/>
                      <a:pt x="438" y="219"/>
                    </a:cubicBezTo>
                    <a:cubicBezTo>
                      <a:pt x="439" y="98"/>
                      <a:pt x="340" y="1"/>
                      <a:pt x="2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5" name="Google Shape;7275;p20"/>
              <p:cNvSpPr/>
              <p:nvPr/>
            </p:nvSpPr>
            <p:spPr>
              <a:xfrm>
                <a:off x="8788378" y="6659240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9" y="0"/>
                    </a:moveTo>
                    <a:cubicBezTo>
                      <a:pt x="97" y="0"/>
                      <a:pt x="1" y="98"/>
                      <a:pt x="1" y="218"/>
                    </a:cubicBezTo>
                    <a:cubicBezTo>
                      <a:pt x="1" y="338"/>
                      <a:pt x="98" y="437"/>
                      <a:pt x="219" y="437"/>
                    </a:cubicBezTo>
                    <a:cubicBezTo>
                      <a:pt x="339" y="437"/>
                      <a:pt x="438" y="338"/>
                      <a:pt x="438" y="218"/>
                    </a:cubicBezTo>
                    <a:cubicBezTo>
                      <a:pt x="438" y="98"/>
                      <a:pt x="340" y="0"/>
                      <a:pt x="2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6" name="Google Shape;7276;p20"/>
              <p:cNvSpPr/>
              <p:nvPr/>
            </p:nvSpPr>
            <p:spPr>
              <a:xfrm>
                <a:off x="8788378" y="6444452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9" y="1"/>
                    </a:moveTo>
                    <a:cubicBezTo>
                      <a:pt x="97" y="1"/>
                      <a:pt x="1" y="98"/>
                      <a:pt x="1" y="219"/>
                    </a:cubicBezTo>
                    <a:cubicBezTo>
                      <a:pt x="1" y="339"/>
                      <a:pt x="98" y="438"/>
                      <a:pt x="219" y="438"/>
                    </a:cubicBezTo>
                    <a:cubicBezTo>
                      <a:pt x="339" y="438"/>
                      <a:pt x="438" y="339"/>
                      <a:pt x="438" y="219"/>
                    </a:cubicBezTo>
                    <a:cubicBezTo>
                      <a:pt x="438" y="98"/>
                      <a:pt x="340" y="1"/>
                      <a:pt x="2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7" name="Google Shape;7277;p20"/>
              <p:cNvSpPr/>
              <p:nvPr/>
            </p:nvSpPr>
            <p:spPr>
              <a:xfrm>
                <a:off x="6224532" y="5137212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8" y="0"/>
                    </a:moveTo>
                    <a:cubicBezTo>
                      <a:pt x="96" y="0"/>
                      <a:pt x="0" y="98"/>
                      <a:pt x="0" y="218"/>
                    </a:cubicBezTo>
                    <a:cubicBezTo>
                      <a:pt x="0" y="340"/>
                      <a:pt x="98" y="437"/>
                      <a:pt x="218" y="437"/>
                    </a:cubicBezTo>
                    <a:cubicBezTo>
                      <a:pt x="338" y="437"/>
                      <a:pt x="437" y="339"/>
                      <a:pt x="437" y="218"/>
                    </a:cubicBezTo>
                    <a:cubicBezTo>
                      <a:pt x="437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8" name="Google Shape;7278;p20"/>
              <p:cNvSpPr/>
              <p:nvPr/>
            </p:nvSpPr>
            <p:spPr>
              <a:xfrm>
                <a:off x="6224532" y="5788926"/>
                <a:ext cx="119236" cy="118963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7" extrusionOk="0">
                    <a:moveTo>
                      <a:pt x="218" y="0"/>
                    </a:moveTo>
                    <a:cubicBezTo>
                      <a:pt x="96" y="0"/>
                      <a:pt x="0" y="98"/>
                      <a:pt x="0" y="218"/>
                    </a:cubicBezTo>
                    <a:cubicBezTo>
                      <a:pt x="0" y="340"/>
                      <a:pt x="98" y="436"/>
                      <a:pt x="218" y="436"/>
                    </a:cubicBezTo>
                    <a:cubicBezTo>
                      <a:pt x="338" y="436"/>
                      <a:pt x="437" y="339"/>
                      <a:pt x="437" y="218"/>
                    </a:cubicBezTo>
                    <a:cubicBezTo>
                      <a:pt x="437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9" name="Google Shape;7279;p20"/>
              <p:cNvSpPr/>
              <p:nvPr/>
            </p:nvSpPr>
            <p:spPr>
              <a:xfrm>
                <a:off x="6224532" y="6007526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8" y="0"/>
                    </a:moveTo>
                    <a:cubicBezTo>
                      <a:pt x="96" y="0"/>
                      <a:pt x="0" y="98"/>
                      <a:pt x="0" y="218"/>
                    </a:cubicBezTo>
                    <a:cubicBezTo>
                      <a:pt x="0" y="338"/>
                      <a:pt x="98" y="437"/>
                      <a:pt x="218" y="437"/>
                    </a:cubicBezTo>
                    <a:cubicBezTo>
                      <a:pt x="338" y="437"/>
                      <a:pt x="437" y="338"/>
                      <a:pt x="437" y="218"/>
                    </a:cubicBezTo>
                    <a:cubicBezTo>
                      <a:pt x="437" y="98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0" name="Google Shape;7280;p20"/>
              <p:cNvSpPr/>
              <p:nvPr/>
            </p:nvSpPr>
            <p:spPr>
              <a:xfrm>
                <a:off x="6259649" y="4492031"/>
                <a:ext cx="84118" cy="108891"/>
              </a:xfrm>
              <a:custGeom>
                <a:avLst/>
                <a:gdLst/>
                <a:ahLst/>
                <a:cxnLst/>
                <a:rect l="l" t="t" r="r" b="b"/>
                <a:pathLst>
                  <a:path w="309" h="400" extrusionOk="0">
                    <a:moveTo>
                      <a:pt x="217" y="1"/>
                    </a:moveTo>
                    <a:cubicBezTo>
                      <a:pt x="139" y="124"/>
                      <a:pt x="67" y="250"/>
                      <a:pt x="0" y="379"/>
                    </a:cubicBezTo>
                    <a:cubicBezTo>
                      <a:pt x="26" y="392"/>
                      <a:pt x="57" y="399"/>
                      <a:pt x="89" y="399"/>
                    </a:cubicBezTo>
                    <a:cubicBezTo>
                      <a:pt x="209" y="396"/>
                      <a:pt x="308" y="300"/>
                      <a:pt x="308" y="178"/>
                    </a:cubicBezTo>
                    <a:cubicBezTo>
                      <a:pt x="308" y="105"/>
                      <a:pt x="272" y="41"/>
                      <a:pt x="2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1" name="Google Shape;7281;p20"/>
              <p:cNvSpPr/>
              <p:nvPr/>
            </p:nvSpPr>
            <p:spPr>
              <a:xfrm>
                <a:off x="6487777" y="4262270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9" y="0"/>
                    </a:moveTo>
                    <a:cubicBezTo>
                      <a:pt x="97" y="0"/>
                      <a:pt x="1" y="99"/>
                      <a:pt x="1" y="220"/>
                    </a:cubicBezTo>
                    <a:cubicBezTo>
                      <a:pt x="1" y="340"/>
                      <a:pt x="98" y="437"/>
                      <a:pt x="219" y="437"/>
                    </a:cubicBezTo>
                    <a:cubicBezTo>
                      <a:pt x="339" y="437"/>
                      <a:pt x="438" y="340"/>
                      <a:pt x="438" y="220"/>
                    </a:cubicBezTo>
                    <a:cubicBezTo>
                      <a:pt x="438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2" name="Google Shape;7282;p20"/>
              <p:cNvSpPr/>
              <p:nvPr/>
            </p:nvSpPr>
            <p:spPr>
              <a:xfrm>
                <a:off x="6487777" y="4699197"/>
                <a:ext cx="119236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9" extrusionOk="0">
                    <a:moveTo>
                      <a:pt x="219" y="1"/>
                    </a:moveTo>
                    <a:cubicBezTo>
                      <a:pt x="97" y="1"/>
                      <a:pt x="1" y="100"/>
                      <a:pt x="1" y="220"/>
                    </a:cubicBezTo>
                    <a:cubicBezTo>
                      <a:pt x="1" y="341"/>
                      <a:pt x="98" y="438"/>
                      <a:pt x="219" y="438"/>
                    </a:cubicBezTo>
                    <a:cubicBezTo>
                      <a:pt x="339" y="438"/>
                      <a:pt x="438" y="341"/>
                      <a:pt x="438" y="220"/>
                    </a:cubicBezTo>
                    <a:cubicBezTo>
                      <a:pt x="438" y="100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3" name="Google Shape;7283;p20"/>
              <p:cNvSpPr/>
              <p:nvPr/>
            </p:nvSpPr>
            <p:spPr>
              <a:xfrm>
                <a:off x="6224532" y="5569510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8" y="1"/>
                    </a:moveTo>
                    <a:cubicBezTo>
                      <a:pt x="96" y="1"/>
                      <a:pt x="0" y="100"/>
                      <a:pt x="0" y="220"/>
                    </a:cubicBezTo>
                    <a:cubicBezTo>
                      <a:pt x="0" y="342"/>
                      <a:pt x="98" y="438"/>
                      <a:pt x="218" y="438"/>
                    </a:cubicBezTo>
                    <a:cubicBezTo>
                      <a:pt x="338" y="438"/>
                      <a:pt x="437" y="340"/>
                      <a:pt x="437" y="220"/>
                    </a:cubicBezTo>
                    <a:cubicBezTo>
                      <a:pt x="437" y="100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4" name="Google Shape;7284;p20"/>
              <p:cNvSpPr/>
              <p:nvPr/>
            </p:nvSpPr>
            <p:spPr>
              <a:xfrm>
                <a:off x="6487777" y="4480597"/>
                <a:ext cx="119236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9" extrusionOk="0">
                    <a:moveTo>
                      <a:pt x="219" y="1"/>
                    </a:moveTo>
                    <a:cubicBezTo>
                      <a:pt x="97" y="1"/>
                      <a:pt x="1" y="100"/>
                      <a:pt x="1" y="220"/>
                    </a:cubicBezTo>
                    <a:cubicBezTo>
                      <a:pt x="1" y="342"/>
                      <a:pt x="98" y="438"/>
                      <a:pt x="219" y="438"/>
                    </a:cubicBezTo>
                    <a:cubicBezTo>
                      <a:pt x="339" y="438"/>
                      <a:pt x="438" y="341"/>
                      <a:pt x="438" y="220"/>
                    </a:cubicBezTo>
                    <a:cubicBezTo>
                      <a:pt x="438" y="100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5" name="Google Shape;7285;p20"/>
              <p:cNvSpPr/>
              <p:nvPr/>
            </p:nvSpPr>
            <p:spPr>
              <a:xfrm>
                <a:off x="6041322" y="5573322"/>
                <a:ext cx="39473" cy="108619"/>
              </a:xfrm>
              <a:custGeom>
                <a:avLst/>
                <a:gdLst/>
                <a:ahLst/>
                <a:cxnLst/>
                <a:rect l="l" t="t" r="r" b="b"/>
                <a:pathLst>
                  <a:path w="145" h="399" extrusionOk="0">
                    <a:moveTo>
                      <a:pt x="1" y="1"/>
                    </a:moveTo>
                    <a:cubicBezTo>
                      <a:pt x="8" y="134"/>
                      <a:pt x="18" y="266"/>
                      <a:pt x="32" y="398"/>
                    </a:cubicBezTo>
                    <a:cubicBezTo>
                      <a:pt x="100" y="359"/>
                      <a:pt x="144" y="288"/>
                      <a:pt x="144" y="207"/>
                    </a:cubicBezTo>
                    <a:cubicBezTo>
                      <a:pt x="143" y="113"/>
                      <a:pt x="82" y="34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6" name="Google Shape;7286;p20"/>
              <p:cNvSpPr/>
              <p:nvPr/>
            </p:nvSpPr>
            <p:spPr>
              <a:xfrm>
                <a:off x="6224532" y="5350911"/>
                <a:ext cx="119236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9" extrusionOk="0">
                    <a:moveTo>
                      <a:pt x="218" y="1"/>
                    </a:moveTo>
                    <a:cubicBezTo>
                      <a:pt x="96" y="1"/>
                      <a:pt x="0" y="100"/>
                      <a:pt x="0" y="220"/>
                    </a:cubicBezTo>
                    <a:cubicBezTo>
                      <a:pt x="0" y="342"/>
                      <a:pt x="98" y="438"/>
                      <a:pt x="218" y="438"/>
                    </a:cubicBezTo>
                    <a:cubicBezTo>
                      <a:pt x="338" y="438"/>
                      <a:pt x="437" y="341"/>
                      <a:pt x="437" y="220"/>
                    </a:cubicBezTo>
                    <a:cubicBezTo>
                      <a:pt x="437" y="100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7" name="Google Shape;7287;p20"/>
              <p:cNvSpPr/>
              <p:nvPr/>
            </p:nvSpPr>
            <p:spPr>
              <a:xfrm>
                <a:off x="6039144" y="5355811"/>
                <a:ext cx="41106" cy="111886"/>
              </a:xfrm>
              <a:custGeom>
                <a:avLst/>
                <a:gdLst/>
                <a:ahLst/>
                <a:cxnLst/>
                <a:rect l="l" t="t" r="r" b="b"/>
                <a:pathLst>
                  <a:path w="151" h="411" extrusionOk="0">
                    <a:moveTo>
                      <a:pt x="14" y="0"/>
                    </a:moveTo>
                    <a:cubicBezTo>
                      <a:pt x="4" y="136"/>
                      <a:pt x="2" y="272"/>
                      <a:pt x="0" y="410"/>
                    </a:cubicBezTo>
                    <a:cubicBezTo>
                      <a:pt x="88" y="381"/>
                      <a:pt x="151" y="298"/>
                      <a:pt x="151" y="202"/>
                    </a:cubicBezTo>
                    <a:cubicBezTo>
                      <a:pt x="151" y="110"/>
                      <a:pt x="93" y="32"/>
                      <a:pt x="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8" name="Google Shape;7288;p20"/>
              <p:cNvSpPr/>
              <p:nvPr/>
            </p:nvSpPr>
            <p:spPr>
              <a:xfrm>
                <a:off x="6052756" y="5157901"/>
                <a:ext cx="27495" cy="88746"/>
              </a:xfrm>
              <a:custGeom>
                <a:avLst/>
                <a:gdLst/>
                <a:ahLst/>
                <a:cxnLst/>
                <a:rect l="l" t="t" r="r" b="b"/>
                <a:pathLst>
                  <a:path w="101" h="326" extrusionOk="0">
                    <a:moveTo>
                      <a:pt x="48" y="0"/>
                    </a:moveTo>
                    <a:cubicBezTo>
                      <a:pt x="30" y="108"/>
                      <a:pt x="15" y="215"/>
                      <a:pt x="0" y="326"/>
                    </a:cubicBezTo>
                    <a:cubicBezTo>
                      <a:pt x="60" y="286"/>
                      <a:pt x="101" y="220"/>
                      <a:pt x="101" y="142"/>
                    </a:cubicBezTo>
                    <a:cubicBezTo>
                      <a:pt x="101" y="89"/>
                      <a:pt x="81" y="39"/>
                      <a:pt x="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9" name="Google Shape;7289;p20"/>
              <p:cNvSpPr/>
              <p:nvPr/>
            </p:nvSpPr>
            <p:spPr>
              <a:xfrm>
                <a:off x="6224532" y="4699197"/>
                <a:ext cx="119236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9" extrusionOk="0">
                    <a:moveTo>
                      <a:pt x="218" y="1"/>
                    </a:moveTo>
                    <a:cubicBezTo>
                      <a:pt x="96" y="1"/>
                      <a:pt x="0" y="100"/>
                      <a:pt x="0" y="220"/>
                    </a:cubicBezTo>
                    <a:cubicBezTo>
                      <a:pt x="0" y="341"/>
                      <a:pt x="98" y="438"/>
                      <a:pt x="218" y="438"/>
                    </a:cubicBezTo>
                    <a:cubicBezTo>
                      <a:pt x="338" y="438"/>
                      <a:pt x="437" y="341"/>
                      <a:pt x="437" y="220"/>
                    </a:cubicBezTo>
                    <a:cubicBezTo>
                      <a:pt x="437" y="100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0" name="Google Shape;7290;p20"/>
              <p:cNvSpPr/>
              <p:nvPr/>
            </p:nvSpPr>
            <p:spPr>
              <a:xfrm>
                <a:off x="6224532" y="4917796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8" y="1"/>
                    </a:moveTo>
                    <a:cubicBezTo>
                      <a:pt x="96" y="1"/>
                      <a:pt x="0" y="99"/>
                      <a:pt x="0" y="220"/>
                    </a:cubicBezTo>
                    <a:cubicBezTo>
                      <a:pt x="0" y="342"/>
                      <a:pt x="98" y="438"/>
                      <a:pt x="218" y="438"/>
                    </a:cubicBezTo>
                    <a:cubicBezTo>
                      <a:pt x="338" y="438"/>
                      <a:pt x="437" y="339"/>
                      <a:pt x="437" y="220"/>
                    </a:cubicBezTo>
                    <a:cubicBezTo>
                      <a:pt x="437" y="99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1" name="Google Shape;7291;p20"/>
              <p:cNvSpPr/>
              <p:nvPr/>
            </p:nvSpPr>
            <p:spPr>
              <a:xfrm>
                <a:off x="6487777" y="6225853"/>
                <a:ext cx="119236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9" extrusionOk="0">
                    <a:moveTo>
                      <a:pt x="219" y="1"/>
                    </a:moveTo>
                    <a:cubicBezTo>
                      <a:pt x="97" y="1"/>
                      <a:pt x="1" y="98"/>
                      <a:pt x="1" y="219"/>
                    </a:cubicBezTo>
                    <a:cubicBezTo>
                      <a:pt x="1" y="341"/>
                      <a:pt x="98" y="438"/>
                      <a:pt x="219" y="438"/>
                    </a:cubicBezTo>
                    <a:cubicBezTo>
                      <a:pt x="339" y="438"/>
                      <a:pt x="438" y="339"/>
                      <a:pt x="438" y="219"/>
                    </a:cubicBezTo>
                    <a:cubicBezTo>
                      <a:pt x="438" y="98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2" name="Google Shape;7292;p20"/>
              <p:cNvSpPr/>
              <p:nvPr/>
            </p:nvSpPr>
            <p:spPr>
              <a:xfrm>
                <a:off x="6487777" y="6444452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9" y="1"/>
                    </a:moveTo>
                    <a:cubicBezTo>
                      <a:pt x="97" y="1"/>
                      <a:pt x="1" y="98"/>
                      <a:pt x="1" y="219"/>
                    </a:cubicBezTo>
                    <a:cubicBezTo>
                      <a:pt x="1" y="339"/>
                      <a:pt x="98" y="438"/>
                      <a:pt x="219" y="438"/>
                    </a:cubicBezTo>
                    <a:cubicBezTo>
                      <a:pt x="339" y="438"/>
                      <a:pt x="438" y="339"/>
                      <a:pt x="438" y="219"/>
                    </a:cubicBezTo>
                    <a:cubicBezTo>
                      <a:pt x="438" y="98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3" name="Google Shape;7293;p20"/>
              <p:cNvSpPr/>
              <p:nvPr/>
            </p:nvSpPr>
            <p:spPr>
              <a:xfrm>
                <a:off x="6840312" y="3934235"/>
                <a:ext cx="8711" cy="6261"/>
              </a:xfrm>
              <a:custGeom>
                <a:avLst/>
                <a:gdLst/>
                <a:ahLst/>
                <a:cxnLst/>
                <a:rect l="l" t="t" r="r" b="b"/>
                <a:pathLst>
                  <a:path w="32" h="23" extrusionOk="0">
                    <a:moveTo>
                      <a:pt x="32" y="1"/>
                    </a:moveTo>
                    <a:lnTo>
                      <a:pt x="32" y="1"/>
                    </a:lnTo>
                    <a:cubicBezTo>
                      <a:pt x="20" y="8"/>
                      <a:pt x="12" y="15"/>
                      <a:pt x="0" y="22"/>
                    </a:cubicBezTo>
                    <a:cubicBezTo>
                      <a:pt x="12" y="15"/>
                      <a:pt x="22" y="8"/>
                      <a:pt x="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4" name="Google Shape;7294;p20"/>
              <p:cNvSpPr/>
              <p:nvPr/>
            </p:nvSpPr>
            <p:spPr>
              <a:xfrm>
                <a:off x="6069090" y="5813427"/>
                <a:ext cx="11161" cy="48184"/>
              </a:xfrm>
              <a:custGeom>
                <a:avLst/>
                <a:gdLst/>
                <a:ahLst/>
                <a:cxnLst/>
                <a:rect l="l" t="t" r="r" b="b"/>
                <a:pathLst>
                  <a:path w="41" h="17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2" y="61"/>
                      <a:pt x="22" y="120"/>
                      <a:pt x="35" y="177"/>
                    </a:cubicBezTo>
                    <a:cubicBezTo>
                      <a:pt x="38" y="161"/>
                      <a:pt x="41" y="144"/>
                      <a:pt x="41" y="127"/>
                    </a:cubicBezTo>
                    <a:cubicBezTo>
                      <a:pt x="41" y="82"/>
                      <a:pt x="26" y="36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5" name="Google Shape;7295;p20"/>
              <p:cNvSpPr/>
              <p:nvPr/>
            </p:nvSpPr>
            <p:spPr>
              <a:xfrm>
                <a:off x="6751294" y="4043126"/>
                <a:ext cx="119236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9" extrusionOk="0">
                    <a:moveTo>
                      <a:pt x="218" y="1"/>
                    </a:moveTo>
                    <a:cubicBezTo>
                      <a:pt x="96" y="1"/>
                      <a:pt x="0" y="100"/>
                      <a:pt x="0" y="220"/>
                    </a:cubicBezTo>
                    <a:cubicBezTo>
                      <a:pt x="0" y="342"/>
                      <a:pt x="98" y="438"/>
                      <a:pt x="218" y="438"/>
                    </a:cubicBezTo>
                    <a:cubicBezTo>
                      <a:pt x="340" y="438"/>
                      <a:pt x="438" y="339"/>
                      <a:pt x="438" y="220"/>
                    </a:cubicBezTo>
                    <a:cubicBezTo>
                      <a:pt x="438" y="100"/>
                      <a:pt x="339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6" name="Google Shape;7296;p20"/>
              <p:cNvSpPr/>
              <p:nvPr/>
            </p:nvSpPr>
            <p:spPr>
              <a:xfrm>
                <a:off x="6751294" y="4480597"/>
                <a:ext cx="119236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9" extrusionOk="0">
                    <a:moveTo>
                      <a:pt x="218" y="1"/>
                    </a:moveTo>
                    <a:cubicBezTo>
                      <a:pt x="96" y="1"/>
                      <a:pt x="0" y="100"/>
                      <a:pt x="0" y="220"/>
                    </a:cubicBezTo>
                    <a:cubicBezTo>
                      <a:pt x="0" y="342"/>
                      <a:pt x="98" y="438"/>
                      <a:pt x="218" y="438"/>
                    </a:cubicBezTo>
                    <a:cubicBezTo>
                      <a:pt x="340" y="438"/>
                      <a:pt x="438" y="341"/>
                      <a:pt x="438" y="220"/>
                    </a:cubicBezTo>
                    <a:cubicBezTo>
                      <a:pt x="438" y="100"/>
                      <a:pt x="339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7" name="Google Shape;7297;p20"/>
              <p:cNvSpPr/>
              <p:nvPr/>
            </p:nvSpPr>
            <p:spPr>
              <a:xfrm>
                <a:off x="6751294" y="4699197"/>
                <a:ext cx="119236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9" extrusionOk="0">
                    <a:moveTo>
                      <a:pt x="218" y="1"/>
                    </a:moveTo>
                    <a:cubicBezTo>
                      <a:pt x="96" y="1"/>
                      <a:pt x="0" y="100"/>
                      <a:pt x="0" y="220"/>
                    </a:cubicBezTo>
                    <a:cubicBezTo>
                      <a:pt x="0" y="341"/>
                      <a:pt x="98" y="438"/>
                      <a:pt x="218" y="438"/>
                    </a:cubicBezTo>
                    <a:cubicBezTo>
                      <a:pt x="340" y="438"/>
                      <a:pt x="438" y="341"/>
                      <a:pt x="438" y="220"/>
                    </a:cubicBezTo>
                    <a:cubicBezTo>
                      <a:pt x="438" y="100"/>
                      <a:pt x="339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8" name="Google Shape;7298;p20"/>
              <p:cNvSpPr/>
              <p:nvPr/>
            </p:nvSpPr>
            <p:spPr>
              <a:xfrm>
                <a:off x="6751294" y="4262270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8" y="0"/>
                    </a:moveTo>
                    <a:cubicBezTo>
                      <a:pt x="96" y="0"/>
                      <a:pt x="0" y="99"/>
                      <a:pt x="0" y="220"/>
                    </a:cubicBezTo>
                    <a:cubicBezTo>
                      <a:pt x="0" y="340"/>
                      <a:pt x="98" y="437"/>
                      <a:pt x="218" y="437"/>
                    </a:cubicBezTo>
                    <a:cubicBezTo>
                      <a:pt x="340" y="437"/>
                      <a:pt x="438" y="340"/>
                      <a:pt x="438" y="220"/>
                    </a:cubicBezTo>
                    <a:cubicBezTo>
                      <a:pt x="438" y="99"/>
                      <a:pt x="339" y="0"/>
                      <a:pt x="2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9" name="Google Shape;7299;p20"/>
              <p:cNvSpPr/>
              <p:nvPr/>
            </p:nvSpPr>
            <p:spPr>
              <a:xfrm>
                <a:off x="6487777" y="5137212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9" y="0"/>
                    </a:moveTo>
                    <a:cubicBezTo>
                      <a:pt x="97" y="0"/>
                      <a:pt x="1" y="98"/>
                      <a:pt x="1" y="218"/>
                    </a:cubicBezTo>
                    <a:cubicBezTo>
                      <a:pt x="1" y="340"/>
                      <a:pt x="98" y="437"/>
                      <a:pt x="219" y="437"/>
                    </a:cubicBezTo>
                    <a:cubicBezTo>
                      <a:pt x="339" y="437"/>
                      <a:pt x="438" y="339"/>
                      <a:pt x="438" y="218"/>
                    </a:cubicBezTo>
                    <a:cubicBezTo>
                      <a:pt x="438" y="96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0" name="Google Shape;7300;p20"/>
              <p:cNvSpPr/>
              <p:nvPr/>
            </p:nvSpPr>
            <p:spPr>
              <a:xfrm>
                <a:off x="7505910" y="6225853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20" y="1"/>
                    </a:moveTo>
                    <a:cubicBezTo>
                      <a:pt x="98" y="1"/>
                      <a:pt x="1" y="98"/>
                      <a:pt x="1" y="219"/>
                    </a:cubicBezTo>
                    <a:cubicBezTo>
                      <a:pt x="1" y="341"/>
                      <a:pt x="100" y="438"/>
                      <a:pt x="220" y="438"/>
                    </a:cubicBezTo>
                    <a:cubicBezTo>
                      <a:pt x="342" y="438"/>
                      <a:pt x="440" y="339"/>
                      <a:pt x="440" y="219"/>
                    </a:cubicBezTo>
                    <a:cubicBezTo>
                      <a:pt x="440" y="98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1" name="Google Shape;7301;p20"/>
              <p:cNvSpPr/>
              <p:nvPr/>
            </p:nvSpPr>
            <p:spPr>
              <a:xfrm>
                <a:off x="6487777" y="6007526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9" y="0"/>
                    </a:moveTo>
                    <a:cubicBezTo>
                      <a:pt x="97" y="0"/>
                      <a:pt x="1" y="98"/>
                      <a:pt x="1" y="218"/>
                    </a:cubicBezTo>
                    <a:cubicBezTo>
                      <a:pt x="1" y="338"/>
                      <a:pt x="98" y="437"/>
                      <a:pt x="219" y="437"/>
                    </a:cubicBezTo>
                    <a:cubicBezTo>
                      <a:pt x="339" y="437"/>
                      <a:pt x="438" y="338"/>
                      <a:pt x="438" y="218"/>
                    </a:cubicBezTo>
                    <a:cubicBezTo>
                      <a:pt x="438" y="98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2" name="Google Shape;7302;p20"/>
              <p:cNvSpPr/>
              <p:nvPr/>
            </p:nvSpPr>
            <p:spPr>
              <a:xfrm>
                <a:off x="6487777" y="5788926"/>
                <a:ext cx="119236" cy="118963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7" extrusionOk="0">
                    <a:moveTo>
                      <a:pt x="219" y="0"/>
                    </a:moveTo>
                    <a:cubicBezTo>
                      <a:pt x="97" y="0"/>
                      <a:pt x="1" y="98"/>
                      <a:pt x="1" y="218"/>
                    </a:cubicBezTo>
                    <a:cubicBezTo>
                      <a:pt x="1" y="340"/>
                      <a:pt x="98" y="436"/>
                      <a:pt x="219" y="436"/>
                    </a:cubicBezTo>
                    <a:cubicBezTo>
                      <a:pt x="339" y="436"/>
                      <a:pt x="438" y="339"/>
                      <a:pt x="438" y="218"/>
                    </a:cubicBezTo>
                    <a:cubicBezTo>
                      <a:pt x="438" y="96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3" name="Google Shape;7303;p20"/>
              <p:cNvSpPr/>
              <p:nvPr/>
            </p:nvSpPr>
            <p:spPr>
              <a:xfrm>
                <a:off x="6487777" y="5569510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9" y="1"/>
                    </a:moveTo>
                    <a:cubicBezTo>
                      <a:pt x="97" y="1"/>
                      <a:pt x="1" y="100"/>
                      <a:pt x="1" y="220"/>
                    </a:cubicBezTo>
                    <a:cubicBezTo>
                      <a:pt x="1" y="342"/>
                      <a:pt x="98" y="438"/>
                      <a:pt x="219" y="438"/>
                    </a:cubicBezTo>
                    <a:cubicBezTo>
                      <a:pt x="339" y="438"/>
                      <a:pt x="438" y="340"/>
                      <a:pt x="438" y="220"/>
                    </a:cubicBezTo>
                    <a:cubicBezTo>
                      <a:pt x="438" y="100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4" name="Google Shape;7304;p20"/>
              <p:cNvSpPr/>
              <p:nvPr/>
            </p:nvSpPr>
            <p:spPr>
              <a:xfrm>
                <a:off x="6487777" y="4917796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9" y="1"/>
                    </a:moveTo>
                    <a:cubicBezTo>
                      <a:pt x="97" y="1"/>
                      <a:pt x="1" y="99"/>
                      <a:pt x="1" y="220"/>
                    </a:cubicBezTo>
                    <a:cubicBezTo>
                      <a:pt x="1" y="342"/>
                      <a:pt x="98" y="438"/>
                      <a:pt x="219" y="438"/>
                    </a:cubicBezTo>
                    <a:cubicBezTo>
                      <a:pt x="339" y="438"/>
                      <a:pt x="438" y="339"/>
                      <a:pt x="438" y="220"/>
                    </a:cubicBezTo>
                    <a:cubicBezTo>
                      <a:pt x="438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5" name="Google Shape;7305;p20"/>
              <p:cNvSpPr/>
              <p:nvPr/>
            </p:nvSpPr>
            <p:spPr>
              <a:xfrm>
                <a:off x="7769427" y="6226397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0"/>
                    </a:moveTo>
                    <a:cubicBezTo>
                      <a:pt x="98" y="0"/>
                      <a:pt x="1" y="99"/>
                      <a:pt x="1" y="218"/>
                    </a:cubicBezTo>
                    <a:cubicBezTo>
                      <a:pt x="2" y="339"/>
                      <a:pt x="99" y="438"/>
                      <a:pt x="220" y="438"/>
                    </a:cubicBezTo>
                    <a:cubicBezTo>
                      <a:pt x="342" y="438"/>
                      <a:pt x="439" y="339"/>
                      <a:pt x="439" y="218"/>
                    </a:cubicBezTo>
                    <a:cubicBezTo>
                      <a:pt x="439" y="96"/>
                      <a:pt x="340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6" name="Google Shape;7306;p20"/>
              <p:cNvSpPr/>
              <p:nvPr/>
            </p:nvSpPr>
            <p:spPr>
              <a:xfrm>
                <a:off x="7769427" y="6007526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0"/>
                    </a:moveTo>
                    <a:cubicBezTo>
                      <a:pt x="98" y="0"/>
                      <a:pt x="1" y="98"/>
                      <a:pt x="1" y="218"/>
                    </a:cubicBezTo>
                    <a:cubicBezTo>
                      <a:pt x="1" y="338"/>
                      <a:pt x="99" y="437"/>
                      <a:pt x="220" y="437"/>
                    </a:cubicBezTo>
                    <a:cubicBezTo>
                      <a:pt x="342" y="437"/>
                      <a:pt x="439" y="338"/>
                      <a:pt x="439" y="218"/>
                    </a:cubicBezTo>
                    <a:cubicBezTo>
                      <a:pt x="439" y="98"/>
                      <a:pt x="340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7" name="Google Shape;7307;p20"/>
              <p:cNvSpPr/>
              <p:nvPr/>
            </p:nvSpPr>
            <p:spPr>
              <a:xfrm>
                <a:off x="7769427" y="6444997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0"/>
                    </a:moveTo>
                    <a:cubicBezTo>
                      <a:pt x="98" y="0"/>
                      <a:pt x="1" y="99"/>
                      <a:pt x="1" y="218"/>
                    </a:cubicBezTo>
                    <a:cubicBezTo>
                      <a:pt x="1" y="338"/>
                      <a:pt x="99" y="437"/>
                      <a:pt x="220" y="437"/>
                    </a:cubicBezTo>
                    <a:cubicBezTo>
                      <a:pt x="342" y="437"/>
                      <a:pt x="439" y="338"/>
                      <a:pt x="439" y="218"/>
                    </a:cubicBezTo>
                    <a:cubicBezTo>
                      <a:pt x="439" y="99"/>
                      <a:pt x="340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8" name="Google Shape;7308;p20"/>
              <p:cNvSpPr/>
              <p:nvPr/>
            </p:nvSpPr>
            <p:spPr>
              <a:xfrm>
                <a:off x="7769427" y="5570327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1"/>
                    </a:moveTo>
                    <a:cubicBezTo>
                      <a:pt x="98" y="1"/>
                      <a:pt x="1" y="98"/>
                      <a:pt x="1" y="218"/>
                    </a:cubicBezTo>
                    <a:cubicBezTo>
                      <a:pt x="2" y="339"/>
                      <a:pt x="99" y="438"/>
                      <a:pt x="220" y="438"/>
                    </a:cubicBezTo>
                    <a:cubicBezTo>
                      <a:pt x="342" y="438"/>
                      <a:pt x="439" y="339"/>
                      <a:pt x="439" y="218"/>
                    </a:cubicBezTo>
                    <a:cubicBezTo>
                      <a:pt x="439" y="97"/>
                      <a:pt x="340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9" name="Google Shape;7309;p20"/>
              <p:cNvSpPr/>
              <p:nvPr/>
            </p:nvSpPr>
            <p:spPr>
              <a:xfrm>
                <a:off x="7769427" y="5788926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0"/>
                    </a:moveTo>
                    <a:cubicBezTo>
                      <a:pt x="98" y="0"/>
                      <a:pt x="1" y="98"/>
                      <a:pt x="1" y="218"/>
                    </a:cubicBezTo>
                    <a:cubicBezTo>
                      <a:pt x="2" y="339"/>
                      <a:pt x="99" y="438"/>
                      <a:pt x="220" y="438"/>
                    </a:cubicBezTo>
                    <a:cubicBezTo>
                      <a:pt x="342" y="438"/>
                      <a:pt x="439" y="339"/>
                      <a:pt x="439" y="218"/>
                    </a:cubicBezTo>
                    <a:cubicBezTo>
                      <a:pt x="439" y="96"/>
                      <a:pt x="340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0" name="Google Shape;7310;p20"/>
              <p:cNvSpPr/>
              <p:nvPr/>
            </p:nvSpPr>
            <p:spPr>
              <a:xfrm>
                <a:off x="7769427" y="6659240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0"/>
                    </a:moveTo>
                    <a:cubicBezTo>
                      <a:pt x="98" y="0"/>
                      <a:pt x="1" y="98"/>
                      <a:pt x="1" y="218"/>
                    </a:cubicBezTo>
                    <a:cubicBezTo>
                      <a:pt x="1" y="338"/>
                      <a:pt x="99" y="437"/>
                      <a:pt x="220" y="437"/>
                    </a:cubicBezTo>
                    <a:cubicBezTo>
                      <a:pt x="342" y="437"/>
                      <a:pt x="439" y="338"/>
                      <a:pt x="439" y="218"/>
                    </a:cubicBezTo>
                    <a:cubicBezTo>
                      <a:pt x="439" y="98"/>
                      <a:pt x="340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1" name="Google Shape;7311;p20"/>
              <p:cNvSpPr/>
              <p:nvPr/>
            </p:nvSpPr>
            <p:spPr>
              <a:xfrm>
                <a:off x="7769427" y="7096711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0"/>
                    </a:moveTo>
                    <a:cubicBezTo>
                      <a:pt x="98" y="0"/>
                      <a:pt x="1" y="99"/>
                      <a:pt x="1" y="218"/>
                    </a:cubicBezTo>
                    <a:cubicBezTo>
                      <a:pt x="1" y="339"/>
                      <a:pt x="99" y="437"/>
                      <a:pt x="220" y="437"/>
                    </a:cubicBezTo>
                    <a:cubicBezTo>
                      <a:pt x="342" y="437"/>
                      <a:pt x="439" y="339"/>
                      <a:pt x="439" y="218"/>
                    </a:cubicBezTo>
                    <a:cubicBezTo>
                      <a:pt x="439" y="99"/>
                      <a:pt x="340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2" name="Google Shape;7312;p20"/>
              <p:cNvSpPr/>
              <p:nvPr/>
            </p:nvSpPr>
            <p:spPr>
              <a:xfrm>
                <a:off x="7769427" y="3610556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0"/>
                    </a:moveTo>
                    <a:cubicBezTo>
                      <a:pt x="98" y="0"/>
                      <a:pt x="1" y="99"/>
                      <a:pt x="1" y="219"/>
                    </a:cubicBezTo>
                    <a:cubicBezTo>
                      <a:pt x="1" y="338"/>
                      <a:pt x="99" y="437"/>
                      <a:pt x="220" y="437"/>
                    </a:cubicBezTo>
                    <a:cubicBezTo>
                      <a:pt x="342" y="437"/>
                      <a:pt x="439" y="338"/>
                      <a:pt x="439" y="219"/>
                    </a:cubicBezTo>
                    <a:cubicBezTo>
                      <a:pt x="439" y="99"/>
                      <a:pt x="342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3" name="Google Shape;7313;p20"/>
              <p:cNvSpPr/>
              <p:nvPr/>
            </p:nvSpPr>
            <p:spPr>
              <a:xfrm>
                <a:off x="7769427" y="6878112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0"/>
                    </a:moveTo>
                    <a:cubicBezTo>
                      <a:pt x="98" y="0"/>
                      <a:pt x="1" y="99"/>
                      <a:pt x="1" y="218"/>
                    </a:cubicBezTo>
                    <a:cubicBezTo>
                      <a:pt x="2" y="339"/>
                      <a:pt x="99" y="438"/>
                      <a:pt x="220" y="438"/>
                    </a:cubicBezTo>
                    <a:cubicBezTo>
                      <a:pt x="342" y="438"/>
                      <a:pt x="439" y="339"/>
                      <a:pt x="439" y="218"/>
                    </a:cubicBezTo>
                    <a:cubicBezTo>
                      <a:pt x="439" y="96"/>
                      <a:pt x="340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4" name="Google Shape;7314;p20"/>
              <p:cNvSpPr/>
              <p:nvPr/>
            </p:nvSpPr>
            <p:spPr>
              <a:xfrm>
                <a:off x="7506455" y="3627978"/>
                <a:ext cx="119236" cy="101813"/>
              </a:xfrm>
              <a:custGeom>
                <a:avLst/>
                <a:gdLst/>
                <a:ahLst/>
                <a:cxnLst/>
                <a:rect l="l" t="t" r="r" b="b"/>
                <a:pathLst>
                  <a:path w="438" h="374" extrusionOk="0">
                    <a:moveTo>
                      <a:pt x="374" y="1"/>
                    </a:moveTo>
                    <a:cubicBezTo>
                      <a:pt x="254" y="21"/>
                      <a:pt x="134" y="44"/>
                      <a:pt x="18" y="69"/>
                    </a:cubicBezTo>
                    <a:cubicBezTo>
                      <a:pt x="5" y="97"/>
                      <a:pt x="0" y="125"/>
                      <a:pt x="0" y="155"/>
                    </a:cubicBezTo>
                    <a:cubicBezTo>
                      <a:pt x="0" y="277"/>
                      <a:pt x="98" y="373"/>
                      <a:pt x="218" y="373"/>
                    </a:cubicBezTo>
                    <a:cubicBezTo>
                      <a:pt x="340" y="373"/>
                      <a:pt x="438" y="276"/>
                      <a:pt x="438" y="155"/>
                    </a:cubicBezTo>
                    <a:cubicBezTo>
                      <a:pt x="438" y="94"/>
                      <a:pt x="412" y="41"/>
                      <a:pt x="3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5" name="Google Shape;7315;p20"/>
              <p:cNvSpPr/>
              <p:nvPr/>
            </p:nvSpPr>
            <p:spPr>
              <a:xfrm>
                <a:off x="7769427" y="5351728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1"/>
                    </a:moveTo>
                    <a:cubicBezTo>
                      <a:pt x="98" y="1"/>
                      <a:pt x="1" y="98"/>
                      <a:pt x="1" y="219"/>
                    </a:cubicBezTo>
                    <a:cubicBezTo>
                      <a:pt x="2" y="339"/>
                      <a:pt x="99" y="438"/>
                      <a:pt x="220" y="438"/>
                    </a:cubicBezTo>
                    <a:cubicBezTo>
                      <a:pt x="342" y="438"/>
                      <a:pt x="439" y="339"/>
                      <a:pt x="439" y="219"/>
                    </a:cubicBezTo>
                    <a:cubicBezTo>
                      <a:pt x="439" y="97"/>
                      <a:pt x="340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6" name="Google Shape;7316;p20"/>
              <p:cNvSpPr/>
              <p:nvPr/>
            </p:nvSpPr>
            <p:spPr>
              <a:xfrm>
                <a:off x="7776778" y="7315310"/>
                <a:ext cx="107258" cy="3539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30" extrusionOk="0">
                    <a:moveTo>
                      <a:pt x="193" y="0"/>
                    </a:moveTo>
                    <a:cubicBezTo>
                      <a:pt x="111" y="0"/>
                      <a:pt x="40" y="44"/>
                      <a:pt x="1" y="113"/>
                    </a:cubicBezTo>
                    <a:cubicBezTo>
                      <a:pt x="130" y="122"/>
                      <a:pt x="260" y="128"/>
                      <a:pt x="394" y="129"/>
                    </a:cubicBezTo>
                    <a:cubicBezTo>
                      <a:pt x="359" y="52"/>
                      <a:pt x="283" y="0"/>
                      <a:pt x="1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7" name="Google Shape;7317;p20"/>
              <p:cNvSpPr/>
              <p:nvPr/>
            </p:nvSpPr>
            <p:spPr>
              <a:xfrm>
                <a:off x="7022433" y="7096167"/>
                <a:ext cx="111613" cy="83029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05" extrusionOk="0">
                    <a:moveTo>
                      <a:pt x="190" y="1"/>
                    </a:moveTo>
                    <a:cubicBezTo>
                      <a:pt x="110" y="1"/>
                      <a:pt x="38" y="45"/>
                      <a:pt x="1" y="110"/>
                    </a:cubicBezTo>
                    <a:cubicBezTo>
                      <a:pt x="127" y="180"/>
                      <a:pt x="259" y="244"/>
                      <a:pt x="391" y="305"/>
                    </a:cubicBezTo>
                    <a:cubicBezTo>
                      <a:pt x="402" y="277"/>
                      <a:pt x="409" y="249"/>
                      <a:pt x="409" y="219"/>
                    </a:cubicBezTo>
                    <a:cubicBezTo>
                      <a:pt x="409" y="98"/>
                      <a:pt x="310" y="1"/>
                      <a:pt x="1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8" name="Google Shape;7318;p20"/>
              <p:cNvSpPr/>
              <p:nvPr/>
            </p:nvSpPr>
            <p:spPr>
              <a:xfrm>
                <a:off x="7769427" y="4043671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0"/>
                    </a:moveTo>
                    <a:cubicBezTo>
                      <a:pt x="98" y="0"/>
                      <a:pt x="1" y="99"/>
                      <a:pt x="1" y="220"/>
                    </a:cubicBezTo>
                    <a:cubicBezTo>
                      <a:pt x="2" y="340"/>
                      <a:pt x="99" y="438"/>
                      <a:pt x="220" y="438"/>
                    </a:cubicBezTo>
                    <a:cubicBezTo>
                      <a:pt x="342" y="438"/>
                      <a:pt x="439" y="340"/>
                      <a:pt x="439" y="220"/>
                    </a:cubicBezTo>
                    <a:cubicBezTo>
                      <a:pt x="439" y="98"/>
                      <a:pt x="340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9" name="Google Shape;7319;p20"/>
              <p:cNvSpPr/>
              <p:nvPr/>
            </p:nvSpPr>
            <p:spPr>
              <a:xfrm>
                <a:off x="6224532" y="6226397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8" y="0"/>
                    </a:moveTo>
                    <a:cubicBezTo>
                      <a:pt x="98" y="0"/>
                      <a:pt x="0" y="99"/>
                      <a:pt x="0" y="218"/>
                    </a:cubicBezTo>
                    <a:cubicBezTo>
                      <a:pt x="0" y="225"/>
                      <a:pt x="0" y="231"/>
                      <a:pt x="1" y="238"/>
                    </a:cubicBezTo>
                    <a:cubicBezTo>
                      <a:pt x="24" y="286"/>
                      <a:pt x="47" y="333"/>
                      <a:pt x="72" y="380"/>
                    </a:cubicBezTo>
                    <a:cubicBezTo>
                      <a:pt x="109" y="415"/>
                      <a:pt x="161" y="438"/>
                      <a:pt x="218" y="438"/>
                    </a:cubicBezTo>
                    <a:cubicBezTo>
                      <a:pt x="340" y="438"/>
                      <a:pt x="437" y="339"/>
                      <a:pt x="437" y="218"/>
                    </a:cubicBezTo>
                    <a:cubicBezTo>
                      <a:pt x="437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0" name="Google Shape;7320;p20"/>
              <p:cNvSpPr/>
              <p:nvPr/>
            </p:nvSpPr>
            <p:spPr>
              <a:xfrm>
                <a:off x="7769427" y="5137212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0"/>
                    </a:moveTo>
                    <a:cubicBezTo>
                      <a:pt x="98" y="0"/>
                      <a:pt x="1" y="98"/>
                      <a:pt x="1" y="218"/>
                    </a:cubicBezTo>
                    <a:cubicBezTo>
                      <a:pt x="2" y="339"/>
                      <a:pt x="99" y="437"/>
                      <a:pt x="220" y="437"/>
                    </a:cubicBezTo>
                    <a:cubicBezTo>
                      <a:pt x="342" y="437"/>
                      <a:pt x="439" y="339"/>
                      <a:pt x="439" y="218"/>
                    </a:cubicBezTo>
                    <a:cubicBezTo>
                      <a:pt x="439" y="96"/>
                      <a:pt x="340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1" name="Google Shape;7321;p20"/>
              <p:cNvSpPr/>
              <p:nvPr/>
            </p:nvSpPr>
            <p:spPr>
              <a:xfrm>
                <a:off x="6751294" y="6877567"/>
                <a:ext cx="119236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9" extrusionOk="0">
                    <a:moveTo>
                      <a:pt x="218" y="1"/>
                    </a:moveTo>
                    <a:cubicBezTo>
                      <a:pt x="96" y="1"/>
                      <a:pt x="0" y="98"/>
                      <a:pt x="0" y="219"/>
                    </a:cubicBezTo>
                    <a:cubicBezTo>
                      <a:pt x="0" y="233"/>
                      <a:pt x="2" y="246"/>
                      <a:pt x="3" y="259"/>
                    </a:cubicBezTo>
                    <a:cubicBezTo>
                      <a:pt x="81" y="319"/>
                      <a:pt x="159" y="378"/>
                      <a:pt x="240" y="438"/>
                    </a:cubicBezTo>
                    <a:cubicBezTo>
                      <a:pt x="349" y="427"/>
                      <a:pt x="438" y="334"/>
                      <a:pt x="438" y="219"/>
                    </a:cubicBezTo>
                    <a:cubicBezTo>
                      <a:pt x="438" y="97"/>
                      <a:pt x="339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2" name="Google Shape;7322;p20"/>
              <p:cNvSpPr/>
              <p:nvPr/>
            </p:nvSpPr>
            <p:spPr>
              <a:xfrm>
                <a:off x="6312189" y="6451530"/>
                <a:ext cx="31578" cy="49818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8" y="62"/>
                      <a:pt x="75" y="122"/>
                      <a:pt x="115" y="183"/>
                    </a:cubicBezTo>
                    <a:cubicBezTo>
                      <a:pt x="110" y="104"/>
                      <a:pt x="65" y="36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3" name="Google Shape;7323;p20"/>
              <p:cNvSpPr/>
              <p:nvPr/>
            </p:nvSpPr>
            <p:spPr>
              <a:xfrm>
                <a:off x="6491043" y="6659240"/>
                <a:ext cx="115969" cy="11733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431" extrusionOk="0">
                    <a:moveTo>
                      <a:pt x="207" y="0"/>
                    </a:moveTo>
                    <a:cubicBezTo>
                      <a:pt x="112" y="0"/>
                      <a:pt x="33" y="59"/>
                      <a:pt x="0" y="144"/>
                    </a:cubicBezTo>
                    <a:cubicBezTo>
                      <a:pt x="85" y="241"/>
                      <a:pt x="172" y="337"/>
                      <a:pt x="263" y="430"/>
                    </a:cubicBezTo>
                    <a:cubicBezTo>
                      <a:pt x="356" y="404"/>
                      <a:pt x="426" y="320"/>
                      <a:pt x="426" y="218"/>
                    </a:cubicBezTo>
                    <a:cubicBezTo>
                      <a:pt x="426" y="96"/>
                      <a:pt x="327" y="0"/>
                      <a:pt x="2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4" name="Google Shape;7324;p20"/>
              <p:cNvSpPr/>
              <p:nvPr/>
            </p:nvSpPr>
            <p:spPr>
              <a:xfrm>
                <a:off x="7553550" y="7314766"/>
                <a:ext cx="44918" cy="9256"/>
              </a:xfrm>
              <a:custGeom>
                <a:avLst/>
                <a:gdLst/>
                <a:ahLst/>
                <a:cxnLst/>
                <a:rect l="l" t="t" r="r" b="b"/>
                <a:pathLst>
                  <a:path w="165" h="34" extrusionOk="0">
                    <a:moveTo>
                      <a:pt x="47" y="1"/>
                    </a:moveTo>
                    <a:cubicBezTo>
                      <a:pt x="29" y="2"/>
                      <a:pt x="15" y="2"/>
                      <a:pt x="1" y="5"/>
                    </a:cubicBezTo>
                    <a:cubicBezTo>
                      <a:pt x="54" y="16"/>
                      <a:pt x="108" y="25"/>
                      <a:pt x="164" y="34"/>
                    </a:cubicBezTo>
                    <a:cubicBezTo>
                      <a:pt x="130" y="12"/>
                      <a:pt x="90" y="1"/>
                      <a:pt x="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5" name="Google Shape;7325;p20"/>
              <p:cNvSpPr/>
              <p:nvPr/>
            </p:nvSpPr>
            <p:spPr>
              <a:xfrm>
                <a:off x="7769427" y="4918613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0"/>
                    </a:moveTo>
                    <a:cubicBezTo>
                      <a:pt x="98" y="0"/>
                      <a:pt x="1" y="98"/>
                      <a:pt x="1" y="218"/>
                    </a:cubicBezTo>
                    <a:cubicBezTo>
                      <a:pt x="2" y="339"/>
                      <a:pt x="99" y="438"/>
                      <a:pt x="220" y="438"/>
                    </a:cubicBezTo>
                    <a:cubicBezTo>
                      <a:pt x="342" y="438"/>
                      <a:pt x="439" y="339"/>
                      <a:pt x="439" y="218"/>
                    </a:cubicBezTo>
                    <a:cubicBezTo>
                      <a:pt x="439" y="96"/>
                      <a:pt x="340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6" name="Google Shape;7326;p20"/>
              <p:cNvSpPr/>
              <p:nvPr/>
            </p:nvSpPr>
            <p:spPr>
              <a:xfrm>
                <a:off x="7769427" y="4700013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1"/>
                    </a:moveTo>
                    <a:cubicBezTo>
                      <a:pt x="98" y="1"/>
                      <a:pt x="1" y="98"/>
                      <a:pt x="1" y="219"/>
                    </a:cubicBezTo>
                    <a:cubicBezTo>
                      <a:pt x="1" y="339"/>
                      <a:pt x="99" y="438"/>
                      <a:pt x="220" y="438"/>
                    </a:cubicBezTo>
                    <a:cubicBezTo>
                      <a:pt x="342" y="438"/>
                      <a:pt x="439" y="339"/>
                      <a:pt x="439" y="219"/>
                    </a:cubicBezTo>
                    <a:cubicBezTo>
                      <a:pt x="439" y="98"/>
                      <a:pt x="340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7" name="Google Shape;7327;p20"/>
              <p:cNvSpPr/>
              <p:nvPr/>
            </p:nvSpPr>
            <p:spPr>
              <a:xfrm>
                <a:off x="7769427" y="4480597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20" y="1"/>
                    </a:moveTo>
                    <a:cubicBezTo>
                      <a:pt x="98" y="1"/>
                      <a:pt x="1" y="100"/>
                      <a:pt x="1" y="220"/>
                    </a:cubicBezTo>
                    <a:cubicBezTo>
                      <a:pt x="2" y="342"/>
                      <a:pt x="99" y="438"/>
                      <a:pt x="220" y="438"/>
                    </a:cubicBezTo>
                    <a:cubicBezTo>
                      <a:pt x="342" y="438"/>
                      <a:pt x="439" y="341"/>
                      <a:pt x="439" y="220"/>
                    </a:cubicBezTo>
                    <a:cubicBezTo>
                      <a:pt x="439" y="98"/>
                      <a:pt x="340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8" name="Google Shape;7328;p20"/>
              <p:cNvSpPr/>
              <p:nvPr/>
            </p:nvSpPr>
            <p:spPr>
              <a:xfrm>
                <a:off x="7769427" y="4262270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0"/>
                    </a:moveTo>
                    <a:cubicBezTo>
                      <a:pt x="98" y="0"/>
                      <a:pt x="1" y="99"/>
                      <a:pt x="1" y="220"/>
                    </a:cubicBezTo>
                    <a:cubicBezTo>
                      <a:pt x="1" y="340"/>
                      <a:pt x="99" y="437"/>
                      <a:pt x="220" y="437"/>
                    </a:cubicBezTo>
                    <a:cubicBezTo>
                      <a:pt x="342" y="437"/>
                      <a:pt x="439" y="340"/>
                      <a:pt x="439" y="220"/>
                    </a:cubicBezTo>
                    <a:cubicBezTo>
                      <a:pt x="439" y="99"/>
                      <a:pt x="340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9" name="Google Shape;7329;p20"/>
              <p:cNvSpPr/>
              <p:nvPr/>
            </p:nvSpPr>
            <p:spPr>
              <a:xfrm>
                <a:off x="7769427" y="3828883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20" y="1"/>
                    </a:moveTo>
                    <a:cubicBezTo>
                      <a:pt x="98" y="1"/>
                      <a:pt x="1" y="100"/>
                      <a:pt x="1" y="220"/>
                    </a:cubicBezTo>
                    <a:cubicBezTo>
                      <a:pt x="2" y="342"/>
                      <a:pt x="99" y="438"/>
                      <a:pt x="220" y="438"/>
                    </a:cubicBezTo>
                    <a:cubicBezTo>
                      <a:pt x="342" y="438"/>
                      <a:pt x="439" y="341"/>
                      <a:pt x="439" y="220"/>
                    </a:cubicBezTo>
                    <a:cubicBezTo>
                      <a:pt x="439" y="98"/>
                      <a:pt x="340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0" name="Google Shape;7330;p20"/>
              <p:cNvSpPr/>
              <p:nvPr/>
            </p:nvSpPr>
            <p:spPr>
              <a:xfrm>
                <a:off x="6487777" y="5350911"/>
                <a:ext cx="119236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9" extrusionOk="0">
                    <a:moveTo>
                      <a:pt x="219" y="1"/>
                    </a:moveTo>
                    <a:cubicBezTo>
                      <a:pt x="97" y="1"/>
                      <a:pt x="1" y="100"/>
                      <a:pt x="1" y="220"/>
                    </a:cubicBezTo>
                    <a:cubicBezTo>
                      <a:pt x="1" y="342"/>
                      <a:pt x="98" y="438"/>
                      <a:pt x="219" y="438"/>
                    </a:cubicBezTo>
                    <a:cubicBezTo>
                      <a:pt x="339" y="438"/>
                      <a:pt x="438" y="341"/>
                      <a:pt x="438" y="220"/>
                    </a:cubicBezTo>
                    <a:cubicBezTo>
                      <a:pt x="438" y="100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1" name="Google Shape;7331;p20"/>
              <p:cNvSpPr/>
              <p:nvPr/>
            </p:nvSpPr>
            <p:spPr>
              <a:xfrm>
                <a:off x="7242666" y="6225853"/>
                <a:ext cx="119508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9" extrusionOk="0">
                    <a:moveTo>
                      <a:pt x="220" y="1"/>
                    </a:moveTo>
                    <a:cubicBezTo>
                      <a:pt x="98" y="1"/>
                      <a:pt x="0" y="98"/>
                      <a:pt x="0" y="219"/>
                    </a:cubicBezTo>
                    <a:cubicBezTo>
                      <a:pt x="0" y="341"/>
                      <a:pt x="99" y="438"/>
                      <a:pt x="220" y="438"/>
                    </a:cubicBezTo>
                    <a:cubicBezTo>
                      <a:pt x="340" y="438"/>
                      <a:pt x="439" y="339"/>
                      <a:pt x="439" y="219"/>
                    </a:cubicBezTo>
                    <a:cubicBezTo>
                      <a:pt x="439" y="98"/>
                      <a:pt x="341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2" name="Google Shape;7332;p20"/>
              <p:cNvSpPr/>
              <p:nvPr/>
            </p:nvSpPr>
            <p:spPr>
              <a:xfrm>
                <a:off x="7242666" y="6007526"/>
                <a:ext cx="119508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8" extrusionOk="0">
                    <a:moveTo>
                      <a:pt x="220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9" y="437"/>
                      <a:pt x="220" y="437"/>
                    </a:cubicBezTo>
                    <a:cubicBezTo>
                      <a:pt x="340" y="437"/>
                      <a:pt x="439" y="338"/>
                      <a:pt x="439" y="218"/>
                    </a:cubicBezTo>
                    <a:cubicBezTo>
                      <a:pt x="439" y="98"/>
                      <a:pt x="341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3" name="Google Shape;7333;p20"/>
              <p:cNvSpPr/>
              <p:nvPr/>
            </p:nvSpPr>
            <p:spPr>
              <a:xfrm>
                <a:off x="7242666" y="5788926"/>
                <a:ext cx="119508" cy="118963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7" extrusionOk="0">
                    <a:moveTo>
                      <a:pt x="220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40"/>
                      <a:pt x="99" y="436"/>
                      <a:pt x="220" y="436"/>
                    </a:cubicBezTo>
                    <a:cubicBezTo>
                      <a:pt x="340" y="436"/>
                      <a:pt x="439" y="339"/>
                      <a:pt x="439" y="218"/>
                    </a:cubicBezTo>
                    <a:cubicBezTo>
                      <a:pt x="439" y="96"/>
                      <a:pt x="341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4" name="Google Shape;7334;p20"/>
              <p:cNvSpPr/>
              <p:nvPr/>
            </p:nvSpPr>
            <p:spPr>
              <a:xfrm>
                <a:off x="7242666" y="6659240"/>
                <a:ext cx="119508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8" extrusionOk="0">
                    <a:moveTo>
                      <a:pt x="220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9" y="437"/>
                      <a:pt x="220" y="437"/>
                    </a:cubicBezTo>
                    <a:cubicBezTo>
                      <a:pt x="340" y="437"/>
                      <a:pt x="439" y="338"/>
                      <a:pt x="439" y="218"/>
                    </a:cubicBezTo>
                    <a:cubicBezTo>
                      <a:pt x="439" y="98"/>
                      <a:pt x="341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5" name="Google Shape;7335;p20"/>
              <p:cNvSpPr/>
              <p:nvPr/>
            </p:nvSpPr>
            <p:spPr>
              <a:xfrm>
                <a:off x="7242666" y="4043126"/>
                <a:ext cx="119508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9" extrusionOk="0">
                    <a:moveTo>
                      <a:pt x="220" y="1"/>
                    </a:moveTo>
                    <a:cubicBezTo>
                      <a:pt x="98" y="1"/>
                      <a:pt x="0" y="100"/>
                      <a:pt x="0" y="220"/>
                    </a:cubicBezTo>
                    <a:cubicBezTo>
                      <a:pt x="0" y="342"/>
                      <a:pt x="99" y="438"/>
                      <a:pt x="220" y="438"/>
                    </a:cubicBezTo>
                    <a:cubicBezTo>
                      <a:pt x="340" y="438"/>
                      <a:pt x="439" y="339"/>
                      <a:pt x="439" y="220"/>
                    </a:cubicBezTo>
                    <a:cubicBezTo>
                      <a:pt x="439" y="100"/>
                      <a:pt x="341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6" name="Google Shape;7336;p20"/>
              <p:cNvSpPr/>
              <p:nvPr/>
            </p:nvSpPr>
            <p:spPr>
              <a:xfrm>
                <a:off x="7242666" y="6444452"/>
                <a:ext cx="119508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8" extrusionOk="0">
                    <a:moveTo>
                      <a:pt x="220" y="1"/>
                    </a:moveTo>
                    <a:cubicBezTo>
                      <a:pt x="98" y="1"/>
                      <a:pt x="0" y="98"/>
                      <a:pt x="0" y="219"/>
                    </a:cubicBezTo>
                    <a:cubicBezTo>
                      <a:pt x="0" y="339"/>
                      <a:pt x="99" y="438"/>
                      <a:pt x="220" y="438"/>
                    </a:cubicBezTo>
                    <a:cubicBezTo>
                      <a:pt x="340" y="438"/>
                      <a:pt x="439" y="339"/>
                      <a:pt x="439" y="219"/>
                    </a:cubicBezTo>
                    <a:cubicBezTo>
                      <a:pt x="439" y="98"/>
                      <a:pt x="341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7" name="Google Shape;7337;p20"/>
              <p:cNvSpPr/>
              <p:nvPr/>
            </p:nvSpPr>
            <p:spPr>
              <a:xfrm>
                <a:off x="7242666" y="5137212"/>
                <a:ext cx="119508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8" extrusionOk="0">
                    <a:moveTo>
                      <a:pt x="220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40"/>
                      <a:pt x="99" y="437"/>
                      <a:pt x="220" y="437"/>
                    </a:cubicBezTo>
                    <a:cubicBezTo>
                      <a:pt x="340" y="437"/>
                      <a:pt x="439" y="339"/>
                      <a:pt x="439" y="218"/>
                    </a:cubicBezTo>
                    <a:cubicBezTo>
                      <a:pt x="439" y="96"/>
                      <a:pt x="341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8" name="Google Shape;7338;p20"/>
              <p:cNvSpPr/>
              <p:nvPr/>
            </p:nvSpPr>
            <p:spPr>
              <a:xfrm>
                <a:off x="7242666" y="4480597"/>
                <a:ext cx="119508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9" extrusionOk="0">
                    <a:moveTo>
                      <a:pt x="220" y="1"/>
                    </a:moveTo>
                    <a:cubicBezTo>
                      <a:pt x="98" y="1"/>
                      <a:pt x="0" y="100"/>
                      <a:pt x="0" y="220"/>
                    </a:cubicBezTo>
                    <a:cubicBezTo>
                      <a:pt x="0" y="342"/>
                      <a:pt x="99" y="438"/>
                      <a:pt x="220" y="438"/>
                    </a:cubicBezTo>
                    <a:cubicBezTo>
                      <a:pt x="340" y="438"/>
                      <a:pt x="439" y="341"/>
                      <a:pt x="439" y="220"/>
                    </a:cubicBezTo>
                    <a:cubicBezTo>
                      <a:pt x="439" y="100"/>
                      <a:pt x="341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9" name="Google Shape;7339;p20"/>
              <p:cNvSpPr/>
              <p:nvPr/>
            </p:nvSpPr>
            <p:spPr>
              <a:xfrm>
                <a:off x="7242666" y="5350911"/>
                <a:ext cx="119508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9" extrusionOk="0">
                    <a:moveTo>
                      <a:pt x="220" y="1"/>
                    </a:moveTo>
                    <a:cubicBezTo>
                      <a:pt x="98" y="1"/>
                      <a:pt x="0" y="100"/>
                      <a:pt x="0" y="220"/>
                    </a:cubicBezTo>
                    <a:cubicBezTo>
                      <a:pt x="0" y="342"/>
                      <a:pt x="99" y="438"/>
                      <a:pt x="220" y="438"/>
                    </a:cubicBezTo>
                    <a:cubicBezTo>
                      <a:pt x="340" y="438"/>
                      <a:pt x="439" y="341"/>
                      <a:pt x="439" y="220"/>
                    </a:cubicBezTo>
                    <a:cubicBezTo>
                      <a:pt x="439" y="100"/>
                      <a:pt x="341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0" name="Google Shape;7340;p20"/>
              <p:cNvSpPr/>
              <p:nvPr/>
            </p:nvSpPr>
            <p:spPr>
              <a:xfrm>
                <a:off x="7242666" y="4699197"/>
                <a:ext cx="119508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9" extrusionOk="0">
                    <a:moveTo>
                      <a:pt x="220" y="1"/>
                    </a:moveTo>
                    <a:cubicBezTo>
                      <a:pt x="98" y="1"/>
                      <a:pt x="0" y="100"/>
                      <a:pt x="0" y="220"/>
                    </a:cubicBezTo>
                    <a:cubicBezTo>
                      <a:pt x="0" y="341"/>
                      <a:pt x="99" y="438"/>
                      <a:pt x="220" y="438"/>
                    </a:cubicBezTo>
                    <a:cubicBezTo>
                      <a:pt x="340" y="438"/>
                      <a:pt x="439" y="341"/>
                      <a:pt x="439" y="220"/>
                    </a:cubicBezTo>
                    <a:cubicBezTo>
                      <a:pt x="439" y="100"/>
                      <a:pt x="341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1" name="Google Shape;7341;p20"/>
              <p:cNvSpPr/>
              <p:nvPr/>
            </p:nvSpPr>
            <p:spPr>
              <a:xfrm>
                <a:off x="7242666" y="4262270"/>
                <a:ext cx="119508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8" extrusionOk="0">
                    <a:moveTo>
                      <a:pt x="220" y="0"/>
                    </a:moveTo>
                    <a:cubicBezTo>
                      <a:pt x="98" y="0"/>
                      <a:pt x="0" y="99"/>
                      <a:pt x="0" y="220"/>
                    </a:cubicBezTo>
                    <a:cubicBezTo>
                      <a:pt x="0" y="340"/>
                      <a:pt x="99" y="437"/>
                      <a:pt x="220" y="437"/>
                    </a:cubicBezTo>
                    <a:cubicBezTo>
                      <a:pt x="340" y="437"/>
                      <a:pt x="439" y="340"/>
                      <a:pt x="439" y="220"/>
                    </a:cubicBezTo>
                    <a:cubicBezTo>
                      <a:pt x="439" y="99"/>
                      <a:pt x="341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2" name="Google Shape;7342;p20"/>
              <p:cNvSpPr/>
              <p:nvPr/>
            </p:nvSpPr>
            <p:spPr>
              <a:xfrm>
                <a:off x="7242666" y="7096167"/>
                <a:ext cx="119508" cy="118963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7" extrusionOk="0">
                    <a:moveTo>
                      <a:pt x="220" y="1"/>
                    </a:moveTo>
                    <a:cubicBezTo>
                      <a:pt x="98" y="1"/>
                      <a:pt x="0" y="98"/>
                      <a:pt x="0" y="219"/>
                    </a:cubicBezTo>
                    <a:cubicBezTo>
                      <a:pt x="0" y="339"/>
                      <a:pt x="99" y="437"/>
                      <a:pt x="220" y="437"/>
                    </a:cubicBezTo>
                    <a:cubicBezTo>
                      <a:pt x="340" y="437"/>
                      <a:pt x="439" y="339"/>
                      <a:pt x="439" y="219"/>
                    </a:cubicBezTo>
                    <a:cubicBezTo>
                      <a:pt x="439" y="98"/>
                      <a:pt x="341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3" name="Google Shape;7343;p20"/>
              <p:cNvSpPr/>
              <p:nvPr/>
            </p:nvSpPr>
            <p:spPr>
              <a:xfrm>
                <a:off x="7242666" y="4917796"/>
                <a:ext cx="119508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8" extrusionOk="0">
                    <a:moveTo>
                      <a:pt x="220" y="1"/>
                    </a:moveTo>
                    <a:cubicBezTo>
                      <a:pt x="98" y="1"/>
                      <a:pt x="0" y="99"/>
                      <a:pt x="0" y="220"/>
                    </a:cubicBezTo>
                    <a:cubicBezTo>
                      <a:pt x="0" y="342"/>
                      <a:pt x="99" y="438"/>
                      <a:pt x="220" y="438"/>
                    </a:cubicBezTo>
                    <a:cubicBezTo>
                      <a:pt x="340" y="438"/>
                      <a:pt x="439" y="339"/>
                      <a:pt x="439" y="220"/>
                    </a:cubicBezTo>
                    <a:cubicBezTo>
                      <a:pt x="439" y="99"/>
                      <a:pt x="341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4" name="Google Shape;7344;p20"/>
              <p:cNvSpPr/>
              <p:nvPr/>
            </p:nvSpPr>
            <p:spPr>
              <a:xfrm>
                <a:off x="7242666" y="5569510"/>
                <a:ext cx="119508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8" extrusionOk="0">
                    <a:moveTo>
                      <a:pt x="220" y="1"/>
                    </a:moveTo>
                    <a:cubicBezTo>
                      <a:pt x="98" y="1"/>
                      <a:pt x="0" y="100"/>
                      <a:pt x="0" y="220"/>
                    </a:cubicBezTo>
                    <a:cubicBezTo>
                      <a:pt x="0" y="342"/>
                      <a:pt x="99" y="438"/>
                      <a:pt x="220" y="438"/>
                    </a:cubicBezTo>
                    <a:cubicBezTo>
                      <a:pt x="340" y="438"/>
                      <a:pt x="439" y="340"/>
                      <a:pt x="439" y="220"/>
                    </a:cubicBezTo>
                    <a:cubicBezTo>
                      <a:pt x="439" y="100"/>
                      <a:pt x="341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5" name="Google Shape;7345;p20"/>
              <p:cNvSpPr/>
              <p:nvPr/>
            </p:nvSpPr>
            <p:spPr>
              <a:xfrm>
                <a:off x="7505910" y="5350911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20" y="1"/>
                    </a:moveTo>
                    <a:cubicBezTo>
                      <a:pt x="98" y="1"/>
                      <a:pt x="1" y="100"/>
                      <a:pt x="1" y="220"/>
                    </a:cubicBezTo>
                    <a:cubicBezTo>
                      <a:pt x="1" y="342"/>
                      <a:pt x="100" y="438"/>
                      <a:pt x="220" y="438"/>
                    </a:cubicBezTo>
                    <a:cubicBezTo>
                      <a:pt x="342" y="438"/>
                      <a:pt x="440" y="341"/>
                      <a:pt x="440" y="220"/>
                    </a:cubicBezTo>
                    <a:cubicBezTo>
                      <a:pt x="440" y="100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6" name="Google Shape;7346;p20"/>
              <p:cNvSpPr/>
              <p:nvPr/>
            </p:nvSpPr>
            <p:spPr>
              <a:xfrm>
                <a:off x="7505910" y="5137212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0"/>
                    </a:moveTo>
                    <a:cubicBezTo>
                      <a:pt x="98" y="0"/>
                      <a:pt x="1" y="98"/>
                      <a:pt x="1" y="218"/>
                    </a:cubicBezTo>
                    <a:cubicBezTo>
                      <a:pt x="1" y="340"/>
                      <a:pt x="100" y="437"/>
                      <a:pt x="220" y="437"/>
                    </a:cubicBezTo>
                    <a:cubicBezTo>
                      <a:pt x="342" y="437"/>
                      <a:pt x="440" y="339"/>
                      <a:pt x="440" y="218"/>
                    </a:cubicBezTo>
                    <a:cubicBezTo>
                      <a:pt x="440" y="96"/>
                      <a:pt x="342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7" name="Google Shape;7347;p20"/>
              <p:cNvSpPr/>
              <p:nvPr/>
            </p:nvSpPr>
            <p:spPr>
              <a:xfrm>
                <a:off x="7505910" y="4917796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1"/>
                    </a:moveTo>
                    <a:cubicBezTo>
                      <a:pt x="98" y="1"/>
                      <a:pt x="1" y="99"/>
                      <a:pt x="1" y="220"/>
                    </a:cubicBezTo>
                    <a:cubicBezTo>
                      <a:pt x="1" y="342"/>
                      <a:pt x="100" y="438"/>
                      <a:pt x="220" y="438"/>
                    </a:cubicBezTo>
                    <a:cubicBezTo>
                      <a:pt x="342" y="438"/>
                      <a:pt x="440" y="339"/>
                      <a:pt x="440" y="220"/>
                    </a:cubicBezTo>
                    <a:cubicBezTo>
                      <a:pt x="440" y="99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8" name="Google Shape;7348;p20"/>
              <p:cNvSpPr/>
              <p:nvPr/>
            </p:nvSpPr>
            <p:spPr>
              <a:xfrm>
                <a:off x="7505910" y="5569510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1"/>
                    </a:moveTo>
                    <a:cubicBezTo>
                      <a:pt x="98" y="1"/>
                      <a:pt x="1" y="100"/>
                      <a:pt x="1" y="220"/>
                    </a:cubicBezTo>
                    <a:cubicBezTo>
                      <a:pt x="1" y="342"/>
                      <a:pt x="100" y="438"/>
                      <a:pt x="220" y="438"/>
                    </a:cubicBezTo>
                    <a:cubicBezTo>
                      <a:pt x="342" y="438"/>
                      <a:pt x="440" y="340"/>
                      <a:pt x="440" y="220"/>
                    </a:cubicBezTo>
                    <a:cubicBezTo>
                      <a:pt x="440" y="100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9" name="Google Shape;7349;p20"/>
              <p:cNvSpPr/>
              <p:nvPr/>
            </p:nvSpPr>
            <p:spPr>
              <a:xfrm>
                <a:off x="7505910" y="5788926"/>
                <a:ext cx="119780" cy="118963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7" extrusionOk="0">
                    <a:moveTo>
                      <a:pt x="220" y="0"/>
                    </a:moveTo>
                    <a:cubicBezTo>
                      <a:pt x="98" y="0"/>
                      <a:pt x="1" y="98"/>
                      <a:pt x="1" y="218"/>
                    </a:cubicBezTo>
                    <a:cubicBezTo>
                      <a:pt x="1" y="340"/>
                      <a:pt x="100" y="436"/>
                      <a:pt x="220" y="436"/>
                    </a:cubicBezTo>
                    <a:cubicBezTo>
                      <a:pt x="342" y="436"/>
                      <a:pt x="440" y="339"/>
                      <a:pt x="440" y="218"/>
                    </a:cubicBezTo>
                    <a:cubicBezTo>
                      <a:pt x="440" y="96"/>
                      <a:pt x="342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0" name="Google Shape;7350;p20"/>
              <p:cNvSpPr/>
              <p:nvPr/>
            </p:nvSpPr>
            <p:spPr>
              <a:xfrm>
                <a:off x="7505910" y="6007526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0"/>
                    </a:moveTo>
                    <a:cubicBezTo>
                      <a:pt x="98" y="0"/>
                      <a:pt x="1" y="98"/>
                      <a:pt x="1" y="218"/>
                    </a:cubicBezTo>
                    <a:cubicBezTo>
                      <a:pt x="1" y="338"/>
                      <a:pt x="100" y="437"/>
                      <a:pt x="220" y="437"/>
                    </a:cubicBezTo>
                    <a:cubicBezTo>
                      <a:pt x="342" y="437"/>
                      <a:pt x="440" y="338"/>
                      <a:pt x="440" y="218"/>
                    </a:cubicBezTo>
                    <a:cubicBezTo>
                      <a:pt x="440" y="98"/>
                      <a:pt x="342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1" name="Google Shape;7351;p20"/>
              <p:cNvSpPr/>
              <p:nvPr/>
            </p:nvSpPr>
            <p:spPr>
              <a:xfrm>
                <a:off x="7505910" y="4043126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20" y="1"/>
                    </a:moveTo>
                    <a:cubicBezTo>
                      <a:pt x="98" y="1"/>
                      <a:pt x="1" y="100"/>
                      <a:pt x="1" y="220"/>
                    </a:cubicBezTo>
                    <a:cubicBezTo>
                      <a:pt x="1" y="342"/>
                      <a:pt x="100" y="438"/>
                      <a:pt x="220" y="438"/>
                    </a:cubicBezTo>
                    <a:cubicBezTo>
                      <a:pt x="342" y="438"/>
                      <a:pt x="440" y="339"/>
                      <a:pt x="440" y="220"/>
                    </a:cubicBezTo>
                    <a:cubicBezTo>
                      <a:pt x="440" y="100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2" name="Google Shape;7352;p20"/>
              <p:cNvSpPr/>
              <p:nvPr/>
            </p:nvSpPr>
            <p:spPr>
              <a:xfrm>
                <a:off x="7505910" y="4699197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20" y="1"/>
                    </a:moveTo>
                    <a:cubicBezTo>
                      <a:pt x="98" y="1"/>
                      <a:pt x="1" y="100"/>
                      <a:pt x="1" y="220"/>
                    </a:cubicBezTo>
                    <a:cubicBezTo>
                      <a:pt x="1" y="341"/>
                      <a:pt x="100" y="438"/>
                      <a:pt x="220" y="438"/>
                    </a:cubicBezTo>
                    <a:cubicBezTo>
                      <a:pt x="342" y="438"/>
                      <a:pt x="440" y="341"/>
                      <a:pt x="440" y="220"/>
                    </a:cubicBezTo>
                    <a:cubicBezTo>
                      <a:pt x="440" y="100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3" name="Google Shape;7353;p20"/>
              <p:cNvSpPr/>
              <p:nvPr/>
            </p:nvSpPr>
            <p:spPr>
              <a:xfrm>
                <a:off x="7505910" y="3828883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20" y="1"/>
                    </a:moveTo>
                    <a:cubicBezTo>
                      <a:pt x="98" y="1"/>
                      <a:pt x="1" y="100"/>
                      <a:pt x="1" y="220"/>
                    </a:cubicBezTo>
                    <a:cubicBezTo>
                      <a:pt x="1" y="342"/>
                      <a:pt x="100" y="438"/>
                      <a:pt x="220" y="438"/>
                    </a:cubicBezTo>
                    <a:cubicBezTo>
                      <a:pt x="342" y="438"/>
                      <a:pt x="440" y="341"/>
                      <a:pt x="440" y="220"/>
                    </a:cubicBezTo>
                    <a:cubicBezTo>
                      <a:pt x="440" y="100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4" name="Google Shape;7354;p20"/>
              <p:cNvSpPr/>
              <p:nvPr/>
            </p:nvSpPr>
            <p:spPr>
              <a:xfrm>
                <a:off x="7242666" y="6877567"/>
                <a:ext cx="119508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9" extrusionOk="0">
                    <a:moveTo>
                      <a:pt x="220" y="1"/>
                    </a:moveTo>
                    <a:cubicBezTo>
                      <a:pt x="98" y="1"/>
                      <a:pt x="0" y="98"/>
                      <a:pt x="0" y="219"/>
                    </a:cubicBezTo>
                    <a:cubicBezTo>
                      <a:pt x="0" y="341"/>
                      <a:pt x="99" y="438"/>
                      <a:pt x="220" y="438"/>
                    </a:cubicBezTo>
                    <a:cubicBezTo>
                      <a:pt x="340" y="438"/>
                      <a:pt x="439" y="339"/>
                      <a:pt x="439" y="219"/>
                    </a:cubicBezTo>
                    <a:cubicBezTo>
                      <a:pt x="439" y="98"/>
                      <a:pt x="341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5" name="Google Shape;7355;p20"/>
              <p:cNvSpPr/>
              <p:nvPr/>
            </p:nvSpPr>
            <p:spPr>
              <a:xfrm>
                <a:off x="7505910" y="4262270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0"/>
                    </a:moveTo>
                    <a:cubicBezTo>
                      <a:pt x="98" y="0"/>
                      <a:pt x="1" y="99"/>
                      <a:pt x="1" y="220"/>
                    </a:cubicBezTo>
                    <a:cubicBezTo>
                      <a:pt x="1" y="340"/>
                      <a:pt x="100" y="437"/>
                      <a:pt x="220" y="437"/>
                    </a:cubicBezTo>
                    <a:cubicBezTo>
                      <a:pt x="342" y="437"/>
                      <a:pt x="440" y="340"/>
                      <a:pt x="440" y="220"/>
                    </a:cubicBezTo>
                    <a:cubicBezTo>
                      <a:pt x="440" y="99"/>
                      <a:pt x="342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6" name="Google Shape;7356;p20"/>
              <p:cNvSpPr/>
              <p:nvPr/>
            </p:nvSpPr>
            <p:spPr>
              <a:xfrm>
                <a:off x="7505910" y="4480597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20" y="1"/>
                    </a:moveTo>
                    <a:cubicBezTo>
                      <a:pt x="98" y="1"/>
                      <a:pt x="1" y="100"/>
                      <a:pt x="1" y="220"/>
                    </a:cubicBezTo>
                    <a:cubicBezTo>
                      <a:pt x="1" y="342"/>
                      <a:pt x="100" y="438"/>
                      <a:pt x="220" y="438"/>
                    </a:cubicBezTo>
                    <a:cubicBezTo>
                      <a:pt x="342" y="438"/>
                      <a:pt x="440" y="341"/>
                      <a:pt x="440" y="220"/>
                    </a:cubicBezTo>
                    <a:cubicBezTo>
                      <a:pt x="440" y="100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7" name="Google Shape;7357;p20"/>
              <p:cNvSpPr/>
              <p:nvPr/>
            </p:nvSpPr>
            <p:spPr>
              <a:xfrm>
                <a:off x="7014811" y="5137212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8" y="0"/>
                    </a:moveTo>
                    <a:cubicBezTo>
                      <a:pt x="96" y="0"/>
                      <a:pt x="0" y="98"/>
                      <a:pt x="0" y="218"/>
                    </a:cubicBezTo>
                    <a:cubicBezTo>
                      <a:pt x="0" y="340"/>
                      <a:pt x="98" y="437"/>
                      <a:pt x="218" y="437"/>
                    </a:cubicBezTo>
                    <a:cubicBezTo>
                      <a:pt x="340" y="437"/>
                      <a:pt x="437" y="339"/>
                      <a:pt x="437" y="218"/>
                    </a:cubicBezTo>
                    <a:cubicBezTo>
                      <a:pt x="437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8" name="Google Shape;7358;p20"/>
              <p:cNvSpPr/>
              <p:nvPr/>
            </p:nvSpPr>
            <p:spPr>
              <a:xfrm>
                <a:off x="6751294" y="6444452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8" y="1"/>
                    </a:moveTo>
                    <a:cubicBezTo>
                      <a:pt x="96" y="1"/>
                      <a:pt x="0" y="98"/>
                      <a:pt x="0" y="219"/>
                    </a:cubicBezTo>
                    <a:cubicBezTo>
                      <a:pt x="0" y="339"/>
                      <a:pt x="98" y="438"/>
                      <a:pt x="218" y="438"/>
                    </a:cubicBezTo>
                    <a:cubicBezTo>
                      <a:pt x="340" y="438"/>
                      <a:pt x="438" y="339"/>
                      <a:pt x="438" y="219"/>
                    </a:cubicBezTo>
                    <a:cubicBezTo>
                      <a:pt x="438" y="98"/>
                      <a:pt x="339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9" name="Google Shape;7359;p20"/>
              <p:cNvSpPr/>
              <p:nvPr/>
            </p:nvSpPr>
            <p:spPr>
              <a:xfrm>
                <a:off x="7014811" y="3828883"/>
                <a:ext cx="119236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9" extrusionOk="0">
                    <a:moveTo>
                      <a:pt x="218" y="1"/>
                    </a:moveTo>
                    <a:cubicBezTo>
                      <a:pt x="96" y="1"/>
                      <a:pt x="0" y="100"/>
                      <a:pt x="0" y="220"/>
                    </a:cubicBezTo>
                    <a:cubicBezTo>
                      <a:pt x="0" y="342"/>
                      <a:pt x="98" y="438"/>
                      <a:pt x="218" y="438"/>
                    </a:cubicBezTo>
                    <a:cubicBezTo>
                      <a:pt x="340" y="438"/>
                      <a:pt x="437" y="341"/>
                      <a:pt x="437" y="220"/>
                    </a:cubicBezTo>
                    <a:cubicBezTo>
                      <a:pt x="437" y="100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0" name="Google Shape;7360;p20"/>
              <p:cNvSpPr/>
              <p:nvPr/>
            </p:nvSpPr>
            <p:spPr>
              <a:xfrm>
                <a:off x="6751294" y="6659240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8" y="0"/>
                    </a:moveTo>
                    <a:cubicBezTo>
                      <a:pt x="96" y="0"/>
                      <a:pt x="0" y="98"/>
                      <a:pt x="0" y="218"/>
                    </a:cubicBezTo>
                    <a:cubicBezTo>
                      <a:pt x="0" y="338"/>
                      <a:pt x="98" y="437"/>
                      <a:pt x="218" y="437"/>
                    </a:cubicBezTo>
                    <a:cubicBezTo>
                      <a:pt x="340" y="437"/>
                      <a:pt x="438" y="338"/>
                      <a:pt x="438" y="218"/>
                    </a:cubicBezTo>
                    <a:cubicBezTo>
                      <a:pt x="438" y="98"/>
                      <a:pt x="339" y="0"/>
                      <a:pt x="2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1" name="Google Shape;7361;p20"/>
              <p:cNvSpPr/>
              <p:nvPr/>
            </p:nvSpPr>
            <p:spPr>
              <a:xfrm>
                <a:off x="6751294" y="6225853"/>
                <a:ext cx="119236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9" extrusionOk="0">
                    <a:moveTo>
                      <a:pt x="218" y="1"/>
                    </a:moveTo>
                    <a:cubicBezTo>
                      <a:pt x="96" y="1"/>
                      <a:pt x="0" y="98"/>
                      <a:pt x="0" y="219"/>
                    </a:cubicBezTo>
                    <a:cubicBezTo>
                      <a:pt x="0" y="341"/>
                      <a:pt x="98" y="438"/>
                      <a:pt x="218" y="438"/>
                    </a:cubicBezTo>
                    <a:cubicBezTo>
                      <a:pt x="340" y="438"/>
                      <a:pt x="438" y="339"/>
                      <a:pt x="438" y="219"/>
                    </a:cubicBezTo>
                    <a:cubicBezTo>
                      <a:pt x="438" y="98"/>
                      <a:pt x="339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2" name="Google Shape;7362;p20"/>
              <p:cNvSpPr/>
              <p:nvPr/>
            </p:nvSpPr>
            <p:spPr>
              <a:xfrm>
                <a:off x="7014811" y="4262270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8" y="0"/>
                    </a:moveTo>
                    <a:cubicBezTo>
                      <a:pt x="96" y="0"/>
                      <a:pt x="0" y="99"/>
                      <a:pt x="0" y="220"/>
                    </a:cubicBezTo>
                    <a:cubicBezTo>
                      <a:pt x="0" y="340"/>
                      <a:pt x="98" y="437"/>
                      <a:pt x="218" y="437"/>
                    </a:cubicBezTo>
                    <a:cubicBezTo>
                      <a:pt x="340" y="437"/>
                      <a:pt x="437" y="340"/>
                      <a:pt x="437" y="220"/>
                    </a:cubicBezTo>
                    <a:cubicBezTo>
                      <a:pt x="437" y="99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3" name="Google Shape;7363;p20"/>
              <p:cNvSpPr/>
              <p:nvPr/>
            </p:nvSpPr>
            <p:spPr>
              <a:xfrm>
                <a:off x="7014811" y="4043126"/>
                <a:ext cx="119236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9" extrusionOk="0">
                    <a:moveTo>
                      <a:pt x="218" y="1"/>
                    </a:moveTo>
                    <a:cubicBezTo>
                      <a:pt x="96" y="1"/>
                      <a:pt x="0" y="100"/>
                      <a:pt x="0" y="220"/>
                    </a:cubicBezTo>
                    <a:cubicBezTo>
                      <a:pt x="0" y="342"/>
                      <a:pt x="98" y="438"/>
                      <a:pt x="218" y="438"/>
                    </a:cubicBezTo>
                    <a:cubicBezTo>
                      <a:pt x="340" y="438"/>
                      <a:pt x="437" y="339"/>
                      <a:pt x="437" y="220"/>
                    </a:cubicBezTo>
                    <a:cubicBezTo>
                      <a:pt x="437" y="100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4" name="Google Shape;7364;p20"/>
              <p:cNvSpPr/>
              <p:nvPr/>
            </p:nvSpPr>
            <p:spPr>
              <a:xfrm>
                <a:off x="6751294" y="5569510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8" y="1"/>
                    </a:moveTo>
                    <a:cubicBezTo>
                      <a:pt x="96" y="1"/>
                      <a:pt x="0" y="100"/>
                      <a:pt x="0" y="220"/>
                    </a:cubicBezTo>
                    <a:cubicBezTo>
                      <a:pt x="0" y="342"/>
                      <a:pt x="98" y="438"/>
                      <a:pt x="218" y="438"/>
                    </a:cubicBezTo>
                    <a:cubicBezTo>
                      <a:pt x="340" y="438"/>
                      <a:pt x="438" y="340"/>
                      <a:pt x="438" y="220"/>
                    </a:cubicBezTo>
                    <a:cubicBezTo>
                      <a:pt x="438" y="100"/>
                      <a:pt x="339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5" name="Google Shape;7365;p20"/>
              <p:cNvSpPr/>
              <p:nvPr/>
            </p:nvSpPr>
            <p:spPr>
              <a:xfrm>
                <a:off x="7242666" y="3828883"/>
                <a:ext cx="119508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9" extrusionOk="0">
                    <a:moveTo>
                      <a:pt x="220" y="1"/>
                    </a:moveTo>
                    <a:cubicBezTo>
                      <a:pt x="98" y="1"/>
                      <a:pt x="0" y="100"/>
                      <a:pt x="0" y="220"/>
                    </a:cubicBezTo>
                    <a:cubicBezTo>
                      <a:pt x="0" y="342"/>
                      <a:pt x="99" y="438"/>
                      <a:pt x="220" y="438"/>
                    </a:cubicBezTo>
                    <a:cubicBezTo>
                      <a:pt x="340" y="438"/>
                      <a:pt x="439" y="341"/>
                      <a:pt x="439" y="220"/>
                    </a:cubicBezTo>
                    <a:cubicBezTo>
                      <a:pt x="439" y="100"/>
                      <a:pt x="341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6" name="Google Shape;7366;p20"/>
              <p:cNvSpPr/>
              <p:nvPr/>
            </p:nvSpPr>
            <p:spPr>
              <a:xfrm>
                <a:off x="6751294" y="5137212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8" y="0"/>
                    </a:moveTo>
                    <a:cubicBezTo>
                      <a:pt x="96" y="0"/>
                      <a:pt x="0" y="98"/>
                      <a:pt x="0" y="218"/>
                    </a:cubicBezTo>
                    <a:cubicBezTo>
                      <a:pt x="0" y="340"/>
                      <a:pt x="98" y="437"/>
                      <a:pt x="218" y="437"/>
                    </a:cubicBezTo>
                    <a:cubicBezTo>
                      <a:pt x="340" y="437"/>
                      <a:pt x="438" y="339"/>
                      <a:pt x="438" y="218"/>
                    </a:cubicBezTo>
                    <a:cubicBezTo>
                      <a:pt x="438" y="96"/>
                      <a:pt x="339" y="0"/>
                      <a:pt x="2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7" name="Google Shape;7367;p20"/>
              <p:cNvSpPr/>
              <p:nvPr/>
            </p:nvSpPr>
            <p:spPr>
              <a:xfrm>
                <a:off x="6751294" y="6007526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8" y="0"/>
                    </a:moveTo>
                    <a:cubicBezTo>
                      <a:pt x="96" y="0"/>
                      <a:pt x="0" y="98"/>
                      <a:pt x="0" y="218"/>
                    </a:cubicBezTo>
                    <a:cubicBezTo>
                      <a:pt x="0" y="338"/>
                      <a:pt x="98" y="437"/>
                      <a:pt x="218" y="437"/>
                    </a:cubicBezTo>
                    <a:cubicBezTo>
                      <a:pt x="340" y="437"/>
                      <a:pt x="438" y="338"/>
                      <a:pt x="438" y="218"/>
                    </a:cubicBezTo>
                    <a:cubicBezTo>
                      <a:pt x="438" y="98"/>
                      <a:pt x="339" y="0"/>
                      <a:pt x="2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8" name="Google Shape;7368;p20"/>
              <p:cNvSpPr/>
              <p:nvPr/>
            </p:nvSpPr>
            <p:spPr>
              <a:xfrm>
                <a:off x="7014811" y="4480597"/>
                <a:ext cx="119236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9" extrusionOk="0">
                    <a:moveTo>
                      <a:pt x="218" y="1"/>
                    </a:moveTo>
                    <a:cubicBezTo>
                      <a:pt x="96" y="1"/>
                      <a:pt x="0" y="100"/>
                      <a:pt x="0" y="220"/>
                    </a:cubicBezTo>
                    <a:cubicBezTo>
                      <a:pt x="0" y="342"/>
                      <a:pt x="98" y="438"/>
                      <a:pt x="218" y="438"/>
                    </a:cubicBezTo>
                    <a:cubicBezTo>
                      <a:pt x="340" y="438"/>
                      <a:pt x="437" y="341"/>
                      <a:pt x="437" y="220"/>
                    </a:cubicBezTo>
                    <a:cubicBezTo>
                      <a:pt x="437" y="100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9" name="Google Shape;7369;p20"/>
              <p:cNvSpPr/>
              <p:nvPr/>
            </p:nvSpPr>
            <p:spPr>
              <a:xfrm>
                <a:off x="6751294" y="5788926"/>
                <a:ext cx="119236" cy="118963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7" extrusionOk="0">
                    <a:moveTo>
                      <a:pt x="218" y="0"/>
                    </a:moveTo>
                    <a:cubicBezTo>
                      <a:pt x="96" y="0"/>
                      <a:pt x="0" y="98"/>
                      <a:pt x="0" y="218"/>
                    </a:cubicBezTo>
                    <a:cubicBezTo>
                      <a:pt x="0" y="340"/>
                      <a:pt x="98" y="436"/>
                      <a:pt x="218" y="436"/>
                    </a:cubicBezTo>
                    <a:cubicBezTo>
                      <a:pt x="340" y="436"/>
                      <a:pt x="438" y="339"/>
                      <a:pt x="438" y="218"/>
                    </a:cubicBezTo>
                    <a:cubicBezTo>
                      <a:pt x="438" y="96"/>
                      <a:pt x="339" y="0"/>
                      <a:pt x="2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0" name="Google Shape;7370;p20"/>
              <p:cNvSpPr/>
              <p:nvPr/>
            </p:nvSpPr>
            <p:spPr>
              <a:xfrm>
                <a:off x="6751294" y="5350911"/>
                <a:ext cx="119236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9" extrusionOk="0">
                    <a:moveTo>
                      <a:pt x="218" y="1"/>
                    </a:moveTo>
                    <a:cubicBezTo>
                      <a:pt x="96" y="1"/>
                      <a:pt x="0" y="100"/>
                      <a:pt x="0" y="220"/>
                    </a:cubicBezTo>
                    <a:cubicBezTo>
                      <a:pt x="0" y="342"/>
                      <a:pt x="98" y="438"/>
                      <a:pt x="218" y="438"/>
                    </a:cubicBezTo>
                    <a:cubicBezTo>
                      <a:pt x="340" y="438"/>
                      <a:pt x="438" y="341"/>
                      <a:pt x="438" y="220"/>
                    </a:cubicBezTo>
                    <a:cubicBezTo>
                      <a:pt x="438" y="100"/>
                      <a:pt x="339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1" name="Google Shape;7371;p20"/>
              <p:cNvSpPr/>
              <p:nvPr/>
            </p:nvSpPr>
            <p:spPr>
              <a:xfrm>
                <a:off x="7014811" y="6444452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8" y="1"/>
                    </a:moveTo>
                    <a:cubicBezTo>
                      <a:pt x="96" y="1"/>
                      <a:pt x="0" y="98"/>
                      <a:pt x="0" y="219"/>
                    </a:cubicBezTo>
                    <a:cubicBezTo>
                      <a:pt x="0" y="339"/>
                      <a:pt x="98" y="438"/>
                      <a:pt x="218" y="438"/>
                    </a:cubicBezTo>
                    <a:cubicBezTo>
                      <a:pt x="340" y="438"/>
                      <a:pt x="437" y="339"/>
                      <a:pt x="437" y="219"/>
                    </a:cubicBezTo>
                    <a:cubicBezTo>
                      <a:pt x="437" y="98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2" name="Google Shape;7372;p20"/>
              <p:cNvSpPr/>
              <p:nvPr/>
            </p:nvSpPr>
            <p:spPr>
              <a:xfrm>
                <a:off x="7014811" y="6225853"/>
                <a:ext cx="119236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9" extrusionOk="0">
                    <a:moveTo>
                      <a:pt x="218" y="1"/>
                    </a:moveTo>
                    <a:cubicBezTo>
                      <a:pt x="96" y="1"/>
                      <a:pt x="0" y="98"/>
                      <a:pt x="0" y="219"/>
                    </a:cubicBezTo>
                    <a:cubicBezTo>
                      <a:pt x="0" y="341"/>
                      <a:pt x="98" y="438"/>
                      <a:pt x="218" y="438"/>
                    </a:cubicBezTo>
                    <a:cubicBezTo>
                      <a:pt x="340" y="438"/>
                      <a:pt x="437" y="339"/>
                      <a:pt x="437" y="219"/>
                    </a:cubicBezTo>
                    <a:cubicBezTo>
                      <a:pt x="437" y="98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3" name="Google Shape;7373;p20"/>
              <p:cNvSpPr/>
              <p:nvPr/>
            </p:nvSpPr>
            <p:spPr>
              <a:xfrm>
                <a:off x="7014811" y="6877567"/>
                <a:ext cx="119236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9" extrusionOk="0">
                    <a:moveTo>
                      <a:pt x="218" y="1"/>
                    </a:moveTo>
                    <a:cubicBezTo>
                      <a:pt x="96" y="1"/>
                      <a:pt x="0" y="98"/>
                      <a:pt x="0" y="219"/>
                    </a:cubicBezTo>
                    <a:cubicBezTo>
                      <a:pt x="0" y="341"/>
                      <a:pt x="98" y="438"/>
                      <a:pt x="218" y="438"/>
                    </a:cubicBezTo>
                    <a:cubicBezTo>
                      <a:pt x="340" y="438"/>
                      <a:pt x="437" y="339"/>
                      <a:pt x="437" y="219"/>
                    </a:cubicBezTo>
                    <a:cubicBezTo>
                      <a:pt x="437" y="98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4" name="Google Shape;7374;p20"/>
              <p:cNvSpPr/>
              <p:nvPr/>
            </p:nvSpPr>
            <p:spPr>
              <a:xfrm>
                <a:off x="7014811" y="6659240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8" y="0"/>
                    </a:moveTo>
                    <a:cubicBezTo>
                      <a:pt x="96" y="0"/>
                      <a:pt x="0" y="98"/>
                      <a:pt x="0" y="218"/>
                    </a:cubicBezTo>
                    <a:cubicBezTo>
                      <a:pt x="0" y="338"/>
                      <a:pt x="98" y="437"/>
                      <a:pt x="218" y="437"/>
                    </a:cubicBezTo>
                    <a:cubicBezTo>
                      <a:pt x="340" y="437"/>
                      <a:pt x="437" y="338"/>
                      <a:pt x="437" y="218"/>
                    </a:cubicBezTo>
                    <a:cubicBezTo>
                      <a:pt x="437" y="98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5" name="Google Shape;7375;p20"/>
              <p:cNvSpPr/>
              <p:nvPr/>
            </p:nvSpPr>
            <p:spPr>
              <a:xfrm>
                <a:off x="7014811" y="6007526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8" y="0"/>
                    </a:moveTo>
                    <a:cubicBezTo>
                      <a:pt x="96" y="0"/>
                      <a:pt x="0" y="98"/>
                      <a:pt x="0" y="218"/>
                    </a:cubicBezTo>
                    <a:cubicBezTo>
                      <a:pt x="0" y="338"/>
                      <a:pt x="98" y="437"/>
                      <a:pt x="218" y="437"/>
                    </a:cubicBezTo>
                    <a:cubicBezTo>
                      <a:pt x="340" y="437"/>
                      <a:pt x="437" y="338"/>
                      <a:pt x="437" y="218"/>
                    </a:cubicBezTo>
                    <a:cubicBezTo>
                      <a:pt x="437" y="98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6" name="Google Shape;7376;p20"/>
              <p:cNvSpPr/>
              <p:nvPr/>
            </p:nvSpPr>
            <p:spPr>
              <a:xfrm>
                <a:off x="7014811" y="4699197"/>
                <a:ext cx="119236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9" extrusionOk="0">
                    <a:moveTo>
                      <a:pt x="218" y="1"/>
                    </a:moveTo>
                    <a:cubicBezTo>
                      <a:pt x="96" y="1"/>
                      <a:pt x="0" y="100"/>
                      <a:pt x="0" y="220"/>
                    </a:cubicBezTo>
                    <a:cubicBezTo>
                      <a:pt x="0" y="341"/>
                      <a:pt x="98" y="438"/>
                      <a:pt x="218" y="438"/>
                    </a:cubicBezTo>
                    <a:cubicBezTo>
                      <a:pt x="340" y="438"/>
                      <a:pt x="437" y="341"/>
                      <a:pt x="437" y="220"/>
                    </a:cubicBezTo>
                    <a:cubicBezTo>
                      <a:pt x="437" y="100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7" name="Google Shape;7377;p20"/>
              <p:cNvSpPr/>
              <p:nvPr/>
            </p:nvSpPr>
            <p:spPr>
              <a:xfrm>
                <a:off x="7266894" y="3686235"/>
                <a:ext cx="93374" cy="43556"/>
              </a:xfrm>
              <a:custGeom>
                <a:avLst/>
                <a:gdLst/>
                <a:ahLst/>
                <a:cxnLst/>
                <a:rect l="l" t="t" r="r" b="b"/>
                <a:pathLst>
                  <a:path w="343" h="160" extrusionOk="0">
                    <a:moveTo>
                      <a:pt x="343" y="0"/>
                    </a:moveTo>
                    <a:lnTo>
                      <a:pt x="343" y="0"/>
                    </a:lnTo>
                    <a:cubicBezTo>
                      <a:pt x="228" y="36"/>
                      <a:pt x="113" y="73"/>
                      <a:pt x="0" y="115"/>
                    </a:cubicBezTo>
                    <a:cubicBezTo>
                      <a:pt x="36" y="142"/>
                      <a:pt x="82" y="159"/>
                      <a:pt x="131" y="159"/>
                    </a:cubicBezTo>
                    <a:cubicBezTo>
                      <a:pt x="231" y="159"/>
                      <a:pt x="315" y="93"/>
                      <a:pt x="3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8" name="Google Shape;7378;p20"/>
              <p:cNvSpPr/>
              <p:nvPr/>
            </p:nvSpPr>
            <p:spPr>
              <a:xfrm>
                <a:off x="7014811" y="4917796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8" y="1"/>
                    </a:moveTo>
                    <a:cubicBezTo>
                      <a:pt x="96" y="1"/>
                      <a:pt x="0" y="99"/>
                      <a:pt x="0" y="220"/>
                    </a:cubicBezTo>
                    <a:cubicBezTo>
                      <a:pt x="0" y="342"/>
                      <a:pt x="98" y="438"/>
                      <a:pt x="218" y="438"/>
                    </a:cubicBezTo>
                    <a:cubicBezTo>
                      <a:pt x="340" y="438"/>
                      <a:pt x="437" y="339"/>
                      <a:pt x="437" y="220"/>
                    </a:cubicBezTo>
                    <a:cubicBezTo>
                      <a:pt x="437" y="99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9" name="Google Shape;7379;p20"/>
              <p:cNvSpPr/>
              <p:nvPr/>
            </p:nvSpPr>
            <p:spPr>
              <a:xfrm>
                <a:off x="7014811" y="5788926"/>
                <a:ext cx="119236" cy="118963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7" extrusionOk="0">
                    <a:moveTo>
                      <a:pt x="218" y="0"/>
                    </a:moveTo>
                    <a:cubicBezTo>
                      <a:pt x="96" y="0"/>
                      <a:pt x="0" y="98"/>
                      <a:pt x="0" y="218"/>
                    </a:cubicBezTo>
                    <a:cubicBezTo>
                      <a:pt x="0" y="340"/>
                      <a:pt x="98" y="436"/>
                      <a:pt x="218" y="436"/>
                    </a:cubicBezTo>
                    <a:cubicBezTo>
                      <a:pt x="340" y="436"/>
                      <a:pt x="437" y="339"/>
                      <a:pt x="437" y="218"/>
                    </a:cubicBezTo>
                    <a:cubicBezTo>
                      <a:pt x="437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0" name="Google Shape;7380;p20"/>
              <p:cNvSpPr/>
              <p:nvPr/>
            </p:nvSpPr>
            <p:spPr>
              <a:xfrm>
                <a:off x="6751294" y="4917796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8" y="1"/>
                    </a:moveTo>
                    <a:cubicBezTo>
                      <a:pt x="96" y="1"/>
                      <a:pt x="0" y="99"/>
                      <a:pt x="0" y="220"/>
                    </a:cubicBezTo>
                    <a:cubicBezTo>
                      <a:pt x="0" y="342"/>
                      <a:pt x="98" y="438"/>
                      <a:pt x="218" y="438"/>
                    </a:cubicBezTo>
                    <a:cubicBezTo>
                      <a:pt x="340" y="438"/>
                      <a:pt x="438" y="339"/>
                      <a:pt x="438" y="220"/>
                    </a:cubicBezTo>
                    <a:cubicBezTo>
                      <a:pt x="438" y="99"/>
                      <a:pt x="339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1" name="Google Shape;7381;p20"/>
              <p:cNvSpPr/>
              <p:nvPr/>
            </p:nvSpPr>
            <p:spPr>
              <a:xfrm>
                <a:off x="7014811" y="5569510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8" y="1"/>
                    </a:moveTo>
                    <a:cubicBezTo>
                      <a:pt x="96" y="1"/>
                      <a:pt x="0" y="100"/>
                      <a:pt x="0" y="220"/>
                    </a:cubicBezTo>
                    <a:cubicBezTo>
                      <a:pt x="0" y="342"/>
                      <a:pt x="98" y="438"/>
                      <a:pt x="218" y="438"/>
                    </a:cubicBezTo>
                    <a:cubicBezTo>
                      <a:pt x="340" y="438"/>
                      <a:pt x="437" y="340"/>
                      <a:pt x="437" y="220"/>
                    </a:cubicBezTo>
                    <a:cubicBezTo>
                      <a:pt x="437" y="100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2" name="Google Shape;7382;p20"/>
              <p:cNvSpPr/>
              <p:nvPr/>
            </p:nvSpPr>
            <p:spPr>
              <a:xfrm>
                <a:off x="7014811" y="5350911"/>
                <a:ext cx="119236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9" extrusionOk="0">
                    <a:moveTo>
                      <a:pt x="218" y="1"/>
                    </a:moveTo>
                    <a:cubicBezTo>
                      <a:pt x="96" y="1"/>
                      <a:pt x="0" y="100"/>
                      <a:pt x="0" y="220"/>
                    </a:cubicBezTo>
                    <a:cubicBezTo>
                      <a:pt x="0" y="342"/>
                      <a:pt x="98" y="438"/>
                      <a:pt x="218" y="438"/>
                    </a:cubicBezTo>
                    <a:cubicBezTo>
                      <a:pt x="340" y="438"/>
                      <a:pt x="437" y="341"/>
                      <a:pt x="437" y="220"/>
                    </a:cubicBezTo>
                    <a:cubicBezTo>
                      <a:pt x="437" y="100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83" name="Google Shape;7383;p20"/>
            <p:cNvSpPr/>
            <p:nvPr/>
          </p:nvSpPr>
          <p:spPr>
            <a:xfrm rot="1318261" flipH="1">
              <a:off x="1047291" y="785574"/>
              <a:ext cx="477039" cy="369046"/>
            </a:xfrm>
            <a:custGeom>
              <a:avLst/>
              <a:gdLst/>
              <a:ahLst/>
              <a:cxnLst/>
              <a:rect l="l" t="t" r="r" b="b"/>
              <a:pathLst>
                <a:path w="8817" h="6821" extrusionOk="0">
                  <a:moveTo>
                    <a:pt x="5501" y="1"/>
                  </a:moveTo>
                  <a:lnTo>
                    <a:pt x="5501" y="1833"/>
                  </a:lnTo>
                  <a:lnTo>
                    <a:pt x="0" y="1833"/>
                  </a:lnTo>
                  <a:lnTo>
                    <a:pt x="0" y="4987"/>
                  </a:lnTo>
                  <a:lnTo>
                    <a:pt x="5501" y="4987"/>
                  </a:lnTo>
                  <a:lnTo>
                    <a:pt x="5501" y="6820"/>
                  </a:lnTo>
                  <a:lnTo>
                    <a:pt x="8817" y="3410"/>
                  </a:lnTo>
                  <a:lnTo>
                    <a:pt x="55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uphoria Script"/>
              <a:buNone/>
              <a:defRPr sz="2800">
                <a:solidFill>
                  <a:schemeClr val="dk1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uphoria Script"/>
              <a:buNone/>
              <a:defRPr sz="2800">
                <a:solidFill>
                  <a:schemeClr val="dk1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uphoria Script"/>
              <a:buNone/>
              <a:defRPr sz="2800">
                <a:solidFill>
                  <a:schemeClr val="dk1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uphoria Script"/>
              <a:buNone/>
              <a:defRPr sz="2800">
                <a:solidFill>
                  <a:schemeClr val="dk1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uphoria Script"/>
              <a:buNone/>
              <a:defRPr sz="2800">
                <a:solidFill>
                  <a:schemeClr val="dk1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uphoria Script"/>
              <a:buNone/>
              <a:defRPr sz="2800">
                <a:solidFill>
                  <a:schemeClr val="dk1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uphoria Script"/>
              <a:buNone/>
              <a:defRPr sz="2800">
                <a:solidFill>
                  <a:schemeClr val="dk1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uphoria Script"/>
              <a:buNone/>
              <a:defRPr sz="2800">
                <a:solidFill>
                  <a:schemeClr val="dk1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uphoria Script"/>
              <a:buNone/>
              <a:defRPr sz="2800">
                <a:solidFill>
                  <a:schemeClr val="dk1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Char char="●"/>
              <a:defRPr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Char char="○"/>
              <a:defRPr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Char char="■"/>
              <a:defRPr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Char char="●"/>
              <a:defRPr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Char char="○"/>
              <a:defRPr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Char char="■"/>
              <a:defRPr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Char char="●"/>
              <a:defRPr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Char char="○"/>
              <a:defRPr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Char char="■"/>
              <a:defRPr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60" r:id="rId8"/>
    <p:sldLayoutId id="2147483666" r:id="rId9"/>
    <p:sldLayoutId id="214748366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9" name="Google Shape;8319;p25"/>
          <p:cNvSpPr/>
          <p:nvPr/>
        </p:nvSpPr>
        <p:spPr>
          <a:xfrm>
            <a:off x="2025799" y="3178225"/>
            <a:ext cx="5092395" cy="475507"/>
          </a:xfrm>
          <a:custGeom>
            <a:avLst/>
            <a:gdLst/>
            <a:ahLst/>
            <a:cxnLst/>
            <a:rect l="l" t="t" r="r" b="b"/>
            <a:pathLst>
              <a:path w="66768" h="14826" extrusionOk="0">
                <a:moveTo>
                  <a:pt x="8843" y="1"/>
                </a:moveTo>
                <a:cubicBezTo>
                  <a:pt x="7536" y="1"/>
                  <a:pt x="6228" y="14"/>
                  <a:pt x="4920" y="14"/>
                </a:cubicBezTo>
                <a:cubicBezTo>
                  <a:pt x="4324" y="14"/>
                  <a:pt x="3729" y="11"/>
                  <a:pt x="3133" y="3"/>
                </a:cubicBezTo>
                <a:cubicBezTo>
                  <a:pt x="3083" y="3"/>
                  <a:pt x="3032" y="2"/>
                  <a:pt x="2982" y="2"/>
                </a:cubicBezTo>
                <a:cubicBezTo>
                  <a:pt x="2587" y="2"/>
                  <a:pt x="2191" y="28"/>
                  <a:pt x="1806" y="99"/>
                </a:cubicBezTo>
                <a:cubicBezTo>
                  <a:pt x="1014" y="243"/>
                  <a:pt x="967" y="389"/>
                  <a:pt x="1427" y="1008"/>
                </a:cubicBezTo>
                <a:cubicBezTo>
                  <a:pt x="1626" y="1278"/>
                  <a:pt x="1849" y="1526"/>
                  <a:pt x="2058" y="1784"/>
                </a:cubicBezTo>
                <a:cubicBezTo>
                  <a:pt x="2326" y="2116"/>
                  <a:pt x="2380" y="2428"/>
                  <a:pt x="2051" y="2766"/>
                </a:cubicBezTo>
                <a:cubicBezTo>
                  <a:pt x="1965" y="2852"/>
                  <a:pt x="1882" y="2945"/>
                  <a:pt x="1806" y="3038"/>
                </a:cubicBezTo>
                <a:cubicBezTo>
                  <a:pt x="1622" y="3258"/>
                  <a:pt x="1450" y="3487"/>
                  <a:pt x="1255" y="3696"/>
                </a:cubicBezTo>
                <a:cubicBezTo>
                  <a:pt x="869" y="4113"/>
                  <a:pt x="818" y="4506"/>
                  <a:pt x="1215" y="4964"/>
                </a:cubicBezTo>
                <a:cubicBezTo>
                  <a:pt x="1222" y="4971"/>
                  <a:pt x="1232" y="4984"/>
                  <a:pt x="1239" y="4991"/>
                </a:cubicBezTo>
                <a:lnTo>
                  <a:pt x="1239" y="4994"/>
                </a:lnTo>
                <a:cubicBezTo>
                  <a:pt x="1573" y="5379"/>
                  <a:pt x="1879" y="5794"/>
                  <a:pt x="2178" y="6202"/>
                </a:cubicBezTo>
                <a:cubicBezTo>
                  <a:pt x="2178" y="6202"/>
                  <a:pt x="2181" y="6202"/>
                  <a:pt x="2178" y="6205"/>
                </a:cubicBezTo>
                <a:cubicBezTo>
                  <a:pt x="2221" y="6259"/>
                  <a:pt x="2260" y="6314"/>
                  <a:pt x="2303" y="6368"/>
                </a:cubicBezTo>
                <a:cubicBezTo>
                  <a:pt x="2813" y="7058"/>
                  <a:pt x="2811" y="7065"/>
                  <a:pt x="2097" y="7545"/>
                </a:cubicBezTo>
                <a:cubicBezTo>
                  <a:pt x="1972" y="7627"/>
                  <a:pt x="1844" y="7702"/>
                  <a:pt x="1720" y="7783"/>
                </a:cubicBezTo>
                <a:cubicBezTo>
                  <a:pt x="1613" y="7854"/>
                  <a:pt x="1516" y="7917"/>
                  <a:pt x="1427" y="7975"/>
                </a:cubicBezTo>
                <a:lnTo>
                  <a:pt x="1423" y="7975"/>
                </a:lnTo>
                <a:cubicBezTo>
                  <a:pt x="567" y="8493"/>
                  <a:pt x="391" y="8463"/>
                  <a:pt x="1341" y="9608"/>
                </a:cubicBezTo>
                <a:cubicBezTo>
                  <a:pt x="1364" y="9634"/>
                  <a:pt x="1387" y="9667"/>
                  <a:pt x="1414" y="9697"/>
                </a:cubicBezTo>
                <a:cubicBezTo>
                  <a:pt x="1548" y="9856"/>
                  <a:pt x="1667" y="9992"/>
                  <a:pt x="1773" y="10110"/>
                </a:cubicBezTo>
                <a:cubicBezTo>
                  <a:pt x="2346" y="10764"/>
                  <a:pt x="2446" y="10888"/>
                  <a:pt x="1671" y="11376"/>
                </a:cubicBezTo>
                <a:cubicBezTo>
                  <a:pt x="1651" y="11393"/>
                  <a:pt x="1628" y="11403"/>
                  <a:pt x="1605" y="11419"/>
                </a:cubicBezTo>
                <a:cubicBezTo>
                  <a:pt x="1601" y="11423"/>
                  <a:pt x="1598" y="11423"/>
                  <a:pt x="1598" y="11423"/>
                </a:cubicBezTo>
                <a:cubicBezTo>
                  <a:pt x="1454" y="11509"/>
                  <a:pt x="1285" y="11610"/>
                  <a:pt x="1083" y="11727"/>
                </a:cubicBezTo>
                <a:cubicBezTo>
                  <a:pt x="834" y="11876"/>
                  <a:pt x="639" y="11992"/>
                  <a:pt x="495" y="12093"/>
                </a:cubicBezTo>
                <a:cubicBezTo>
                  <a:pt x="1" y="12448"/>
                  <a:pt x="144" y="12630"/>
                  <a:pt x="806" y="13410"/>
                </a:cubicBezTo>
                <a:cubicBezTo>
                  <a:pt x="1106" y="13766"/>
                  <a:pt x="1376" y="14061"/>
                  <a:pt x="705" y="14296"/>
                </a:cubicBezTo>
                <a:cubicBezTo>
                  <a:pt x="561" y="14346"/>
                  <a:pt x="462" y="14471"/>
                  <a:pt x="510" y="14637"/>
                </a:cubicBezTo>
                <a:cubicBezTo>
                  <a:pt x="553" y="14791"/>
                  <a:pt x="686" y="14826"/>
                  <a:pt x="817" y="14826"/>
                </a:cubicBezTo>
                <a:cubicBezTo>
                  <a:pt x="836" y="14826"/>
                  <a:pt x="856" y="14825"/>
                  <a:pt x="875" y="14824"/>
                </a:cubicBezTo>
                <a:cubicBezTo>
                  <a:pt x="1429" y="14788"/>
                  <a:pt x="1982" y="14712"/>
                  <a:pt x="2534" y="14705"/>
                </a:cubicBezTo>
                <a:cubicBezTo>
                  <a:pt x="5355" y="14669"/>
                  <a:pt x="8178" y="14662"/>
                  <a:pt x="10998" y="14632"/>
                </a:cubicBezTo>
                <a:cubicBezTo>
                  <a:pt x="18164" y="14561"/>
                  <a:pt x="25325" y="14654"/>
                  <a:pt x="32491" y="14514"/>
                </a:cubicBezTo>
                <a:cubicBezTo>
                  <a:pt x="37199" y="14424"/>
                  <a:pt x="41909" y="14407"/>
                  <a:pt x="46619" y="14407"/>
                </a:cubicBezTo>
                <a:cubicBezTo>
                  <a:pt x="49511" y="14407"/>
                  <a:pt x="52403" y="14414"/>
                  <a:pt x="55294" y="14414"/>
                </a:cubicBezTo>
                <a:cubicBezTo>
                  <a:pt x="56492" y="14414"/>
                  <a:pt x="57689" y="14412"/>
                  <a:pt x="58886" y="14409"/>
                </a:cubicBezTo>
                <a:cubicBezTo>
                  <a:pt x="59435" y="14408"/>
                  <a:pt x="59984" y="14408"/>
                  <a:pt x="60532" y="14408"/>
                </a:cubicBezTo>
                <a:cubicBezTo>
                  <a:pt x="61250" y="14408"/>
                  <a:pt x="61967" y="14408"/>
                  <a:pt x="62685" y="14408"/>
                </a:cubicBezTo>
                <a:cubicBezTo>
                  <a:pt x="63461" y="14408"/>
                  <a:pt x="64236" y="14408"/>
                  <a:pt x="65012" y="14405"/>
                </a:cubicBezTo>
                <a:cubicBezTo>
                  <a:pt x="65017" y="14405"/>
                  <a:pt x="65023" y="14405"/>
                  <a:pt x="65029" y="14405"/>
                </a:cubicBezTo>
                <a:cubicBezTo>
                  <a:pt x="65159" y="14405"/>
                  <a:pt x="65293" y="14417"/>
                  <a:pt x="65430" y="14417"/>
                </a:cubicBezTo>
                <a:cubicBezTo>
                  <a:pt x="65664" y="14417"/>
                  <a:pt x="65910" y="14383"/>
                  <a:pt x="66176" y="14199"/>
                </a:cubicBezTo>
                <a:cubicBezTo>
                  <a:pt x="65868" y="13665"/>
                  <a:pt x="65456" y="13346"/>
                  <a:pt x="65074" y="13002"/>
                </a:cubicBezTo>
                <a:cubicBezTo>
                  <a:pt x="64735" y="12693"/>
                  <a:pt x="64665" y="12418"/>
                  <a:pt x="65012" y="12070"/>
                </a:cubicBezTo>
                <a:cubicBezTo>
                  <a:pt x="65273" y="11805"/>
                  <a:pt x="65518" y="11521"/>
                  <a:pt x="65767" y="11240"/>
                </a:cubicBezTo>
                <a:cubicBezTo>
                  <a:pt x="65865" y="11131"/>
                  <a:pt x="65962" y="11025"/>
                  <a:pt x="66063" y="10921"/>
                </a:cubicBezTo>
                <a:cubicBezTo>
                  <a:pt x="66421" y="10540"/>
                  <a:pt x="66368" y="10239"/>
                  <a:pt x="65997" y="9885"/>
                </a:cubicBezTo>
                <a:cubicBezTo>
                  <a:pt x="65782" y="9680"/>
                  <a:pt x="65615" y="9515"/>
                  <a:pt x="65499" y="9382"/>
                </a:cubicBezTo>
                <a:cubicBezTo>
                  <a:pt x="65141" y="8973"/>
                  <a:pt x="65230" y="8805"/>
                  <a:pt x="65803" y="8380"/>
                </a:cubicBezTo>
                <a:cubicBezTo>
                  <a:pt x="65909" y="8298"/>
                  <a:pt x="66030" y="8212"/>
                  <a:pt x="66169" y="8112"/>
                </a:cubicBezTo>
                <a:cubicBezTo>
                  <a:pt x="66235" y="8064"/>
                  <a:pt x="66298" y="8018"/>
                  <a:pt x="66352" y="7975"/>
                </a:cubicBezTo>
                <a:cubicBezTo>
                  <a:pt x="66685" y="7712"/>
                  <a:pt x="66768" y="7540"/>
                  <a:pt x="66635" y="7280"/>
                </a:cubicBezTo>
                <a:cubicBezTo>
                  <a:pt x="66576" y="7167"/>
                  <a:pt x="66478" y="7038"/>
                  <a:pt x="66342" y="6879"/>
                </a:cubicBezTo>
                <a:cubicBezTo>
                  <a:pt x="66246" y="6766"/>
                  <a:pt x="66137" y="6669"/>
                  <a:pt x="66034" y="6559"/>
                </a:cubicBezTo>
                <a:cubicBezTo>
                  <a:pt x="65683" y="6198"/>
                  <a:pt x="65458" y="5967"/>
                  <a:pt x="65367" y="5776"/>
                </a:cubicBezTo>
                <a:lnTo>
                  <a:pt x="65367" y="5773"/>
                </a:lnTo>
                <a:cubicBezTo>
                  <a:pt x="65286" y="5610"/>
                  <a:pt x="65309" y="5478"/>
                  <a:pt x="65451" y="5313"/>
                </a:cubicBezTo>
                <a:cubicBezTo>
                  <a:pt x="65524" y="5220"/>
                  <a:pt x="65643" y="5114"/>
                  <a:pt x="65802" y="4991"/>
                </a:cubicBezTo>
                <a:cubicBezTo>
                  <a:pt x="65891" y="4916"/>
                  <a:pt x="65994" y="4834"/>
                  <a:pt x="66110" y="4744"/>
                </a:cubicBezTo>
                <a:cubicBezTo>
                  <a:pt x="66521" y="4422"/>
                  <a:pt x="66607" y="4141"/>
                  <a:pt x="66223" y="3752"/>
                </a:cubicBezTo>
                <a:cubicBezTo>
                  <a:pt x="65926" y="3453"/>
                  <a:pt x="65661" y="3117"/>
                  <a:pt x="65360" y="2816"/>
                </a:cubicBezTo>
                <a:cubicBezTo>
                  <a:pt x="65360" y="2813"/>
                  <a:pt x="65360" y="2809"/>
                  <a:pt x="65357" y="2809"/>
                </a:cubicBezTo>
                <a:cubicBezTo>
                  <a:pt x="65344" y="2793"/>
                  <a:pt x="65330" y="2783"/>
                  <a:pt x="65317" y="2770"/>
                </a:cubicBezTo>
                <a:cubicBezTo>
                  <a:pt x="65235" y="2687"/>
                  <a:pt x="65174" y="2611"/>
                  <a:pt x="65135" y="2532"/>
                </a:cubicBezTo>
                <a:cubicBezTo>
                  <a:pt x="64979" y="2267"/>
                  <a:pt x="65042" y="2005"/>
                  <a:pt x="65284" y="1702"/>
                </a:cubicBezTo>
                <a:cubicBezTo>
                  <a:pt x="65615" y="1285"/>
                  <a:pt x="66051" y="915"/>
                  <a:pt x="66192" y="307"/>
                </a:cubicBezTo>
                <a:cubicBezTo>
                  <a:pt x="65886" y="170"/>
                  <a:pt x="65590" y="140"/>
                  <a:pt x="65301" y="140"/>
                </a:cubicBezTo>
                <a:cubicBezTo>
                  <a:pt x="65067" y="140"/>
                  <a:pt x="64838" y="160"/>
                  <a:pt x="64613" y="160"/>
                </a:cubicBezTo>
                <a:cubicBezTo>
                  <a:pt x="56383" y="156"/>
                  <a:pt x="48152" y="155"/>
                  <a:pt x="39922" y="155"/>
                </a:cubicBezTo>
                <a:cubicBezTo>
                  <a:pt x="33337" y="155"/>
                  <a:pt x="26753" y="155"/>
                  <a:pt x="20170" y="155"/>
                </a:cubicBezTo>
                <a:cubicBezTo>
                  <a:pt x="18959" y="155"/>
                  <a:pt x="17746" y="184"/>
                  <a:pt x="16533" y="184"/>
                </a:cubicBezTo>
                <a:cubicBezTo>
                  <a:pt x="15666" y="184"/>
                  <a:pt x="14800" y="169"/>
                  <a:pt x="13935" y="119"/>
                </a:cubicBezTo>
                <a:cubicBezTo>
                  <a:pt x="12238" y="22"/>
                  <a:pt x="10541" y="1"/>
                  <a:pt x="88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20" name="Google Shape;8320;p25"/>
          <p:cNvSpPr txBox="1">
            <a:spLocks noGrp="1"/>
          </p:cNvSpPr>
          <p:nvPr>
            <p:ph type="ctrTitle"/>
          </p:nvPr>
        </p:nvSpPr>
        <p:spPr>
          <a:xfrm>
            <a:off x="227000" y="1893575"/>
            <a:ext cx="9352429" cy="117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TUGAS IPAS</a:t>
            </a:r>
            <a:br>
              <a:rPr lang="en" dirty="0"/>
            </a:br>
            <a:r>
              <a:rPr lang="en" dirty="0"/>
              <a:t>NABILA MAULIDIA</a:t>
            </a:r>
            <a:br>
              <a:rPr lang="en" dirty="0"/>
            </a:br>
            <a:r>
              <a:rPr lang="en" dirty="0"/>
              <a:t>X PPLG 1</a:t>
            </a:r>
            <a:endParaRPr dirty="0"/>
          </a:p>
        </p:txBody>
      </p:sp>
      <p:sp>
        <p:nvSpPr>
          <p:cNvPr id="8321" name="Google Shape;8321;p25"/>
          <p:cNvSpPr txBox="1">
            <a:spLocks noGrp="1"/>
          </p:cNvSpPr>
          <p:nvPr>
            <p:ph type="subTitle" idx="1"/>
          </p:nvPr>
        </p:nvSpPr>
        <p:spPr>
          <a:xfrm>
            <a:off x="2444850" y="3178225"/>
            <a:ext cx="4254300" cy="4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MATERI</a:t>
            </a:r>
            <a:endParaRPr dirty="0"/>
          </a:p>
        </p:txBody>
      </p:sp>
      <p:grpSp>
        <p:nvGrpSpPr>
          <p:cNvPr id="8322" name="Google Shape;8322;p25"/>
          <p:cNvGrpSpPr/>
          <p:nvPr/>
        </p:nvGrpSpPr>
        <p:grpSpPr>
          <a:xfrm>
            <a:off x="218494" y="3378069"/>
            <a:ext cx="1961340" cy="2413699"/>
            <a:chOff x="952276" y="8406179"/>
            <a:chExt cx="2659444" cy="3272813"/>
          </a:xfrm>
        </p:grpSpPr>
        <p:sp>
          <p:nvSpPr>
            <p:cNvPr id="8323" name="Google Shape;8323;p25"/>
            <p:cNvSpPr/>
            <p:nvPr/>
          </p:nvSpPr>
          <p:spPr>
            <a:xfrm rot="-1204289">
              <a:off x="1382828" y="8628908"/>
              <a:ext cx="1798339" cy="2827356"/>
            </a:xfrm>
            <a:custGeom>
              <a:avLst/>
              <a:gdLst/>
              <a:ahLst/>
              <a:cxnLst/>
              <a:rect l="l" t="t" r="r" b="b"/>
              <a:pathLst>
                <a:path w="30414" h="47817" extrusionOk="0">
                  <a:moveTo>
                    <a:pt x="88" y="1"/>
                  </a:moveTo>
                  <a:cubicBezTo>
                    <a:pt x="41" y="1"/>
                    <a:pt x="0" y="41"/>
                    <a:pt x="0" y="88"/>
                  </a:cubicBezTo>
                  <a:lnTo>
                    <a:pt x="0" y="47729"/>
                  </a:lnTo>
                  <a:cubicBezTo>
                    <a:pt x="0" y="47776"/>
                    <a:pt x="41" y="47816"/>
                    <a:pt x="88" y="47816"/>
                  </a:cubicBezTo>
                  <a:lnTo>
                    <a:pt x="30325" y="47816"/>
                  </a:lnTo>
                  <a:cubicBezTo>
                    <a:pt x="30372" y="47816"/>
                    <a:pt x="30412" y="47776"/>
                    <a:pt x="30414" y="47729"/>
                  </a:cubicBezTo>
                  <a:lnTo>
                    <a:pt x="30414" y="88"/>
                  </a:lnTo>
                  <a:cubicBezTo>
                    <a:pt x="30414" y="41"/>
                    <a:pt x="30375" y="1"/>
                    <a:pt x="303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4" name="Google Shape;8324;p25"/>
            <p:cNvSpPr/>
            <p:nvPr/>
          </p:nvSpPr>
          <p:spPr>
            <a:xfrm rot="-1204289">
              <a:off x="1612057" y="9286766"/>
              <a:ext cx="1512452" cy="1984003"/>
            </a:xfrm>
            <a:custGeom>
              <a:avLst/>
              <a:gdLst/>
              <a:ahLst/>
              <a:cxnLst/>
              <a:rect l="l" t="t" r="r" b="b"/>
              <a:pathLst>
                <a:path w="25579" h="33554" extrusionOk="0">
                  <a:moveTo>
                    <a:pt x="68" y="1"/>
                  </a:moveTo>
                  <a:cubicBezTo>
                    <a:pt x="32" y="1"/>
                    <a:pt x="0" y="30"/>
                    <a:pt x="0" y="68"/>
                  </a:cubicBezTo>
                  <a:lnTo>
                    <a:pt x="0" y="33488"/>
                  </a:lnTo>
                  <a:cubicBezTo>
                    <a:pt x="0" y="33523"/>
                    <a:pt x="29" y="33554"/>
                    <a:pt x="68" y="33554"/>
                  </a:cubicBezTo>
                  <a:lnTo>
                    <a:pt x="25511" y="33554"/>
                  </a:lnTo>
                  <a:cubicBezTo>
                    <a:pt x="25547" y="33554"/>
                    <a:pt x="25578" y="33523"/>
                    <a:pt x="25575" y="33488"/>
                  </a:cubicBezTo>
                  <a:lnTo>
                    <a:pt x="25575" y="68"/>
                  </a:lnTo>
                  <a:cubicBezTo>
                    <a:pt x="25575" y="32"/>
                    <a:pt x="25547" y="1"/>
                    <a:pt x="255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5" name="Google Shape;8325;p25"/>
            <p:cNvSpPr/>
            <p:nvPr/>
          </p:nvSpPr>
          <p:spPr>
            <a:xfrm rot="-1204289">
              <a:off x="1317628" y="8878420"/>
              <a:ext cx="1176661" cy="263063"/>
            </a:xfrm>
            <a:custGeom>
              <a:avLst/>
              <a:gdLst/>
              <a:ahLst/>
              <a:cxnLst/>
              <a:rect l="l" t="t" r="r" b="b"/>
              <a:pathLst>
                <a:path w="19900" h="4449" extrusionOk="0">
                  <a:moveTo>
                    <a:pt x="5810" y="158"/>
                  </a:moveTo>
                  <a:cubicBezTo>
                    <a:pt x="5842" y="158"/>
                    <a:pt x="5876" y="160"/>
                    <a:pt x="5910" y="166"/>
                  </a:cubicBezTo>
                  <a:cubicBezTo>
                    <a:pt x="6077" y="193"/>
                    <a:pt x="5802" y="260"/>
                    <a:pt x="5622" y="260"/>
                  </a:cubicBezTo>
                  <a:cubicBezTo>
                    <a:pt x="5576" y="260"/>
                    <a:pt x="5535" y="255"/>
                    <a:pt x="5511" y="245"/>
                  </a:cubicBezTo>
                  <a:cubicBezTo>
                    <a:pt x="5488" y="230"/>
                    <a:pt x="5631" y="158"/>
                    <a:pt x="5810" y="158"/>
                  </a:cubicBezTo>
                  <a:close/>
                  <a:moveTo>
                    <a:pt x="14785" y="470"/>
                  </a:moveTo>
                  <a:cubicBezTo>
                    <a:pt x="14823" y="470"/>
                    <a:pt x="14856" y="478"/>
                    <a:pt x="14884" y="495"/>
                  </a:cubicBezTo>
                  <a:cubicBezTo>
                    <a:pt x="15027" y="583"/>
                    <a:pt x="15265" y="1036"/>
                    <a:pt x="14951" y="1733"/>
                  </a:cubicBezTo>
                  <a:cubicBezTo>
                    <a:pt x="14647" y="2428"/>
                    <a:pt x="13902" y="3186"/>
                    <a:pt x="13715" y="3255"/>
                  </a:cubicBezTo>
                  <a:cubicBezTo>
                    <a:pt x="13715" y="3255"/>
                    <a:pt x="13013" y="2732"/>
                    <a:pt x="14004" y="1062"/>
                  </a:cubicBezTo>
                  <a:cubicBezTo>
                    <a:pt x="14156" y="792"/>
                    <a:pt x="14549" y="470"/>
                    <a:pt x="14785" y="470"/>
                  </a:cubicBezTo>
                  <a:close/>
                  <a:moveTo>
                    <a:pt x="13139" y="2905"/>
                  </a:moveTo>
                  <a:cubicBezTo>
                    <a:pt x="13139" y="2905"/>
                    <a:pt x="13384" y="3497"/>
                    <a:pt x="13419" y="3525"/>
                  </a:cubicBezTo>
                  <a:cubicBezTo>
                    <a:pt x="13460" y="3542"/>
                    <a:pt x="12936" y="4118"/>
                    <a:pt x="12513" y="4170"/>
                  </a:cubicBezTo>
                  <a:cubicBezTo>
                    <a:pt x="12492" y="4172"/>
                    <a:pt x="12473" y="4174"/>
                    <a:pt x="12454" y="4174"/>
                  </a:cubicBezTo>
                  <a:cubicBezTo>
                    <a:pt x="12080" y="4174"/>
                    <a:pt x="12095" y="3616"/>
                    <a:pt x="12394" y="3351"/>
                  </a:cubicBezTo>
                  <a:cubicBezTo>
                    <a:pt x="12708" y="3080"/>
                    <a:pt x="12851" y="2958"/>
                    <a:pt x="13139" y="2905"/>
                  </a:cubicBezTo>
                  <a:close/>
                  <a:moveTo>
                    <a:pt x="6307" y="2811"/>
                  </a:moveTo>
                  <a:cubicBezTo>
                    <a:pt x="6307" y="2811"/>
                    <a:pt x="6536" y="3271"/>
                    <a:pt x="6773" y="3454"/>
                  </a:cubicBezTo>
                  <a:cubicBezTo>
                    <a:pt x="6796" y="3471"/>
                    <a:pt x="6459" y="4185"/>
                    <a:pt x="5939" y="4185"/>
                  </a:cubicBezTo>
                  <a:cubicBezTo>
                    <a:pt x="5896" y="4185"/>
                    <a:pt x="5852" y="4180"/>
                    <a:pt x="5806" y="4170"/>
                  </a:cubicBezTo>
                  <a:cubicBezTo>
                    <a:pt x="5054" y="3996"/>
                    <a:pt x="5577" y="3168"/>
                    <a:pt x="5891" y="2994"/>
                  </a:cubicBezTo>
                  <a:cubicBezTo>
                    <a:pt x="6103" y="2872"/>
                    <a:pt x="6307" y="2811"/>
                    <a:pt x="6307" y="2811"/>
                  </a:cubicBezTo>
                  <a:close/>
                  <a:moveTo>
                    <a:pt x="17278" y="2811"/>
                  </a:moveTo>
                  <a:cubicBezTo>
                    <a:pt x="17278" y="2811"/>
                    <a:pt x="17507" y="3271"/>
                    <a:pt x="17744" y="3454"/>
                  </a:cubicBezTo>
                  <a:cubicBezTo>
                    <a:pt x="17768" y="3471"/>
                    <a:pt x="17431" y="4185"/>
                    <a:pt x="16912" y="4185"/>
                  </a:cubicBezTo>
                  <a:cubicBezTo>
                    <a:pt x="16869" y="4185"/>
                    <a:pt x="16825" y="4180"/>
                    <a:pt x="16779" y="4170"/>
                  </a:cubicBezTo>
                  <a:cubicBezTo>
                    <a:pt x="16026" y="3996"/>
                    <a:pt x="16550" y="3168"/>
                    <a:pt x="16864" y="2994"/>
                  </a:cubicBezTo>
                  <a:cubicBezTo>
                    <a:pt x="17074" y="2872"/>
                    <a:pt x="17278" y="2811"/>
                    <a:pt x="17278" y="2811"/>
                  </a:cubicBezTo>
                  <a:close/>
                  <a:moveTo>
                    <a:pt x="6458" y="2480"/>
                  </a:moveTo>
                  <a:cubicBezTo>
                    <a:pt x="6346" y="2480"/>
                    <a:pt x="6265" y="2553"/>
                    <a:pt x="6246" y="2629"/>
                  </a:cubicBezTo>
                  <a:cubicBezTo>
                    <a:pt x="6246" y="2629"/>
                    <a:pt x="6233" y="2627"/>
                    <a:pt x="6207" y="2627"/>
                  </a:cubicBezTo>
                  <a:cubicBezTo>
                    <a:pt x="6093" y="2627"/>
                    <a:pt x="5745" y="2661"/>
                    <a:pt x="5356" y="3037"/>
                  </a:cubicBezTo>
                  <a:cubicBezTo>
                    <a:pt x="4882" y="3490"/>
                    <a:pt x="4951" y="4421"/>
                    <a:pt x="5670" y="4429"/>
                  </a:cubicBezTo>
                  <a:cubicBezTo>
                    <a:pt x="6761" y="4429"/>
                    <a:pt x="6897" y="3568"/>
                    <a:pt x="6897" y="3568"/>
                  </a:cubicBezTo>
                  <a:cubicBezTo>
                    <a:pt x="6897" y="3568"/>
                    <a:pt x="7423" y="3880"/>
                    <a:pt x="7770" y="3880"/>
                  </a:cubicBezTo>
                  <a:cubicBezTo>
                    <a:pt x="8126" y="3880"/>
                    <a:pt x="8516" y="3777"/>
                    <a:pt x="8643" y="3732"/>
                  </a:cubicBezTo>
                  <a:cubicBezTo>
                    <a:pt x="8741" y="3701"/>
                    <a:pt x="8927" y="3541"/>
                    <a:pt x="8793" y="3541"/>
                  </a:cubicBezTo>
                  <a:cubicBezTo>
                    <a:pt x="8752" y="3541"/>
                    <a:pt x="8680" y="3556"/>
                    <a:pt x="8566" y="3595"/>
                  </a:cubicBezTo>
                  <a:cubicBezTo>
                    <a:pt x="8320" y="3677"/>
                    <a:pt x="8117" y="3717"/>
                    <a:pt x="7925" y="3717"/>
                  </a:cubicBezTo>
                  <a:cubicBezTo>
                    <a:pt x="7733" y="3717"/>
                    <a:pt x="7553" y="3678"/>
                    <a:pt x="7355" y="3603"/>
                  </a:cubicBezTo>
                  <a:cubicBezTo>
                    <a:pt x="6958" y="3454"/>
                    <a:pt x="6991" y="3368"/>
                    <a:pt x="6991" y="3368"/>
                  </a:cubicBezTo>
                  <a:cubicBezTo>
                    <a:pt x="6991" y="3368"/>
                    <a:pt x="6991" y="2881"/>
                    <a:pt x="6745" y="2629"/>
                  </a:cubicBezTo>
                  <a:cubicBezTo>
                    <a:pt x="6641" y="2520"/>
                    <a:pt x="6541" y="2480"/>
                    <a:pt x="6458" y="2480"/>
                  </a:cubicBezTo>
                  <a:close/>
                  <a:moveTo>
                    <a:pt x="5798" y="1"/>
                  </a:moveTo>
                  <a:cubicBezTo>
                    <a:pt x="5568" y="1"/>
                    <a:pt x="5232" y="166"/>
                    <a:pt x="5232" y="166"/>
                  </a:cubicBezTo>
                  <a:cubicBezTo>
                    <a:pt x="4881" y="114"/>
                    <a:pt x="4536" y="95"/>
                    <a:pt x="4212" y="95"/>
                  </a:cubicBezTo>
                  <a:cubicBezTo>
                    <a:pt x="3387" y="95"/>
                    <a:pt x="2701" y="222"/>
                    <a:pt x="2422" y="279"/>
                  </a:cubicBezTo>
                  <a:cubicBezTo>
                    <a:pt x="1906" y="382"/>
                    <a:pt x="1084" y="687"/>
                    <a:pt x="830" y="888"/>
                  </a:cubicBezTo>
                  <a:cubicBezTo>
                    <a:pt x="729" y="967"/>
                    <a:pt x="0" y="1470"/>
                    <a:pt x="830" y="1733"/>
                  </a:cubicBezTo>
                  <a:cubicBezTo>
                    <a:pt x="1031" y="1797"/>
                    <a:pt x="1244" y="1822"/>
                    <a:pt x="1457" y="1822"/>
                  </a:cubicBezTo>
                  <a:cubicBezTo>
                    <a:pt x="2134" y="1822"/>
                    <a:pt x="2800" y="1569"/>
                    <a:pt x="3005" y="1523"/>
                  </a:cubicBezTo>
                  <a:cubicBezTo>
                    <a:pt x="3276" y="1462"/>
                    <a:pt x="3395" y="1364"/>
                    <a:pt x="3369" y="1288"/>
                  </a:cubicBezTo>
                  <a:cubicBezTo>
                    <a:pt x="3363" y="1259"/>
                    <a:pt x="3350" y="1246"/>
                    <a:pt x="3312" y="1246"/>
                  </a:cubicBezTo>
                  <a:cubicBezTo>
                    <a:pt x="3215" y="1246"/>
                    <a:pt x="2951" y="1334"/>
                    <a:pt x="2192" y="1453"/>
                  </a:cubicBezTo>
                  <a:cubicBezTo>
                    <a:pt x="2018" y="1479"/>
                    <a:pt x="1865" y="1490"/>
                    <a:pt x="1730" y="1490"/>
                  </a:cubicBezTo>
                  <a:cubicBezTo>
                    <a:pt x="1044" y="1490"/>
                    <a:pt x="838" y="1209"/>
                    <a:pt x="838" y="1209"/>
                  </a:cubicBezTo>
                  <a:cubicBezTo>
                    <a:pt x="1167" y="844"/>
                    <a:pt x="1701" y="660"/>
                    <a:pt x="2453" y="530"/>
                  </a:cubicBezTo>
                  <a:cubicBezTo>
                    <a:pt x="2820" y="466"/>
                    <a:pt x="3437" y="446"/>
                    <a:pt x="3972" y="446"/>
                  </a:cubicBezTo>
                  <a:cubicBezTo>
                    <a:pt x="4536" y="446"/>
                    <a:pt x="5011" y="468"/>
                    <a:pt x="5011" y="487"/>
                  </a:cubicBezTo>
                  <a:cubicBezTo>
                    <a:pt x="5011" y="530"/>
                    <a:pt x="4647" y="966"/>
                    <a:pt x="4098" y="1635"/>
                  </a:cubicBezTo>
                  <a:cubicBezTo>
                    <a:pt x="3538" y="2296"/>
                    <a:pt x="1887" y="4369"/>
                    <a:pt x="1887" y="4369"/>
                  </a:cubicBezTo>
                  <a:cubicBezTo>
                    <a:pt x="1958" y="4413"/>
                    <a:pt x="2042" y="4430"/>
                    <a:pt x="2126" y="4430"/>
                  </a:cubicBezTo>
                  <a:cubicBezTo>
                    <a:pt x="2293" y="4430"/>
                    <a:pt x="2461" y="4362"/>
                    <a:pt x="2539" y="4299"/>
                  </a:cubicBezTo>
                  <a:cubicBezTo>
                    <a:pt x="2658" y="4194"/>
                    <a:pt x="5359" y="503"/>
                    <a:pt x="5359" y="503"/>
                  </a:cubicBezTo>
                  <a:cubicBezTo>
                    <a:pt x="5891" y="488"/>
                    <a:pt x="6034" y="331"/>
                    <a:pt x="6112" y="227"/>
                  </a:cubicBezTo>
                  <a:cubicBezTo>
                    <a:pt x="6179" y="123"/>
                    <a:pt x="6027" y="1"/>
                    <a:pt x="5798" y="1"/>
                  </a:cubicBezTo>
                  <a:close/>
                  <a:moveTo>
                    <a:pt x="14826" y="82"/>
                  </a:moveTo>
                  <a:cubicBezTo>
                    <a:pt x="14787" y="82"/>
                    <a:pt x="14749" y="87"/>
                    <a:pt x="14713" y="97"/>
                  </a:cubicBezTo>
                  <a:cubicBezTo>
                    <a:pt x="14358" y="184"/>
                    <a:pt x="13588" y="828"/>
                    <a:pt x="13189" y="2551"/>
                  </a:cubicBezTo>
                  <a:cubicBezTo>
                    <a:pt x="13181" y="2586"/>
                    <a:pt x="12428" y="2716"/>
                    <a:pt x="11919" y="3404"/>
                  </a:cubicBezTo>
                  <a:cubicBezTo>
                    <a:pt x="11465" y="4027"/>
                    <a:pt x="11805" y="4448"/>
                    <a:pt x="12239" y="4448"/>
                  </a:cubicBezTo>
                  <a:cubicBezTo>
                    <a:pt x="12290" y="4448"/>
                    <a:pt x="12341" y="4442"/>
                    <a:pt x="12394" y="4431"/>
                  </a:cubicBezTo>
                  <a:cubicBezTo>
                    <a:pt x="12901" y="4309"/>
                    <a:pt x="13351" y="4099"/>
                    <a:pt x="13690" y="3883"/>
                  </a:cubicBezTo>
                  <a:cubicBezTo>
                    <a:pt x="13692" y="3881"/>
                    <a:pt x="13695" y="3880"/>
                    <a:pt x="13698" y="3880"/>
                  </a:cubicBezTo>
                  <a:cubicBezTo>
                    <a:pt x="13761" y="3880"/>
                    <a:pt x="13996" y="4197"/>
                    <a:pt x="14570" y="4197"/>
                  </a:cubicBezTo>
                  <a:cubicBezTo>
                    <a:pt x="14584" y="4197"/>
                    <a:pt x="14598" y="4197"/>
                    <a:pt x="14613" y="4197"/>
                  </a:cubicBezTo>
                  <a:cubicBezTo>
                    <a:pt x="15046" y="4178"/>
                    <a:pt x="15652" y="3965"/>
                    <a:pt x="16031" y="3810"/>
                  </a:cubicBezTo>
                  <a:cubicBezTo>
                    <a:pt x="16048" y="4141"/>
                    <a:pt x="16247" y="4428"/>
                    <a:pt x="16644" y="4431"/>
                  </a:cubicBezTo>
                  <a:cubicBezTo>
                    <a:pt x="17737" y="4431"/>
                    <a:pt x="17873" y="3569"/>
                    <a:pt x="17873" y="3569"/>
                  </a:cubicBezTo>
                  <a:cubicBezTo>
                    <a:pt x="17873" y="3569"/>
                    <a:pt x="18397" y="3883"/>
                    <a:pt x="18744" y="3883"/>
                  </a:cubicBezTo>
                  <a:cubicBezTo>
                    <a:pt x="19100" y="3883"/>
                    <a:pt x="19490" y="3778"/>
                    <a:pt x="19617" y="3734"/>
                  </a:cubicBezTo>
                  <a:cubicBezTo>
                    <a:pt x="19714" y="3701"/>
                    <a:pt x="19900" y="3541"/>
                    <a:pt x="19766" y="3541"/>
                  </a:cubicBezTo>
                  <a:cubicBezTo>
                    <a:pt x="19724" y="3541"/>
                    <a:pt x="19653" y="3556"/>
                    <a:pt x="19539" y="3595"/>
                  </a:cubicBezTo>
                  <a:cubicBezTo>
                    <a:pt x="19293" y="3677"/>
                    <a:pt x="19089" y="3717"/>
                    <a:pt x="18897" y="3717"/>
                  </a:cubicBezTo>
                  <a:cubicBezTo>
                    <a:pt x="18706" y="3717"/>
                    <a:pt x="18526" y="3678"/>
                    <a:pt x="18327" y="3603"/>
                  </a:cubicBezTo>
                  <a:cubicBezTo>
                    <a:pt x="17930" y="3454"/>
                    <a:pt x="17963" y="3368"/>
                    <a:pt x="17963" y="3368"/>
                  </a:cubicBezTo>
                  <a:cubicBezTo>
                    <a:pt x="17963" y="3368"/>
                    <a:pt x="17963" y="2881"/>
                    <a:pt x="17718" y="2629"/>
                  </a:cubicBezTo>
                  <a:cubicBezTo>
                    <a:pt x="17613" y="2520"/>
                    <a:pt x="17513" y="2480"/>
                    <a:pt x="17430" y="2480"/>
                  </a:cubicBezTo>
                  <a:cubicBezTo>
                    <a:pt x="17318" y="2480"/>
                    <a:pt x="17237" y="2553"/>
                    <a:pt x="17218" y="2629"/>
                  </a:cubicBezTo>
                  <a:cubicBezTo>
                    <a:pt x="17218" y="2629"/>
                    <a:pt x="17204" y="2627"/>
                    <a:pt x="17178" y="2627"/>
                  </a:cubicBezTo>
                  <a:cubicBezTo>
                    <a:pt x="17063" y="2627"/>
                    <a:pt x="16715" y="2661"/>
                    <a:pt x="16329" y="3037"/>
                  </a:cubicBezTo>
                  <a:cubicBezTo>
                    <a:pt x="16160" y="3201"/>
                    <a:pt x="16058" y="3426"/>
                    <a:pt x="16034" y="3648"/>
                  </a:cubicBezTo>
                  <a:cubicBezTo>
                    <a:pt x="15869" y="3671"/>
                    <a:pt x="15662" y="3714"/>
                    <a:pt x="15440" y="3777"/>
                  </a:cubicBezTo>
                  <a:cubicBezTo>
                    <a:pt x="15227" y="3838"/>
                    <a:pt x="15004" y="3868"/>
                    <a:pt x="14796" y="3868"/>
                  </a:cubicBezTo>
                  <a:cubicBezTo>
                    <a:pt x="14444" y="3868"/>
                    <a:pt x="14136" y="3781"/>
                    <a:pt x="13992" y="3612"/>
                  </a:cubicBezTo>
                  <a:cubicBezTo>
                    <a:pt x="13992" y="3612"/>
                    <a:pt x="15262" y="2385"/>
                    <a:pt x="15431" y="1376"/>
                  </a:cubicBezTo>
                  <a:cubicBezTo>
                    <a:pt x="15582" y="469"/>
                    <a:pt x="15168" y="82"/>
                    <a:pt x="14826" y="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6" name="Google Shape;8326;p25"/>
            <p:cNvSpPr/>
            <p:nvPr/>
          </p:nvSpPr>
          <p:spPr>
            <a:xfrm rot="-1204289">
              <a:off x="1783481" y="9597047"/>
              <a:ext cx="1169565" cy="1317623"/>
            </a:xfrm>
            <a:custGeom>
              <a:avLst/>
              <a:gdLst/>
              <a:ahLst/>
              <a:cxnLst/>
              <a:rect l="l" t="t" r="r" b="b"/>
              <a:pathLst>
                <a:path w="19780" h="22284" extrusionOk="0">
                  <a:moveTo>
                    <a:pt x="264" y="0"/>
                  </a:moveTo>
                  <a:cubicBezTo>
                    <a:pt x="230" y="0"/>
                    <a:pt x="195" y="7"/>
                    <a:pt x="164" y="20"/>
                  </a:cubicBezTo>
                  <a:cubicBezTo>
                    <a:pt x="134" y="33"/>
                    <a:pt x="105" y="53"/>
                    <a:pt x="78" y="76"/>
                  </a:cubicBezTo>
                  <a:cubicBezTo>
                    <a:pt x="55" y="103"/>
                    <a:pt x="35" y="130"/>
                    <a:pt x="22" y="163"/>
                  </a:cubicBezTo>
                  <a:cubicBezTo>
                    <a:pt x="8" y="196"/>
                    <a:pt x="0" y="230"/>
                    <a:pt x="0" y="263"/>
                  </a:cubicBezTo>
                  <a:cubicBezTo>
                    <a:pt x="0" y="298"/>
                    <a:pt x="10" y="332"/>
                    <a:pt x="22" y="364"/>
                  </a:cubicBezTo>
                  <a:cubicBezTo>
                    <a:pt x="35" y="397"/>
                    <a:pt x="55" y="425"/>
                    <a:pt x="78" y="453"/>
                  </a:cubicBezTo>
                  <a:cubicBezTo>
                    <a:pt x="127" y="503"/>
                    <a:pt x="193" y="529"/>
                    <a:pt x="264" y="529"/>
                  </a:cubicBezTo>
                  <a:cubicBezTo>
                    <a:pt x="299" y="529"/>
                    <a:pt x="333" y="521"/>
                    <a:pt x="365" y="507"/>
                  </a:cubicBezTo>
                  <a:cubicBezTo>
                    <a:pt x="398" y="496"/>
                    <a:pt x="426" y="476"/>
                    <a:pt x="452" y="453"/>
                  </a:cubicBezTo>
                  <a:cubicBezTo>
                    <a:pt x="476" y="425"/>
                    <a:pt x="495" y="397"/>
                    <a:pt x="508" y="364"/>
                  </a:cubicBezTo>
                  <a:cubicBezTo>
                    <a:pt x="524" y="332"/>
                    <a:pt x="529" y="298"/>
                    <a:pt x="529" y="263"/>
                  </a:cubicBezTo>
                  <a:cubicBezTo>
                    <a:pt x="529" y="230"/>
                    <a:pt x="521" y="196"/>
                    <a:pt x="508" y="163"/>
                  </a:cubicBezTo>
                  <a:cubicBezTo>
                    <a:pt x="495" y="127"/>
                    <a:pt x="476" y="103"/>
                    <a:pt x="452" y="76"/>
                  </a:cubicBezTo>
                  <a:cubicBezTo>
                    <a:pt x="426" y="53"/>
                    <a:pt x="398" y="33"/>
                    <a:pt x="365" y="20"/>
                  </a:cubicBezTo>
                  <a:cubicBezTo>
                    <a:pt x="333" y="7"/>
                    <a:pt x="299" y="0"/>
                    <a:pt x="264" y="0"/>
                  </a:cubicBezTo>
                  <a:close/>
                  <a:moveTo>
                    <a:pt x="1549" y="3"/>
                  </a:moveTo>
                  <a:cubicBezTo>
                    <a:pt x="1402" y="3"/>
                    <a:pt x="1286" y="120"/>
                    <a:pt x="1286" y="266"/>
                  </a:cubicBezTo>
                  <a:cubicBezTo>
                    <a:pt x="1286" y="411"/>
                    <a:pt x="1401" y="529"/>
                    <a:pt x="1549" y="529"/>
                  </a:cubicBezTo>
                  <a:cubicBezTo>
                    <a:pt x="1695" y="529"/>
                    <a:pt x="1812" y="411"/>
                    <a:pt x="1812" y="266"/>
                  </a:cubicBezTo>
                  <a:cubicBezTo>
                    <a:pt x="1812" y="120"/>
                    <a:pt x="1695" y="3"/>
                    <a:pt x="1549" y="3"/>
                  </a:cubicBezTo>
                  <a:close/>
                  <a:moveTo>
                    <a:pt x="2830" y="3"/>
                  </a:moveTo>
                  <a:cubicBezTo>
                    <a:pt x="2686" y="3"/>
                    <a:pt x="2567" y="120"/>
                    <a:pt x="2567" y="266"/>
                  </a:cubicBezTo>
                  <a:cubicBezTo>
                    <a:pt x="2567" y="411"/>
                    <a:pt x="2686" y="529"/>
                    <a:pt x="2830" y="529"/>
                  </a:cubicBezTo>
                  <a:cubicBezTo>
                    <a:pt x="2978" y="529"/>
                    <a:pt x="3094" y="411"/>
                    <a:pt x="3094" y="266"/>
                  </a:cubicBezTo>
                  <a:cubicBezTo>
                    <a:pt x="3094" y="120"/>
                    <a:pt x="2978" y="3"/>
                    <a:pt x="2830" y="3"/>
                  </a:cubicBezTo>
                  <a:close/>
                  <a:moveTo>
                    <a:pt x="4113" y="3"/>
                  </a:moveTo>
                  <a:cubicBezTo>
                    <a:pt x="3969" y="3"/>
                    <a:pt x="3850" y="120"/>
                    <a:pt x="3850" y="266"/>
                  </a:cubicBezTo>
                  <a:cubicBezTo>
                    <a:pt x="3850" y="411"/>
                    <a:pt x="3970" y="529"/>
                    <a:pt x="4113" y="529"/>
                  </a:cubicBezTo>
                  <a:cubicBezTo>
                    <a:pt x="4258" y="529"/>
                    <a:pt x="4377" y="411"/>
                    <a:pt x="4377" y="266"/>
                  </a:cubicBezTo>
                  <a:cubicBezTo>
                    <a:pt x="4377" y="120"/>
                    <a:pt x="4258" y="3"/>
                    <a:pt x="4113" y="3"/>
                  </a:cubicBezTo>
                  <a:close/>
                  <a:moveTo>
                    <a:pt x="5398" y="3"/>
                  </a:moveTo>
                  <a:cubicBezTo>
                    <a:pt x="5252" y="3"/>
                    <a:pt x="5135" y="120"/>
                    <a:pt x="5135" y="266"/>
                  </a:cubicBezTo>
                  <a:cubicBezTo>
                    <a:pt x="5135" y="411"/>
                    <a:pt x="5252" y="529"/>
                    <a:pt x="5398" y="529"/>
                  </a:cubicBezTo>
                  <a:cubicBezTo>
                    <a:pt x="5544" y="529"/>
                    <a:pt x="5662" y="411"/>
                    <a:pt x="5662" y="266"/>
                  </a:cubicBezTo>
                  <a:cubicBezTo>
                    <a:pt x="5662" y="120"/>
                    <a:pt x="5543" y="3"/>
                    <a:pt x="5398" y="3"/>
                  </a:cubicBezTo>
                  <a:close/>
                  <a:moveTo>
                    <a:pt x="6679" y="3"/>
                  </a:moveTo>
                  <a:cubicBezTo>
                    <a:pt x="6535" y="3"/>
                    <a:pt x="6416" y="120"/>
                    <a:pt x="6416" y="266"/>
                  </a:cubicBezTo>
                  <a:cubicBezTo>
                    <a:pt x="6416" y="411"/>
                    <a:pt x="6535" y="529"/>
                    <a:pt x="6679" y="529"/>
                  </a:cubicBezTo>
                  <a:cubicBezTo>
                    <a:pt x="6824" y="529"/>
                    <a:pt x="6943" y="411"/>
                    <a:pt x="6943" y="266"/>
                  </a:cubicBezTo>
                  <a:cubicBezTo>
                    <a:pt x="6943" y="120"/>
                    <a:pt x="6824" y="3"/>
                    <a:pt x="6679" y="3"/>
                  </a:cubicBezTo>
                  <a:close/>
                  <a:moveTo>
                    <a:pt x="7964" y="3"/>
                  </a:moveTo>
                  <a:cubicBezTo>
                    <a:pt x="7819" y="3"/>
                    <a:pt x="7702" y="120"/>
                    <a:pt x="7702" y="266"/>
                  </a:cubicBezTo>
                  <a:cubicBezTo>
                    <a:pt x="7702" y="411"/>
                    <a:pt x="7819" y="529"/>
                    <a:pt x="7964" y="529"/>
                  </a:cubicBezTo>
                  <a:cubicBezTo>
                    <a:pt x="8110" y="529"/>
                    <a:pt x="8228" y="411"/>
                    <a:pt x="8228" y="266"/>
                  </a:cubicBezTo>
                  <a:cubicBezTo>
                    <a:pt x="8228" y="120"/>
                    <a:pt x="8109" y="3"/>
                    <a:pt x="7964" y="3"/>
                  </a:cubicBezTo>
                  <a:close/>
                  <a:moveTo>
                    <a:pt x="9247" y="3"/>
                  </a:moveTo>
                  <a:cubicBezTo>
                    <a:pt x="9101" y="3"/>
                    <a:pt x="8985" y="120"/>
                    <a:pt x="8985" y="266"/>
                  </a:cubicBezTo>
                  <a:cubicBezTo>
                    <a:pt x="8983" y="411"/>
                    <a:pt x="9101" y="529"/>
                    <a:pt x="9247" y="529"/>
                  </a:cubicBezTo>
                  <a:cubicBezTo>
                    <a:pt x="9393" y="529"/>
                    <a:pt x="9511" y="411"/>
                    <a:pt x="9511" y="266"/>
                  </a:cubicBezTo>
                  <a:cubicBezTo>
                    <a:pt x="9511" y="120"/>
                    <a:pt x="9393" y="3"/>
                    <a:pt x="9247" y="3"/>
                  </a:cubicBezTo>
                  <a:close/>
                  <a:moveTo>
                    <a:pt x="10530" y="3"/>
                  </a:moveTo>
                  <a:cubicBezTo>
                    <a:pt x="10385" y="3"/>
                    <a:pt x="10268" y="120"/>
                    <a:pt x="10268" y="266"/>
                  </a:cubicBezTo>
                  <a:cubicBezTo>
                    <a:pt x="10265" y="411"/>
                    <a:pt x="10385" y="529"/>
                    <a:pt x="10530" y="529"/>
                  </a:cubicBezTo>
                  <a:cubicBezTo>
                    <a:pt x="10676" y="529"/>
                    <a:pt x="10794" y="411"/>
                    <a:pt x="10794" y="266"/>
                  </a:cubicBezTo>
                  <a:cubicBezTo>
                    <a:pt x="10794" y="120"/>
                    <a:pt x="10675" y="3"/>
                    <a:pt x="10530" y="3"/>
                  </a:cubicBezTo>
                  <a:close/>
                  <a:moveTo>
                    <a:pt x="11813" y="3"/>
                  </a:moveTo>
                  <a:cubicBezTo>
                    <a:pt x="11668" y="3"/>
                    <a:pt x="11551" y="120"/>
                    <a:pt x="11551" y="266"/>
                  </a:cubicBezTo>
                  <a:cubicBezTo>
                    <a:pt x="11551" y="411"/>
                    <a:pt x="11668" y="529"/>
                    <a:pt x="11813" y="529"/>
                  </a:cubicBezTo>
                  <a:cubicBezTo>
                    <a:pt x="11959" y="529"/>
                    <a:pt x="12077" y="411"/>
                    <a:pt x="12077" y="266"/>
                  </a:cubicBezTo>
                  <a:cubicBezTo>
                    <a:pt x="12077" y="120"/>
                    <a:pt x="11958" y="3"/>
                    <a:pt x="11813" y="3"/>
                  </a:cubicBezTo>
                  <a:close/>
                  <a:moveTo>
                    <a:pt x="13099" y="3"/>
                  </a:moveTo>
                  <a:cubicBezTo>
                    <a:pt x="12951" y="3"/>
                    <a:pt x="12835" y="120"/>
                    <a:pt x="12835" y="266"/>
                  </a:cubicBezTo>
                  <a:cubicBezTo>
                    <a:pt x="12835" y="411"/>
                    <a:pt x="12950" y="529"/>
                    <a:pt x="13099" y="529"/>
                  </a:cubicBezTo>
                  <a:cubicBezTo>
                    <a:pt x="13244" y="529"/>
                    <a:pt x="13361" y="411"/>
                    <a:pt x="13361" y="266"/>
                  </a:cubicBezTo>
                  <a:cubicBezTo>
                    <a:pt x="13361" y="120"/>
                    <a:pt x="13244" y="3"/>
                    <a:pt x="13099" y="3"/>
                  </a:cubicBezTo>
                  <a:close/>
                  <a:moveTo>
                    <a:pt x="14379" y="3"/>
                  </a:moveTo>
                  <a:cubicBezTo>
                    <a:pt x="14234" y="3"/>
                    <a:pt x="14117" y="120"/>
                    <a:pt x="14117" y="266"/>
                  </a:cubicBezTo>
                  <a:cubicBezTo>
                    <a:pt x="14117" y="411"/>
                    <a:pt x="14234" y="529"/>
                    <a:pt x="14379" y="529"/>
                  </a:cubicBezTo>
                  <a:cubicBezTo>
                    <a:pt x="14525" y="529"/>
                    <a:pt x="14643" y="411"/>
                    <a:pt x="14643" y="266"/>
                  </a:cubicBezTo>
                  <a:cubicBezTo>
                    <a:pt x="14643" y="120"/>
                    <a:pt x="14524" y="3"/>
                    <a:pt x="14379" y="3"/>
                  </a:cubicBezTo>
                  <a:close/>
                  <a:moveTo>
                    <a:pt x="15665" y="3"/>
                  </a:moveTo>
                  <a:cubicBezTo>
                    <a:pt x="15519" y="3"/>
                    <a:pt x="15401" y="120"/>
                    <a:pt x="15401" y="266"/>
                  </a:cubicBezTo>
                  <a:cubicBezTo>
                    <a:pt x="15398" y="411"/>
                    <a:pt x="15519" y="529"/>
                    <a:pt x="15665" y="529"/>
                  </a:cubicBezTo>
                  <a:cubicBezTo>
                    <a:pt x="15810" y="529"/>
                    <a:pt x="15927" y="411"/>
                    <a:pt x="15927" y="266"/>
                  </a:cubicBezTo>
                  <a:cubicBezTo>
                    <a:pt x="15927" y="120"/>
                    <a:pt x="15810" y="3"/>
                    <a:pt x="15665" y="3"/>
                  </a:cubicBezTo>
                  <a:close/>
                  <a:moveTo>
                    <a:pt x="16948" y="3"/>
                  </a:moveTo>
                  <a:cubicBezTo>
                    <a:pt x="16800" y="3"/>
                    <a:pt x="16684" y="120"/>
                    <a:pt x="16684" y="266"/>
                  </a:cubicBezTo>
                  <a:cubicBezTo>
                    <a:pt x="16684" y="411"/>
                    <a:pt x="16800" y="529"/>
                    <a:pt x="16948" y="529"/>
                  </a:cubicBezTo>
                  <a:cubicBezTo>
                    <a:pt x="17093" y="529"/>
                    <a:pt x="17210" y="411"/>
                    <a:pt x="17210" y="266"/>
                  </a:cubicBezTo>
                  <a:cubicBezTo>
                    <a:pt x="17210" y="120"/>
                    <a:pt x="17093" y="3"/>
                    <a:pt x="16948" y="3"/>
                  </a:cubicBezTo>
                  <a:close/>
                  <a:moveTo>
                    <a:pt x="18228" y="3"/>
                  </a:moveTo>
                  <a:cubicBezTo>
                    <a:pt x="18084" y="3"/>
                    <a:pt x="17966" y="120"/>
                    <a:pt x="17966" y="266"/>
                  </a:cubicBezTo>
                  <a:cubicBezTo>
                    <a:pt x="17966" y="411"/>
                    <a:pt x="18084" y="529"/>
                    <a:pt x="18228" y="529"/>
                  </a:cubicBezTo>
                  <a:cubicBezTo>
                    <a:pt x="18376" y="529"/>
                    <a:pt x="18492" y="411"/>
                    <a:pt x="18492" y="266"/>
                  </a:cubicBezTo>
                  <a:cubicBezTo>
                    <a:pt x="18492" y="120"/>
                    <a:pt x="18376" y="3"/>
                    <a:pt x="18228" y="3"/>
                  </a:cubicBezTo>
                  <a:close/>
                  <a:moveTo>
                    <a:pt x="19516" y="1"/>
                  </a:moveTo>
                  <a:cubicBezTo>
                    <a:pt x="19481" y="1"/>
                    <a:pt x="19446" y="8"/>
                    <a:pt x="19414" y="21"/>
                  </a:cubicBezTo>
                  <a:cubicBezTo>
                    <a:pt x="19381" y="34"/>
                    <a:pt x="19352" y="54"/>
                    <a:pt x="19328" y="77"/>
                  </a:cubicBezTo>
                  <a:cubicBezTo>
                    <a:pt x="19304" y="104"/>
                    <a:pt x="19285" y="133"/>
                    <a:pt x="19272" y="165"/>
                  </a:cubicBezTo>
                  <a:cubicBezTo>
                    <a:pt x="19259" y="197"/>
                    <a:pt x="19250" y="232"/>
                    <a:pt x="19250" y="266"/>
                  </a:cubicBezTo>
                  <a:cubicBezTo>
                    <a:pt x="19250" y="299"/>
                    <a:pt x="19256" y="334"/>
                    <a:pt x="19272" y="367"/>
                  </a:cubicBezTo>
                  <a:cubicBezTo>
                    <a:pt x="19285" y="398"/>
                    <a:pt x="19304" y="427"/>
                    <a:pt x="19328" y="454"/>
                  </a:cubicBezTo>
                  <a:cubicBezTo>
                    <a:pt x="19354" y="477"/>
                    <a:pt x="19382" y="497"/>
                    <a:pt x="19414" y="510"/>
                  </a:cubicBezTo>
                  <a:cubicBezTo>
                    <a:pt x="19445" y="521"/>
                    <a:pt x="19480" y="532"/>
                    <a:pt x="19514" y="532"/>
                  </a:cubicBezTo>
                  <a:cubicBezTo>
                    <a:pt x="19547" y="529"/>
                    <a:pt x="19582" y="521"/>
                    <a:pt x="19615" y="510"/>
                  </a:cubicBezTo>
                  <a:cubicBezTo>
                    <a:pt x="19646" y="497"/>
                    <a:pt x="19675" y="477"/>
                    <a:pt x="19702" y="454"/>
                  </a:cubicBezTo>
                  <a:cubicBezTo>
                    <a:pt x="19725" y="427"/>
                    <a:pt x="19744" y="398"/>
                    <a:pt x="19758" y="367"/>
                  </a:cubicBezTo>
                  <a:cubicBezTo>
                    <a:pt x="19769" y="334"/>
                    <a:pt x="19779" y="299"/>
                    <a:pt x="19779" y="266"/>
                  </a:cubicBezTo>
                  <a:cubicBezTo>
                    <a:pt x="19779" y="232"/>
                    <a:pt x="19772" y="197"/>
                    <a:pt x="19758" y="165"/>
                  </a:cubicBezTo>
                  <a:cubicBezTo>
                    <a:pt x="19745" y="132"/>
                    <a:pt x="19725" y="104"/>
                    <a:pt x="19702" y="77"/>
                  </a:cubicBezTo>
                  <a:cubicBezTo>
                    <a:pt x="19675" y="54"/>
                    <a:pt x="19646" y="34"/>
                    <a:pt x="19615" y="21"/>
                  </a:cubicBezTo>
                  <a:cubicBezTo>
                    <a:pt x="19584" y="7"/>
                    <a:pt x="19550" y="1"/>
                    <a:pt x="19516" y="1"/>
                  </a:cubicBezTo>
                  <a:close/>
                  <a:moveTo>
                    <a:pt x="264" y="4358"/>
                  </a:moveTo>
                  <a:cubicBezTo>
                    <a:pt x="195" y="4358"/>
                    <a:pt x="127" y="4382"/>
                    <a:pt x="78" y="4431"/>
                  </a:cubicBezTo>
                  <a:cubicBezTo>
                    <a:pt x="29" y="4481"/>
                    <a:pt x="0" y="4548"/>
                    <a:pt x="0" y="4617"/>
                  </a:cubicBezTo>
                  <a:cubicBezTo>
                    <a:pt x="0" y="4689"/>
                    <a:pt x="28" y="4753"/>
                    <a:pt x="78" y="4802"/>
                  </a:cubicBezTo>
                  <a:cubicBezTo>
                    <a:pt x="105" y="4826"/>
                    <a:pt x="134" y="4845"/>
                    <a:pt x="164" y="4858"/>
                  </a:cubicBezTo>
                  <a:cubicBezTo>
                    <a:pt x="197" y="4871"/>
                    <a:pt x="230" y="4880"/>
                    <a:pt x="264" y="4880"/>
                  </a:cubicBezTo>
                  <a:cubicBezTo>
                    <a:pt x="299" y="4880"/>
                    <a:pt x="333" y="4872"/>
                    <a:pt x="365" y="4858"/>
                  </a:cubicBezTo>
                  <a:cubicBezTo>
                    <a:pt x="399" y="4847"/>
                    <a:pt x="426" y="4826"/>
                    <a:pt x="452" y="4802"/>
                  </a:cubicBezTo>
                  <a:cubicBezTo>
                    <a:pt x="502" y="4752"/>
                    <a:pt x="529" y="4686"/>
                    <a:pt x="529" y="4617"/>
                  </a:cubicBezTo>
                  <a:cubicBezTo>
                    <a:pt x="529" y="4548"/>
                    <a:pt x="501" y="4478"/>
                    <a:pt x="452" y="4431"/>
                  </a:cubicBezTo>
                  <a:cubicBezTo>
                    <a:pt x="402" y="4382"/>
                    <a:pt x="333" y="4358"/>
                    <a:pt x="264" y="4358"/>
                  </a:cubicBezTo>
                  <a:close/>
                  <a:moveTo>
                    <a:pt x="1549" y="4353"/>
                  </a:moveTo>
                  <a:cubicBezTo>
                    <a:pt x="1402" y="4353"/>
                    <a:pt x="1286" y="4471"/>
                    <a:pt x="1286" y="4617"/>
                  </a:cubicBezTo>
                  <a:cubicBezTo>
                    <a:pt x="1286" y="4762"/>
                    <a:pt x="1401" y="4880"/>
                    <a:pt x="1549" y="4880"/>
                  </a:cubicBezTo>
                  <a:cubicBezTo>
                    <a:pt x="1695" y="4880"/>
                    <a:pt x="1812" y="4762"/>
                    <a:pt x="1812" y="4617"/>
                  </a:cubicBezTo>
                  <a:cubicBezTo>
                    <a:pt x="1812" y="4471"/>
                    <a:pt x="1695" y="4353"/>
                    <a:pt x="1549" y="4353"/>
                  </a:cubicBezTo>
                  <a:close/>
                  <a:moveTo>
                    <a:pt x="2830" y="4353"/>
                  </a:moveTo>
                  <a:cubicBezTo>
                    <a:pt x="2686" y="4353"/>
                    <a:pt x="2567" y="4471"/>
                    <a:pt x="2567" y="4617"/>
                  </a:cubicBezTo>
                  <a:cubicBezTo>
                    <a:pt x="2567" y="4762"/>
                    <a:pt x="2686" y="4880"/>
                    <a:pt x="2830" y="4880"/>
                  </a:cubicBezTo>
                  <a:cubicBezTo>
                    <a:pt x="2975" y="4880"/>
                    <a:pt x="3094" y="4762"/>
                    <a:pt x="3094" y="4617"/>
                  </a:cubicBezTo>
                  <a:cubicBezTo>
                    <a:pt x="3094" y="4471"/>
                    <a:pt x="2975" y="4353"/>
                    <a:pt x="2830" y="4353"/>
                  </a:cubicBezTo>
                  <a:close/>
                  <a:moveTo>
                    <a:pt x="4113" y="4353"/>
                  </a:moveTo>
                  <a:cubicBezTo>
                    <a:pt x="3969" y="4353"/>
                    <a:pt x="3850" y="4471"/>
                    <a:pt x="3850" y="4617"/>
                  </a:cubicBezTo>
                  <a:cubicBezTo>
                    <a:pt x="3850" y="4762"/>
                    <a:pt x="3970" y="4880"/>
                    <a:pt x="4113" y="4880"/>
                  </a:cubicBezTo>
                  <a:cubicBezTo>
                    <a:pt x="4258" y="4880"/>
                    <a:pt x="4377" y="4762"/>
                    <a:pt x="4377" y="4617"/>
                  </a:cubicBezTo>
                  <a:cubicBezTo>
                    <a:pt x="4377" y="4471"/>
                    <a:pt x="4258" y="4353"/>
                    <a:pt x="4113" y="4353"/>
                  </a:cubicBezTo>
                  <a:close/>
                  <a:moveTo>
                    <a:pt x="5398" y="4353"/>
                  </a:moveTo>
                  <a:cubicBezTo>
                    <a:pt x="5252" y="4353"/>
                    <a:pt x="5135" y="4471"/>
                    <a:pt x="5135" y="4617"/>
                  </a:cubicBezTo>
                  <a:cubicBezTo>
                    <a:pt x="5135" y="4762"/>
                    <a:pt x="5252" y="4880"/>
                    <a:pt x="5398" y="4880"/>
                  </a:cubicBezTo>
                  <a:cubicBezTo>
                    <a:pt x="5544" y="4880"/>
                    <a:pt x="5662" y="4762"/>
                    <a:pt x="5662" y="4617"/>
                  </a:cubicBezTo>
                  <a:cubicBezTo>
                    <a:pt x="5662" y="4471"/>
                    <a:pt x="5543" y="4353"/>
                    <a:pt x="5398" y="4353"/>
                  </a:cubicBezTo>
                  <a:close/>
                  <a:moveTo>
                    <a:pt x="6679" y="4353"/>
                  </a:moveTo>
                  <a:cubicBezTo>
                    <a:pt x="6535" y="4353"/>
                    <a:pt x="6416" y="4471"/>
                    <a:pt x="6416" y="4617"/>
                  </a:cubicBezTo>
                  <a:cubicBezTo>
                    <a:pt x="6416" y="4762"/>
                    <a:pt x="6535" y="4880"/>
                    <a:pt x="6679" y="4880"/>
                  </a:cubicBezTo>
                  <a:cubicBezTo>
                    <a:pt x="6824" y="4880"/>
                    <a:pt x="6943" y="4762"/>
                    <a:pt x="6943" y="4617"/>
                  </a:cubicBezTo>
                  <a:cubicBezTo>
                    <a:pt x="6943" y="4471"/>
                    <a:pt x="6824" y="4353"/>
                    <a:pt x="6679" y="4353"/>
                  </a:cubicBezTo>
                  <a:close/>
                  <a:moveTo>
                    <a:pt x="7964" y="4353"/>
                  </a:moveTo>
                  <a:cubicBezTo>
                    <a:pt x="7819" y="4353"/>
                    <a:pt x="7702" y="4471"/>
                    <a:pt x="7702" y="4617"/>
                  </a:cubicBezTo>
                  <a:cubicBezTo>
                    <a:pt x="7702" y="4762"/>
                    <a:pt x="7819" y="4880"/>
                    <a:pt x="7964" y="4880"/>
                  </a:cubicBezTo>
                  <a:cubicBezTo>
                    <a:pt x="8110" y="4880"/>
                    <a:pt x="8228" y="4762"/>
                    <a:pt x="8228" y="4617"/>
                  </a:cubicBezTo>
                  <a:cubicBezTo>
                    <a:pt x="8228" y="4471"/>
                    <a:pt x="8109" y="4353"/>
                    <a:pt x="7964" y="4353"/>
                  </a:cubicBezTo>
                  <a:close/>
                  <a:moveTo>
                    <a:pt x="9247" y="4353"/>
                  </a:moveTo>
                  <a:cubicBezTo>
                    <a:pt x="9101" y="4353"/>
                    <a:pt x="8985" y="4471"/>
                    <a:pt x="8985" y="4617"/>
                  </a:cubicBezTo>
                  <a:cubicBezTo>
                    <a:pt x="8983" y="4762"/>
                    <a:pt x="9101" y="4880"/>
                    <a:pt x="9247" y="4880"/>
                  </a:cubicBezTo>
                  <a:cubicBezTo>
                    <a:pt x="9393" y="4880"/>
                    <a:pt x="9511" y="4762"/>
                    <a:pt x="9511" y="4617"/>
                  </a:cubicBezTo>
                  <a:cubicBezTo>
                    <a:pt x="9511" y="4471"/>
                    <a:pt x="9393" y="4353"/>
                    <a:pt x="9247" y="4353"/>
                  </a:cubicBezTo>
                  <a:close/>
                  <a:moveTo>
                    <a:pt x="10530" y="4353"/>
                  </a:moveTo>
                  <a:cubicBezTo>
                    <a:pt x="10385" y="4353"/>
                    <a:pt x="10268" y="4471"/>
                    <a:pt x="10268" y="4617"/>
                  </a:cubicBezTo>
                  <a:cubicBezTo>
                    <a:pt x="10265" y="4762"/>
                    <a:pt x="10385" y="4880"/>
                    <a:pt x="10530" y="4880"/>
                  </a:cubicBezTo>
                  <a:cubicBezTo>
                    <a:pt x="10676" y="4880"/>
                    <a:pt x="10794" y="4762"/>
                    <a:pt x="10794" y="4617"/>
                  </a:cubicBezTo>
                  <a:cubicBezTo>
                    <a:pt x="10794" y="4471"/>
                    <a:pt x="10675" y="4353"/>
                    <a:pt x="10530" y="4353"/>
                  </a:cubicBezTo>
                  <a:close/>
                  <a:moveTo>
                    <a:pt x="11813" y="4353"/>
                  </a:moveTo>
                  <a:cubicBezTo>
                    <a:pt x="11668" y="4353"/>
                    <a:pt x="11551" y="4471"/>
                    <a:pt x="11551" y="4617"/>
                  </a:cubicBezTo>
                  <a:cubicBezTo>
                    <a:pt x="11551" y="4762"/>
                    <a:pt x="11668" y="4880"/>
                    <a:pt x="11813" y="4880"/>
                  </a:cubicBezTo>
                  <a:cubicBezTo>
                    <a:pt x="11959" y="4880"/>
                    <a:pt x="12077" y="4762"/>
                    <a:pt x="12077" y="4617"/>
                  </a:cubicBezTo>
                  <a:cubicBezTo>
                    <a:pt x="12077" y="4471"/>
                    <a:pt x="11958" y="4353"/>
                    <a:pt x="11813" y="4353"/>
                  </a:cubicBezTo>
                  <a:close/>
                  <a:moveTo>
                    <a:pt x="13099" y="4353"/>
                  </a:moveTo>
                  <a:cubicBezTo>
                    <a:pt x="12951" y="4353"/>
                    <a:pt x="12835" y="4471"/>
                    <a:pt x="12835" y="4617"/>
                  </a:cubicBezTo>
                  <a:cubicBezTo>
                    <a:pt x="12835" y="4762"/>
                    <a:pt x="12950" y="4880"/>
                    <a:pt x="13099" y="4880"/>
                  </a:cubicBezTo>
                  <a:cubicBezTo>
                    <a:pt x="13244" y="4880"/>
                    <a:pt x="13361" y="4762"/>
                    <a:pt x="13361" y="4617"/>
                  </a:cubicBezTo>
                  <a:cubicBezTo>
                    <a:pt x="13361" y="4471"/>
                    <a:pt x="13244" y="4353"/>
                    <a:pt x="13099" y="4353"/>
                  </a:cubicBezTo>
                  <a:close/>
                  <a:moveTo>
                    <a:pt x="14379" y="4353"/>
                  </a:moveTo>
                  <a:cubicBezTo>
                    <a:pt x="14234" y="4353"/>
                    <a:pt x="14117" y="4471"/>
                    <a:pt x="14117" y="4617"/>
                  </a:cubicBezTo>
                  <a:cubicBezTo>
                    <a:pt x="14117" y="4762"/>
                    <a:pt x="14234" y="4880"/>
                    <a:pt x="14379" y="4880"/>
                  </a:cubicBezTo>
                  <a:cubicBezTo>
                    <a:pt x="14525" y="4880"/>
                    <a:pt x="14643" y="4762"/>
                    <a:pt x="14643" y="4617"/>
                  </a:cubicBezTo>
                  <a:cubicBezTo>
                    <a:pt x="14643" y="4471"/>
                    <a:pt x="14524" y="4353"/>
                    <a:pt x="14379" y="4353"/>
                  </a:cubicBezTo>
                  <a:close/>
                  <a:moveTo>
                    <a:pt x="15665" y="4353"/>
                  </a:moveTo>
                  <a:cubicBezTo>
                    <a:pt x="15519" y="4353"/>
                    <a:pt x="15401" y="4471"/>
                    <a:pt x="15401" y="4617"/>
                  </a:cubicBezTo>
                  <a:cubicBezTo>
                    <a:pt x="15398" y="4762"/>
                    <a:pt x="15519" y="4880"/>
                    <a:pt x="15665" y="4880"/>
                  </a:cubicBezTo>
                  <a:cubicBezTo>
                    <a:pt x="15810" y="4880"/>
                    <a:pt x="15927" y="4762"/>
                    <a:pt x="15927" y="4617"/>
                  </a:cubicBezTo>
                  <a:cubicBezTo>
                    <a:pt x="15927" y="4471"/>
                    <a:pt x="15810" y="4353"/>
                    <a:pt x="15665" y="4353"/>
                  </a:cubicBezTo>
                  <a:close/>
                  <a:moveTo>
                    <a:pt x="16948" y="4353"/>
                  </a:moveTo>
                  <a:cubicBezTo>
                    <a:pt x="16800" y="4353"/>
                    <a:pt x="16684" y="4471"/>
                    <a:pt x="16684" y="4617"/>
                  </a:cubicBezTo>
                  <a:cubicBezTo>
                    <a:pt x="16684" y="4762"/>
                    <a:pt x="16800" y="4880"/>
                    <a:pt x="16948" y="4880"/>
                  </a:cubicBezTo>
                  <a:cubicBezTo>
                    <a:pt x="17093" y="4880"/>
                    <a:pt x="17210" y="4762"/>
                    <a:pt x="17210" y="4617"/>
                  </a:cubicBezTo>
                  <a:cubicBezTo>
                    <a:pt x="17210" y="4471"/>
                    <a:pt x="17093" y="4353"/>
                    <a:pt x="16948" y="4353"/>
                  </a:cubicBezTo>
                  <a:close/>
                  <a:moveTo>
                    <a:pt x="18228" y="4353"/>
                  </a:moveTo>
                  <a:cubicBezTo>
                    <a:pt x="18084" y="4353"/>
                    <a:pt x="17966" y="4471"/>
                    <a:pt x="17966" y="4617"/>
                  </a:cubicBezTo>
                  <a:cubicBezTo>
                    <a:pt x="17966" y="4762"/>
                    <a:pt x="18084" y="4880"/>
                    <a:pt x="18228" y="4880"/>
                  </a:cubicBezTo>
                  <a:cubicBezTo>
                    <a:pt x="18376" y="4880"/>
                    <a:pt x="18492" y="4762"/>
                    <a:pt x="18492" y="4617"/>
                  </a:cubicBezTo>
                  <a:cubicBezTo>
                    <a:pt x="18492" y="4471"/>
                    <a:pt x="18376" y="4353"/>
                    <a:pt x="18228" y="4353"/>
                  </a:cubicBezTo>
                  <a:close/>
                  <a:moveTo>
                    <a:pt x="19515" y="4355"/>
                  </a:moveTo>
                  <a:cubicBezTo>
                    <a:pt x="19498" y="4355"/>
                    <a:pt x="19481" y="4357"/>
                    <a:pt x="19464" y="4361"/>
                  </a:cubicBezTo>
                  <a:cubicBezTo>
                    <a:pt x="19445" y="4363"/>
                    <a:pt x="19430" y="4368"/>
                    <a:pt x="19412" y="4376"/>
                  </a:cubicBezTo>
                  <a:cubicBezTo>
                    <a:pt x="19397" y="4382"/>
                    <a:pt x="19381" y="4389"/>
                    <a:pt x="19367" y="4399"/>
                  </a:cubicBezTo>
                  <a:cubicBezTo>
                    <a:pt x="19354" y="4411"/>
                    <a:pt x="19339" y="4421"/>
                    <a:pt x="19326" y="4432"/>
                  </a:cubicBezTo>
                  <a:cubicBezTo>
                    <a:pt x="19279" y="4482"/>
                    <a:pt x="19250" y="4550"/>
                    <a:pt x="19250" y="4619"/>
                  </a:cubicBezTo>
                  <a:cubicBezTo>
                    <a:pt x="19250" y="4690"/>
                    <a:pt x="19276" y="4755"/>
                    <a:pt x="19326" y="4805"/>
                  </a:cubicBezTo>
                  <a:cubicBezTo>
                    <a:pt x="19354" y="4828"/>
                    <a:pt x="19382" y="4848"/>
                    <a:pt x="19412" y="4861"/>
                  </a:cubicBezTo>
                  <a:cubicBezTo>
                    <a:pt x="19445" y="4872"/>
                    <a:pt x="19480" y="4882"/>
                    <a:pt x="19514" y="4882"/>
                  </a:cubicBezTo>
                  <a:cubicBezTo>
                    <a:pt x="19586" y="4880"/>
                    <a:pt x="19650" y="4854"/>
                    <a:pt x="19699" y="4805"/>
                  </a:cubicBezTo>
                  <a:cubicBezTo>
                    <a:pt x="19751" y="4755"/>
                    <a:pt x="19777" y="4689"/>
                    <a:pt x="19777" y="4619"/>
                  </a:cubicBezTo>
                  <a:cubicBezTo>
                    <a:pt x="19777" y="4550"/>
                    <a:pt x="19748" y="4481"/>
                    <a:pt x="19699" y="4432"/>
                  </a:cubicBezTo>
                  <a:cubicBezTo>
                    <a:pt x="19651" y="4383"/>
                    <a:pt x="19583" y="4355"/>
                    <a:pt x="19515" y="4355"/>
                  </a:cubicBezTo>
                  <a:close/>
                  <a:moveTo>
                    <a:pt x="264" y="8707"/>
                  </a:moveTo>
                  <a:cubicBezTo>
                    <a:pt x="195" y="8707"/>
                    <a:pt x="127" y="8731"/>
                    <a:pt x="78" y="8779"/>
                  </a:cubicBezTo>
                  <a:cubicBezTo>
                    <a:pt x="55" y="8806"/>
                    <a:pt x="35" y="8835"/>
                    <a:pt x="22" y="8868"/>
                  </a:cubicBezTo>
                  <a:cubicBezTo>
                    <a:pt x="10" y="8899"/>
                    <a:pt x="0" y="8934"/>
                    <a:pt x="0" y="8968"/>
                  </a:cubicBezTo>
                  <a:cubicBezTo>
                    <a:pt x="0" y="9040"/>
                    <a:pt x="28" y="9104"/>
                    <a:pt x="78" y="9154"/>
                  </a:cubicBezTo>
                  <a:cubicBezTo>
                    <a:pt x="105" y="9177"/>
                    <a:pt x="134" y="9197"/>
                    <a:pt x="164" y="9209"/>
                  </a:cubicBezTo>
                  <a:cubicBezTo>
                    <a:pt x="197" y="9222"/>
                    <a:pt x="230" y="9230"/>
                    <a:pt x="264" y="9230"/>
                  </a:cubicBezTo>
                  <a:cubicBezTo>
                    <a:pt x="336" y="9230"/>
                    <a:pt x="402" y="9205"/>
                    <a:pt x="452" y="9154"/>
                  </a:cubicBezTo>
                  <a:cubicBezTo>
                    <a:pt x="502" y="9104"/>
                    <a:pt x="529" y="9037"/>
                    <a:pt x="529" y="8968"/>
                  </a:cubicBezTo>
                  <a:cubicBezTo>
                    <a:pt x="529" y="8934"/>
                    <a:pt x="522" y="8899"/>
                    <a:pt x="508" y="8868"/>
                  </a:cubicBezTo>
                  <a:cubicBezTo>
                    <a:pt x="495" y="8835"/>
                    <a:pt x="476" y="8806"/>
                    <a:pt x="452" y="8779"/>
                  </a:cubicBezTo>
                  <a:cubicBezTo>
                    <a:pt x="402" y="8731"/>
                    <a:pt x="333" y="8707"/>
                    <a:pt x="264" y="8707"/>
                  </a:cubicBezTo>
                  <a:close/>
                  <a:moveTo>
                    <a:pt x="1549" y="8704"/>
                  </a:moveTo>
                  <a:cubicBezTo>
                    <a:pt x="1402" y="8704"/>
                    <a:pt x="1286" y="8822"/>
                    <a:pt x="1286" y="8968"/>
                  </a:cubicBezTo>
                  <a:cubicBezTo>
                    <a:pt x="1286" y="9113"/>
                    <a:pt x="1401" y="9230"/>
                    <a:pt x="1549" y="9230"/>
                  </a:cubicBezTo>
                  <a:cubicBezTo>
                    <a:pt x="1695" y="9230"/>
                    <a:pt x="1812" y="9113"/>
                    <a:pt x="1812" y="8968"/>
                  </a:cubicBezTo>
                  <a:cubicBezTo>
                    <a:pt x="1812" y="8822"/>
                    <a:pt x="1695" y="8704"/>
                    <a:pt x="1549" y="8704"/>
                  </a:cubicBezTo>
                  <a:close/>
                  <a:moveTo>
                    <a:pt x="2830" y="8704"/>
                  </a:moveTo>
                  <a:cubicBezTo>
                    <a:pt x="2686" y="8704"/>
                    <a:pt x="2567" y="8822"/>
                    <a:pt x="2567" y="8968"/>
                  </a:cubicBezTo>
                  <a:cubicBezTo>
                    <a:pt x="2567" y="9113"/>
                    <a:pt x="2686" y="9230"/>
                    <a:pt x="2830" y="9230"/>
                  </a:cubicBezTo>
                  <a:cubicBezTo>
                    <a:pt x="2978" y="9230"/>
                    <a:pt x="3094" y="9113"/>
                    <a:pt x="3094" y="8968"/>
                  </a:cubicBezTo>
                  <a:cubicBezTo>
                    <a:pt x="3094" y="8822"/>
                    <a:pt x="2978" y="8704"/>
                    <a:pt x="2830" y="8704"/>
                  </a:cubicBezTo>
                  <a:close/>
                  <a:moveTo>
                    <a:pt x="4113" y="8704"/>
                  </a:moveTo>
                  <a:cubicBezTo>
                    <a:pt x="3969" y="8704"/>
                    <a:pt x="3850" y="8822"/>
                    <a:pt x="3850" y="8968"/>
                  </a:cubicBezTo>
                  <a:cubicBezTo>
                    <a:pt x="3850" y="9113"/>
                    <a:pt x="3970" y="9230"/>
                    <a:pt x="4113" y="9230"/>
                  </a:cubicBezTo>
                  <a:cubicBezTo>
                    <a:pt x="4258" y="9230"/>
                    <a:pt x="4377" y="9113"/>
                    <a:pt x="4377" y="8968"/>
                  </a:cubicBezTo>
                  <a:cubicBezTo>
                    <a:pt x="4377" y="8822"/>
                    <a:pt x="4258" y="8704"/>
                    <a:pt x="4113" y="8704"/>
                  </a:cubicBezTo>
                  <a:close/>
                  <a:moveTo>
                    <a:pt x="5398" y="8704"/>
                  </a:moveTo>
                  <a:cubicBezTo>
                    <a:pt x="5253" y="8704"/>
                    <a:pt x="5135" y="8822"/>
                    <a:pt x="5135" y="8968"/>
                  </a:cubicBezTo>
                  <a:cubicBezTo>
                    <a:pt x="5135" y="9113"/>
                    <a:pt x="5253" y="9230"/>
                    <a:pt x="5398" y="9230"/>
                  </a:cubicBezTo>
                  <a:cubicBezTo>
                    <a:pt x="5544" y="9230"/>
                    <a:pt x="5662" y="9113"/>
                    <a:pt x="5662" y="8968"/>
                  </a:cubicBezTo>
                  <a:cubicBezTo>
                    <a:pt x="5662" y="8822"/>
                    <a:pt x="5543" y="8704"/>
                    <a:pt x="5398" y="8704"/>
                  </a:cubicBezTo>
                  <a:close/>
                  <a:moveTo>
                    <a:pt x="6679" y="8704"/>
                  </a:moveTo>
                  <a:cubicBezTo>
                    <a:pt x="6535" y="8704"/>
                    <a:pt x="6416" y="8822"/>
                    <a:pt x="6416" y="8968"/>
                  </a:cubicBezTo>
                  <a:cubicBezTo>
                    <a:pt x="6416" y="9113"/>
                    <a:pt x="6535" y="9230"/>
                    <a:pt x="6679" y="9230"/>
                  </a:cubicBezTo>
                  <a:cubicBezTo>
                    <a:pt x="6827" y="9230"/>
                    <a:pt x="6943" y="9113"/>
                    <a:pt x="6943" y="8968"/>
                  </a:cubicBezTo>
                  <a:cubicBezTo>
                    <a:pt x="6943" y="8822"/>
                    <a:pt x="6827" y="8704"/>
                    <a:pt x="6679" y="8704"/>
                  </a:cubicBezTo>
                  <a:close/>
                  <a:moveTo>
                    <a:pt x="7964" y="8704"/>
                  </a:moveTo>
                  <a:cubicBezTo>
                    <a:pt x="7819" y="8704"/>
                    <a:pt x="7702" y="8822"/>
                    <a:pt x="7702" y="8968"/>
                  </a:cubicBezTo>
                  <a:cubicBezTo>
                    <a:pt x="7702" y="9113"/>
                    <a:pt x="7819" y="9230"/>
                    <a:pt x="7964" y="9230"/>
                  </a:cubicBezTo>
                  <a:cubicBezTo>
                    <a:pt x="8110" y="9230"/>
                    <a:pt x="8228" y="9113"/>
                    <a:pt x="8228" y="8968"/>
                  </a:cubicBezTo>
                  <a:cubicBezTo>
                    <a:pt x="8228" y="8822"/>
                    <a:pt x="8109" y="8704"/>
                    <a:pt x="7964" y="8704"/>
                  </a:cubicBezTo>
                  <a:close/>
                  <a:moveTo>
                    <a:pt x="9247" y="8704"/>
                  </a:moveTo>
                  <a:cubicBezTo>
                    <a:pt x="9101" y="8704"/>
                    <a:pt x="8985" y="8822"/>
                    <a:pt x="8985" y="8968"/>
                  </a:cubicBezTo>
                  <a:cubicBezTo>
                    <a:pt x="8983" y="9113"/>
                    <a:pt x="9101" y="9230"/>
                    <a:pt x="9247" y="9230"/>
                  </a:cubicBezTo>
                  <a:cubicBezTo>
                    <a:pt x="9393" y="9230"/>
                    <a:pt x="9511" y="9113"/>
                    <a:pt x="9511" y="8968"/>
                  </a:cubicBezTo>
                  <a:cubicBezTo>
                    <a:pt x="9511" y="8822"/>
                    <a:pt x="9393" y="8704"/>
                    <a:pt x="9247" y="8704"/>
                  </a:cubicBezTo>
                  <a:close/>
                  <a:moveTo>
                    <a:pt x="10530" y="8704"/>
                  </a:moveTo>
                  <a:cubicBezTo>
                    <a:pt x="10385" y="8704"/>
                    <a:pt x="10268" y="8822"/>
                    <a:pt x="10268" y="8968"/>
                  </a:cubicBezTo>
                  <a:cubicBezTo>
                    <a:pt x="10265" y="9113"/>
                    <a:pt x="10385" y="9230"/>
                    <a:pt x="10530" y="9230"/>
                  </a:cubicBezTo>
                  <a:cubicBezTo>
                    <a:pt x="10676" y="9230"/>
                    <a:pt x="10794" y="9113"/>
                    <a:pt x="10794" y="8968"/>
                  </a:cubicBezTo>
                  <a:cubicBezTo>
                    <a:pt x="10794" y="8822"/>
                    <a:pt x="10675" y="8704"/>
                    <a:pt x="10530" y="8704"/>
                  </a:cubicBezTo>
                  <a:close/>
                  <a:moveTo>
                    <a:pt x="11813" y="8704"/>
                  </a:moveTo>
                  <a:cubicBezTo>
                    <a:pt x="11668" y="8704"/>
                    <a:pt x="11551" y="8822"/>
                    <a:pt x="11551" y="8968"/>
                  </a:cubicBezTo>
                  <a:cubicBezTo>
                    <a:pt x="11551" y="9113"/>
                    <a:pt x="11668" y="9230"/>
                    <a:pt x="11813" y="9230"/>
                  </a:cubicBezTo>
                  <a:cubicBezTo>
                    <a:pt x="11959" y="9230"/>
                    <a:pt x="12077" y="9113"/>
                    <a:pt x="12077" y="8968"/>
                  </a:cubicBezTo>
                  <a:cubicBezTo>
                    <a:pt x="12077" y="8822"/>
                    <a:pt x="11958" y="8704"/>
                    <a:pt x="11813" y="8704"/>
                  </a:cubicBezTo>
                  <a:close/>
                  <a:moveTo>
                    <a:pt x="13099" y="8704"/>
                  </a:moveTo>
                  <a:cubicBezTo>
                    <a:pt x="12951" y="8704"/>
                    <a:pt x="12835" y="8822"/>
                    <a:pt x="12835" y="8968"/>
                  </a:cubicBezTo>
                  <a:cubicBezTo>
                    <a:pt x="12835" y="9113"/>
                    <a:pt x="12950" y="9230"/>
                    <a:pt x="13099" y="9230"/>
                  </a:cubicBezTo>
                  <a:cubicBezTo>
                    <a:pt x="13244" y="9230"/>
                    <a:pt x="13361" y="9113"/>
                    <a:pt x="13361" y="8968"/>
                  </a:cubicBezTo>
                  <a:cubicBezTo>
                    <a:pt x="13361" y="8822"/>
                    <a:pt x="13244" y="8704"/>
                    <a:pt x="13099" y="8704"/>
                  </a:cubicBezTo>
                  <a:close/>
                  <a:moveTo>
                    <a:pt x="14379" y="8704"/>
                  </a:moveTo>
                  <a:cubicBezTo>
                    <a:pt x="14234" y="8704"/>
                    <a:pt x="14117" y="8822"/>
                    <a:pt x="14117" y="8968"/>
                  </a:cubicBezTo>
                  <a:cubicBezTo>
                    <a:pt x="14117" y="9113"/>
                    <a:pt x="14234" y="9230"/>
                    <a:pt x="14379" y="9230"/>
                  </a:cubicBezTo>
                  <a:cubicBezTo>
                    <a:pt x="14527" y="9230"/>
                    <a:pt x="14643" y="9113"/>
                    <a:pt x="14643" y="8968"/>
                  </a:cubicBezTo>
                  <a:cubicBezTo>
                    <a:pt x="14643" y="8822"/>
                    <a:pt x="14527" y="8704"/>
                    <a:pt x="14379" y="8704"/>
                  </a:cubicBezTo>
                  <a:close/>
                  <a:moveTo>
                    <a:pt x="15665" y="8704"/>
                  </a:moveTo>
                  <a:cubicBezTo>
                    <a:pt x="15519" y="8704"/>
                    <a:pt x="15401" y="8822"/>
                    <a:pt x="15401" y="8968"/>
                  </a:cubicBezTo>
                  <a:cubicBezTo>
                    <a:pt x="15398" y="9113"/>
                    <a:pt x="15519" y="9230"/>
                    <a:pt x="15665" y="9230"/>
                  </a:cubicBezTo>
                  <a:cubicBezTo>
                    <a:pt x="15810" y="9230"/>
                    <a:pt x="15927" y="9113"/>
                    <a:pt x="15927" y="8968"/>
                  </a:cubicBezTo>
                  <a:cubicBezTo>
                    <a:pt x="15927" y="8822"/>
                    <a:pt x="15810" y="8704"/>
                    <a:pt x="15665" y="8704"/>
                  </a:cubicBezTo>
                  <a:close/>
                  <a:moveTo>
                    <a:pt x="16948" y="8704"/>
                  </a:moveTo>
                  <a:cubicBezTo>
                    <a:pt x="16800" y="8704"/>
                    <a:pt x="16684" y="8822"/>
                    <a:pt x="16684" y="8968"/>
                  </a:cubicBezTo>
                  <a:cubicBezTo>
                    <a:pt x="16684" y="9113"/>
                    <a:pt x="16800" y="9230"/>
                    <a:pt x="16948" y="9230"/>
                  </a:cubicBezTo>
                  <a:cubicBezTo>
                    <a:pt x="17093" y="9230"/>
                    <a:pt x="17210" y="9113"/>
                    <a:pt x="17210" y="8968"/>
                  </a:cubicBezTo>
                  <a:cubicBezTo>
                    <a:pt x="17210" y="8822"/>
                    <a:pt x="17093" y="8704"/>
                    <a:pt x="16948" y="8704"/>
                  </a:cubicBezTo>
                  <a:close/>
                  <a:moveTo>
                    <a:pt x="18228" y="8704"/>
                  </a:moveTo>
                  <a:cubicBezTo>
                    <a:pt x="18084" y="8704"/>
                    <a:pt x="17966" y="8822"/>
                    <a:pt x="17966" y="8968"/>
                  </a:cubicBezTo>
                  <a:cubicBezTo>
                    <a:pt x="17966" y="9113"/>
                    <a:pt x="18084" y="9230"/>
                    <a:pt x="18228" y="9230"/>
                  </a:cubicBezTo>
                  <a:cubicBezTo>
                    <a:pt x="18376" y="9230"/>
                    <a:pt x="18492" y="9113"/>
                    <a:pt x="18492" y="8968"/>
                  </a:cubicBezTo>
                  <a:cubicBezTo>
                    <a:pt x="18492" y="8822"/>
                    <a:pt x="18376" y="8704"/>
                    <a:pt x="18228" y="8704"/>
                  </a:cubicBezTo>
                  <a:close/>
                  <a:moveTo>
                    <a:pt x="19512" y="8707"/>
                  </a:moveTo>
                  <a:cubicBezTo>
                    <a:pt x="19444" y="8707"/>
                    <a:pt x="19375" y="8731"/>
                    <a:pt x="19325" y="8779"/>
                  </a:cubicBezTo>
                  <a:cubicBezTo>
                    <a:pt x="19302" y="8806"/>
                    <a:pt x="19282" y="8835"/>
                    <a:pt x="19269" y="8868"/>
                  </a:cubicBezTo>
                  <a:cubicBezTo>
                    <a:pt x="19258" y="8899"/>
                    <a:pt x="19249" y="8934"/>
                    <a:pt x="19249" y="8968"/>
                  </a:cubicBezTo>
                  <a:cubicBezTo>
                    <a:pt x="19249" y="9040"/>
                    <a:pt x="19275" y="9104"/>
                    <a:pt x="19325" y="9154"/>
                  </a:cubicBezTo>
                  <a:cubicBezTo>
                    <a:pt x="19375" y="9205"/>
                    <a:pt x="19443" y="9230"/>
                    <a:pt x="19511" y="9230"/>
                  </a:cubicBezTo>
                  <a:cubicBezTo>
                    <a:pt x="19586" y="9230"/>
                    <a:pt x="19650" y="9205"/>
                    <a:pt x="19699" y="9154"/>
                  </a:cubicBezTo>
                  <a:cubicBezTo>
                    <a:pt x="19751" y="9104"/>
                    <a:pt x="19777" y="9037"/>
                    <a:pt x="19777" y="8968"/>
                  </a:cubicBezTo>
                  <a:cubicBezTo>
                    <a:pt x="19777" y="8934"/>
                    <a:pt x="19771" y="8899"/>
                    <a:pt x="19755" y="8868"/>
                  </a:cubicBezTo>
                  <a:cubicBezTo>
                    <a:pt x="19744" y="8835"/>
                    <a:pt x="19724" y="8806"/>
                    <a:pt x="19699" y="8779"/>
                  </a:cubicBezTo>
                  <a:cubicBezTo>
                    <a:pt x="19649" y="8731"/>
                    <a:pt x="19581" y="8707"/>
                    <a:pt x="19512" y="8707"/>
                  </a:cubicBezTo>
                  <a:close/>
                  <a:moveTo>
                    <a:pt x="266" y="13055"/>
                  </a:moveTo>
                  <a:cubicBezTo>
                    <a:pt x="248" y="13055"/>
                    <a:pt x="230" y="13057"/>
                    <a:pt x="213" y="13061"/>
                  </a:cubicBezTo>
                  <a:cubicBezTo>
                    <a:pt x="197" y="13064"/>
                    <a:pt x="180" y="13068"/>
                    <a:pt x="164" y="13077"/>
                  </a:cubicBezTo>
                  <a:cubicBezTo>
                    <a:pt x="148" y="13082"/>
                    <a:pt x="132" y="13090"/>
                    <a:pt x="118" y="13100"/>
                  </a:cubicBezTo>
                  <a:cubicBezTo>
                    <a:pt x="105" y="13107"/>
                    <a:pt x="91" y="13121"/>
                    <a:pt x="78" y="13133"/>
                  </a:cubicBezTo>
                  <a:cubicBezTo>
                    <a:pt x="29" y="13183"/>
                    <a:pt x="0" y="13250"/>
                    <a:pt x="0" y="13319"/>
                  </a:cubicBezTo>
                  <a:cubicBezTo>
                    <a:pt x="0" y="13391"/>
                    <a:pt x="28" y="13455"/>
                    <a:pt x="78" y="13505"/>
                  </a:cubicBezTo>
                  <a:cubicBezTo>
                    <a:pt x="128" y="13555"/>
                    <a:pt x="194" y="13581"/>
                    <a:pt x="264" y="13581"/>
                  </a:cubicBezTo>
                  <a:cubicBezTo>
                    <a:pt x="336" y="13581"/>
                    <a:pt x="402" y="13555"/>
                    <a:pt x="452" y="13505"/>
                  </a:cubicBezTo>
                  <a:cubicBezTo>
                    <a:pt x="502" y="13455"/>
                    <a:pt x="529" y="13388"/>
                    <a:pt x="529" y="13319"/>
                  </a:cubicBezTo>
                  <a:cubicBezTo>
                    <a:pt x="529" y="13250"/>
                    <a:pt x="501" y="13180"/>
                    <a:pt x="452" y="13133"/>
                  </a:cubicBezTo>
                  <a:cubicBezTo>
                    <a:pt x="403" y="13083"/>
                    <a:pt x="336" y="13055"/>
                    <a:pt x="266" y="13055"/>
                  </a:cubicBezTo>
                  <a:close/>
                  <a:moveTo>
                    <a:pt x="1549" y="13055"/>
                  </a:moveTo>
                  <a:cubicBezTo>
                    <a:pt x="1402" y="13055"/>
                    <a:pt x="1286" y="13173"/>
                    <a:pt x="1286" y="13319"/>
                  </a:cubicBezTo>
                  <a:cubicBezTo>
                    <a:pt x="1286" y="13464"/>
                    <a:pt x="1401" y="13581"/>
                    <a:pt x="1549" y="13581"/>
                  </a:cubicBezTo>
                  <a:cubicBezTo>
                    <a:pt x="1695" y="13581"/>
                    <a:pt x="1812" y="13464"/>
                    <a:pt x="1812" y="13319"/>
                  </a:cubicBezTo>
                  <a:cubicBezTo>
                    <a:pt x="1812" y="13173"/>
                    <a:pt x="1695" y="13055"/>
                    <a:pt x="1549" y="13055"/>
                  </a:cubicBezTo>
                  <a:close/>
                  <a:moveTo>
                    <a:pt x="2830" y="13055"/>
                  </a:moveTo>
                  <a:cubicBezTo>
                    <a:pt x="2686" y="13055"/>
                    <a:pt x="2567" y="13173"/>
                    <a:pt x="2567" y="13319"/>
                  </a:cubicBezTo>
                  <a:cubicBezTo>
                    <a:pt x="2567" y="13464"/>
                    <a:pt x="2686" y="13581"/>
                    <a:pt x="2830" y="13581"/>
                  </a:cubicBezTo>
                  <a:cubicBezTo>
                    <a:pt x="2978" y="13581"/>
                    <a:pt x="3094" y="13464"/>
                    <a:pt x="3094" y="13319"/>
                  </a:cubicBezTo>
                  <a:cubicBezTo>
                    <a:pt x="3094" y="13173"/>
                    <a:pt x="2978" y="13055"/>
                    <a:pt x="2830" y="13055"/>
                  </a:cubicBezTo>
                  <a:close/>
                  <a:moveTo>
                    <a:pt x="4113" y="13055"/>
                  </a:moveTo>
                  <a:cubicBezTo>
                    <a:pt x="3969" y="13055"/>
                    <a:pt x="3850" y="13173"/>
                    <a:pt x="3850" y="13319"/>
                  </a:cubicBezTo>
                  <a:cubicBezTo>
                    <a:pt x="3850" y="13464"/>
                    <a:pt x="3970" y="13581"/>
                    <a:pt x="4113" y="13581"/>
                  </a:cubicBezTo>
                  <a:cubicBezTo>
                    <a:pt x="4258" y="13581"/>
                    <a:pt x="4377" y="13464"/>
                    <a:pt x="4377" y="13319"/>
                  </a:cubicBezTo>
                  <a:cubicBezTo>
                    <a:pt x="4377" y="13173"/>
                    <a:pt x="4258" y="13055"/>
                    <a:pt x="4113" y="13055"/>
                  </a:cubicBezTo>
                  <a:close/>
                  <a:moveTo>
                    <a:pt x="5398" y="13055"/>
                  </a:moveTo>
                  <a:cubicBezTo>
                    <a:pt x="5252" y="13055"/>
                    <a:pt x="5135" y="13173"/>
                    <a:pt x="5135" y="13319"/>
                  </a:cubicBezTo>
                  <a:cubicBezTo>
                    <a:pt x="5135" y="13464"/>
                    <a:pt x="5252" y="13581"/>
                    <a:pt x="5398" y="13581"/>
                  </a:cubicBezTo>
                  <a:cubicBezTo>
                    <a:pt x="5544" y="13581"/>
                    <a:pt x="5662" y="13464"/>
                    <a:pt x="5662" y="13319"/>
                  </a:cubicBezTo>
                  <a:cubicBezTo>
                    <a:pt x="5662" y="13173"/>
                    <a:pt x="5543" y="13055"/>
                    <a:pt x="5398" y="13055"/>
                  </a:cubicBezTo>
                  <a:close/>
                  <a:moveTo>
                    <a:pt x="6679" y="13055"/>
                  </a:moveTo>
                  <a:cubicBezTo>
                    <a:pt x="6535" y="13055"/>
                    <a:pt x="6416" y="13173"/>
                    <a:pt x="6416" y="13319"/>
                  </a:cubicBezTo>
                  <a:cubicBezTo>
                    <a:pt x="6416" y="13464"/>
                    <a:pt x="6535" y="13581"/>
                    <a:pt x="6679" y="13581"/>
                  </a:cubicBezTo>
                  <a:cubicBezTo>
                    <a:pt x="6827" y="13581"/>
                    <a:pt x="6943" y="13464"/>
                    <a:pt x="6943" y="13319"/>
                  </a:cubicBezTo>
                  <a:cubicBezTo>
                    <a:pt x="6943" y="13173"/>
                    <a:pt x="6827" y="13055"/>
                    <a:pt x="6679" y="13055"/>
                  </a:cubicBezTo>
                  <a:close/>
                  <a:moveTo>
                    <a:pt x="7964" y="13055"/>
                  </a:moveTo>
                  <a:cubicBezTo>
                    <a:pt x="7819" y="13055"/>
                    <a:pt x="7702" y="13173"/>
                    <a:pt x="7702" y="13319"/>
                  </a:cubicBezTo>
                  <a:cubicBezTo>
                    <a:pt x="7702" y="13464"/>
                    <a:pt x="7819" y="13581"/>
                    <a:pt x="7964" y="13581"/>
                  </a:cubicBezTo>
                  <a:cubicBezTo>
                    <a:pt x="8110" y="13581"/>
                    <a:pt x="8228" y="13464"/>
                    <a:pt x="8228" y="13319"/>
                  </a:cubicBezTo>
                  <a:cubicBezTo>
                    <a:pt x="8228" y="13173"/>
                    <a:pt x="8109" y="13055"/>
                    <a:pt x="7964" y="13055"/>
                  </a:cubicBezTo>
                  <a:close/>
                  <a:moveTo>
                    <a:pt x="9247" y="13055"/>
                  </a:moveTo>
                  <a:cubicBezTo>
                    <a:pt x="9101" y="13055"/>
                    <a:pt x="8985" y="13173"/>
                    <a:pt x="8985" y="13319"/>
                  </a:cubicBezTo>
                  <a:cubicBezTo>
                    <a:pt x="8983" y="13464"/>
                    <a:pt x="9101" y="13581"/>
                    <a:pt x="9247" y="13581"/>
                  </a:cubicBezTo>
                  <a:cubicBezTo>
                    <a:pt x="9393" y="13581"/>
                    <a:pt x="9511" y="13464"/>
                    <a:pt x="9511" y="13319"/>
                  </a:cubicBezTo>
                  <a:cubicBezTo>
                    <a:pt x="9511" y="13173"/>
                    <a:pt x="9393" y="13055"/>
                    <a:pt x="9247" y="13055"/>
                  </a:cubicBezTo>
                  <a:close/>
                  <a:moveTo>
                    <a:pt x="10530" y="13055"/>
                  </a:moveTo>
                  <a:cubicBezTo>
                    <a:pt x="10385" y="13055"/>
                    <a:pt x="10268" y="13173"/>
                    <a:pt x="10268" y="13319"/>
                  </a:cubicBezTo>
                  <a:cubicBezTo>
                    <a:pt x="10265" y="13464"/>
                    <a:pt x="10385" y="13581"/>
                    <a:pt x="10530" y="13581"/>
                  </a:cubicBezTo>
                  <a:cubicBezTo>
                    <a:pt x="10678" y="13581"/>
                    <a:pt x="10794" y="13464"/>
                    <a:pt x="10794" y="13319"/>
                  </a:cubicBezTo>
                  <a:cubicBezTo>
                    <a:pt x="10794" y="13173"/>
                    <a:pt x="10678" y="13055"/>
                    <a:pt x="10530" y="13055"/>
                  </a:cubicBezTo>
                  <a:close/>
                  <a:moveTo>
                    <a:pt x="11813" y="13055"/>
                  </a:moveTo>
                  <a:cubicBezTo>
                    <a:pt x="11668" y="13055"/>
                    <a:pt x="11551" y="13173"/>
                    <a:pt x="11551" y="13319"/>
                  </a:cubicBezTo>
                  <a:cubicBezTo>
                    <a:pt x="11551" y="13464"/>
                    <a:pt x="11668" y="13581"/>
                    <a:pt x="11813" y="13581"/>
                  </a:cubicBezTo>
                  <a:cubicBezTo>
                    <a:pt x="11959" y="13581"/>
                    <a:pt x="12077" y="13464"/>
                    <a:pt x="12077" y="13319"/>
                  </a:cubicBezTo>
                  <a:cubicBezTo>
                    <a:pt x="12077" y="13173"/>
                    <a:pt x="11958" y="13055"/>
                    <a:pt x="11813" y="13055"/>
                  </a:cubicBezTo>
                  <a:close/>
                  <a:moveTo>
                    <a:pt x="13099" y="13055"/>
                  </a:moveTo>
                  <a:cubicBezTo>
                    <a:pt x="12951" y="13055"/>
                    <a:pt x="12835" y="13173"/>
                    <a:pt x="12835" y="13319"/>
                  </a:cubicBezTo>
                  <a:cubicBezTo>
                    <a:pt x="12835" y="13464"/>
                    <a:pt x="12950" y="13581"/>
                    <a:pt x="13099" y="13581"/>
                  </a:cubicBezTo>
                  <a:cubicBezTo>
                    <a:pt x="13244" y="13581"/>
                    <a:pt x="13361" y="13464"/>
                    <a:pt x="13361" y="13319"/>
                  </a:cubicBezTo>
                  <a:cubicBezTo>
                    <a:pt x="13361" y="13173"/>
                    <a:pt x="13244" y="13055"/>
                    <a:pt x="13099" y="13055"/>
                  </a:cubicBezTo>
                  <a:close/>
                  <a:moveTo>
                    <a:pt x="14379" y="13055"/>
                  </a:moveTo>
                  <a:cubicBezTo>
                    <a:pt x="14234" y="13055"/>
                    <a:pt x="14117" y="13173"/>
                    <a:pt x="14117" y="13319"/>
                  </a:cubicBezTo>
                  <a:cubicBezTo>
                    <a:pt x="14117" y="13464"/>
                    <a:pt x="14234" y="13581"/>
                    <a:pt x="14379" y="13581"/>
                  </a:cubicBezTo>
                  <a:cubicBezTo>
                    <a:pt x="14527" y="13581"/>
                    <a:pt x="14643" y="13464"/>
                    <a:pt x="14643" y="13319"/>
                  </a:cubicBezTo>
                  <a:cubicBezTo>
                    <a:pt x="14643" y="13173"/>
                    <a:pt x="14527" y="13055"/>
                    <a:pt x="14379" y="13055"/>
                  </a:cubicBezTo>
                  <a:close/>
                  <a:moveTo>
                    <a:pt x="15665" y="13055"/>
                  </a:moveTo>
                  <a:cubicBezTo>
                    <a:pt x="15519" y="13055"/>
                    <a:pt x="15401" y="13173"/>
                    <a:pt x="15401" y="13319"/>
                  </a:cubicBezTo>
                  <a:cubicBezTo>
                    <a:pt x="15398" y="13464"/>
                    <a:pt x="15519" y="13581"/>
                    <a:pt x="15665" y="13581"/>
                  </a:cubicBezTo>
                  <a:cubicBezTo>
                    <a:pt x="15810" y="13581"/>
                    <a:pt x="15927" y="13464"/>
                    <a:pt x="15927" y="13319"/>
                  </a:cubicBezTo>
                  <a:cubicBezTo>
                    <a:pt x="15927" y="13173"/>
                    <a:pt x="15810" y="13055"/>
                    <a:pt x="15665" y="13055"/>
                  </a:cubicBezTo>
                  <a:close/>
                  <a:moveTo>
                    <a:pt x="16948" y="13055"/>
                  </a:moveTo>
                  <a:cubicBezTo>
                    <a:pt x="16800" y="13055"/>
                    <a:pt x="16684" y="13173"/>
                    <a:pt x="16684" y="13319"/>
                  </a:cubicBezTo>
                  <a:cubicBezTo>
                    <a:pt x="16684" y="13464"/>
                    <a:pt x="16800" y="13581"/>
                    <a:pt x="16948" y="13581"/>
                  </a:cubicBezTo>
                  <a:cubicBezTo>
                    <a:pt x="17093" y="13581"/>
                    <a:pt x="17210" y="13464"/>
                    <a:pt x="17210" y="13319"/>
                  </a:cubicBezTo>
                  <a:cubicBezTo>
                    <a:pt x="17210" y="13173"/>
                    <a:pt x="17093" y="13055"/>
                    <a:pt x="16948" y="13055"/>
                  </a:cubicBezTo>
                  <a:close/>
                  <a:moveTo>
                    <a:pt x="18228" y="13055"/>
                  </a:moveTo>
                  <a:cubicBezTo>
                    <a:pt x="18084" y="13055"/>
                    <a:pt x="17966" y="13173"/>
                    <a:pt x="17966" y="13319"/>
                  </a:cubicBezTo>
                  <a:cubicBezTo>
                    <a:pt x="17966" y="13464"/>
                    <a:pt x="18084" y="13581"/>
                    <a:pt x="18228" y="13581"/>
                  </a:cubicBezTo>
                  <a:cubicBezTo>
                    <a:pt x="18375" y="13581"/>
                    <a:pt x="18492" y="13464"/>
                    <a:pt x="18492" y="13319"/>
                  </a:cubicBezTo>
                  <a:cubicBezTo>
                    <a:pt x="18492" y="13173"/>
                    <a:pt x="18373" y="13055"/>
                    <a:pt x="18228" y="13055"/>
                  </a:cubicBezTo>
                  <a:close/>
                  <a:moveTo>
                    <a:pt x="19511" y="13056"/>
                  </a:moveTo>
                  <a:cubicBezTo>
                    <a:pt x="19493" y="13056"/>
                    <a:pt x="19476" y="13057"/>
                    <a:pt x="19458" y="13061"/>
                  </a:cubicBezTo>
                  <a:cubicBezTo>
                    <a:pt x="19443" y="13064"/>
                    <a:pt x="19425" y="13068"/>
                    <a:pt x="19410" y="13077"/>
                  </a:cubicBezTo>
                  <a:cubicBezTo>
                    <a:pt x="19394" y="13082"/>
                    <a:pt x="19378" y="13090"/>
                    <a:pt x="19364" y="13100"/>
                  </a:cubicBezTo>
                  <a:cubicBezTo>
                    <a:pt x="19351" y="13107"/>
                    <a:pt x="19336" y="13121"/>
                    <a:pt x="19324" y="13133"/>
                  </a:cubicBezTo>
                  <a:cubicBezTo>
                    <a:pt x="19275" y="13183"/>
                    <a:pt x="19246" y="13250"/>
                    <a:pt x="19246" y="13319"/>
                  </a:cubicBezTo>
                  <a:cubicBezTo>
                    <a:pt x="19246" y="13391"/>
                    <a:pt x="19273" y="13455"/>
                    <a:pt x="19324" y="13505"/>
                  </a:cubicBezTo>
                  <a:cubicBezTo>
                    <a:pt x="19351" y="13528"/>
                    <a:pt x="19379" y="13547"/>
                    <a:pt x="19410" y="13560"/>
                  </a:cubicBezTo>
                  <a:cubicBezTo>
                    <a:pt x="19443" y="13573"/>
                    <a:pt x="19476" y="13581"/>
                    <a:pt x="19510" y="13581"/>
                  </a:cubicBezTo>
                  <a:cubicBezTo>
                    <a:pt x="19586" y="13581"/>
                    <a:pt x="19650" y="13555"/>
                    <a:pt x="19699" y="13505"/>
                  </a:cubicBezTo>
                  <a:cubicBezTo>
                    <a:pt x="19751" y="13455"/>
                    <a:pt x="19777" y="13388"/>
                    <a:pt x="19777" y="13319"/>
                  </a:cubicBezTo>
                  <a:cubicBezTo>
                    <a:pt x="19777" y="13250"/>
                    <a:pt x="19748" y="13180"/>
                    <a:pt x="19699" y="13133"/>
                  </a:cubicBezTo>
                  <a:cubicBezTo>
                    <a:pt x="19688" y="13121"/>
                    <a:pt x="19673" y="13108"/>
                    <a:pt x="19660" y="13100"/>
                  </a:cubicBezTo>
                  <a:cubicBezTo>
                    <a:pt x="19645" y="13090"/>
                    <a:pt x="19627" y="13082"/>
                    <a:pt x="19612" y="13077"/>
                  </a:cubicBezTo>
                  <a:cubicBezTo>
                    <a:pt x="19596" y="13070"/>
                    <a:pt x="19580" y="13064"/>
                    <a:pt x="19564" y="13061"/>
                  </a:cubicBezTo>
                  <a:cubicBezTo>
                    <a:pt x="19547" y="13057"/>
                    <a:pt x="19529" y="13056"/>
                    <a:pt x="19511" y="13056"/>
                  </a:cubicBezTo>
                  <a:close/>
                  <a:moveTo>
                    <a:pt x="19513" y="17404"/>
                  </a:moveTo>
                  <a:cubicBezTo>
                    <a:pt x="19444" y="17404"/>
                    <a:pt x="19375" y="17430"/>
                    <a:pt x="19325" y="17479"/>
                  </a:cubicBezTo>
                  <a:cubicBezTo>
                    <a:pt x="19302" y="17506"/>
                    <a:pt x="19282" y="17531"/>
                    <a:pt x="19269" y="17567"/>
                  </a:cubicBezTo>
                  <a:cubicBezTo>
                    <a:pt x="19258" y="17600"/>
                    <a:pt x="19249" y="17633"/>
                    <a:pt x="19249" y="17667"/>
                  </a:cubicBezTo>
                  <a:cubicBezTo>
                    <a:pt x="19249" y="17739"/>
                    <a:pt x="19275" y="17803"/>
                    <a:pt x="19325" y="17853"/>
                  </a:cubicBezTo>
                  <a:cubicBezTo>
                    <a:pt x="19352" y="17878"/>
                    <a:pt x="19381" y="17896"/>
                    <a:pt x="19411" y="17909"/>
                  </a:cubicBezTo>
                  <a:cubicBezTo>
                    <a:pt x="19444" y="17922"/>
                    <a:pt x="19478" y="17931"/>
                    <a:pt x="19511" y="17931"/>
                  </a:cubicBezTo>
                  <a:cubicBezTo>
                    <a:pt x="19513" y="17931"/>
                    <a:pt x="19515" y="17931"/>
                    <a:pt x="19517" y="17931"/>
                  </a:cubicBezTo>
                  <a:cubicBezTo>
                    <a:pt x="19589" y="17931"/>
                    <a:pt x="19652" y="17905"/>
                    <a:pt x="19699" y="17856"/>
                  </a:cubicBezTo>
                  <a:cubicBezTo>
                    <a:pt x="19724" y="17829"/>
                    <a:pt x="19741" y="17800"/>
                    <a:pt x="19755" y="17767"/>
                  </a:cubicBezTo>
                  <a:cubicBezTo>
                    <a:pt x="19771" y="17736"/>
                    <a:pt x="19777" y="17701"/>
                    <a:pt x="19777" y="17667"/>
                  </a:cubicBezTo>
                  <a:cubicBezTo>
                    <a:pt x="19777" y="17634"/>
                    <a:pt x="19769" y="17600"/>
                    <a:pt x="19755" y="17567"/>
                  </a:cubicBezTo>
                  <a:cubicBezTo>
                    <a:pt x="19744" y="17535"/>
                    <a:pt x="19724" y="17506"/>
                    <a:pt x="19699" y="17479"/>
                  </a:cubicBezTo>
                  <a:cubicBezTo>
                    <a:pt x="19676" y="17456"/>
                    <a:pt x="19648" y="17436"/>
                    <a:pt x="19612" y="17423"/>
                  </a:cubicBezTo>
                  <a:cubicBezTo>
                    <a:pt x="19580" y="17411"/>
                    <a:pt x="19546" y="17404"/>
                    <a:pt x="19513" y="17404"/>
                  </a:cubicBezTo>
                  <a:close/>
                  <a:moveTo>
                    <a:pt x="1549" y="17406"/>
                  </a:moveTo>
                  <a:cubicBezTo>
                    <a:pt x="1402" y="17406"/>
                    <a:pt x="1286" y="17524"/>
                    <a:pt x="1286" y="17670"/>
                  </a:cubicBezTo>
                  <a:cubicBezTo>
                    <a:pt x="1286" y="17815"/>
                    <a:pt x="1401" y="17932"/>
                    <a:pt x="1549" y="17932"/>
                  </a:cubicBezTo>
                  <a:cubicBezTo>
                    <a:pt x="1695" y="17932"/>
                    <a:pt x="1812" y="17815"/>
                    <a:pt x="1812" y="17670"/>
                  </a:cubicBezTo>
                  <a:cubicBezTo>
                    <a:pt x="1812" y="17524"/>
                    <a:pt x="1695" y="17406"/>
                    <a:pt x="1549" y="17406"/>
                  </a:cubicBezTo>
                  <a:close/>
                  <a:moveTo>
                    <a:pt x="2830" y="17406"/>
                  </a:moveTo>
                  <a:cubicBezTo>
                    <a:pt x="2686" y="17406"/>
                    <a:pt x="2567" y="17524"/>
                    <a:pt x="2567" y="17670"/>
                  </a:cubicBezTo>
                  <a:cubicBezTo>
                    <a:pt x="2567" y="17815"/>
                    <a:pt x="2686" y="17932"/>
                    <a:pt x="2830" y="17932"/>
                  </a:cubicBezTo>
                  <a:cubicBezTo>
                    <a:pt x="2978" y="17932"/>
                    <a:pt x="3094" y="17815"/>
                    <a:pt x="3094" y="17670"/>
                  </a:cubicBezTo>
                  <a:cubicBezTo>
                    <a:pt x="3094" y="17524"/>
                    <a:pt x="2978" y="17406"/>
                    <a:pt x="2830" y="17406"/>
                  </a:cubicBezTo>
                  <a:close/>
                  <a:moveTo>
                    <a:pt x="4113" y="17406"/>
                  </a:moveTo>
                  <a:cubicBezTo>
                    <a:pt x="3969" y="17406"/>
                    <a:pt x="3850" y="17524"/>
                    <a:pt x="3850" y="17670"/>
                  </a:cubicBezTo>
                  <a:cubicBezTo>
                    <a:pt x="3850" y="17815"/>
                    <a:pt x="3970" y="17932"/>
                    <a:pt x="4113" y="17932"/>
                  </a:cubicBezTo>
                  <a:cubicBezTo>
                    <a:pt x="4258" y="17932"/>
                    <a:pt x="4377" y="17815"/>
                    <a:pt x="4377" y="17670"/>
                  </a:cubicBezTo>
                  <a:cubicBezTo>
                    <a:pt x="4377" y="17524"/>
                    <a:pt x="4258" y="17406"/>
                    <a:pt x="4113" y="17406"/>
                  </a:cubicBezTo>
                  <a:close/>
                  <a:moveTo>
                    <a:pt x="5398" y="17406"/>
                  </a:moveTo>
                  <a:cubicBezTo>
                    <a:pt x="5253" y="17406"/>
                    <a:pt x="5135" y="17524"/>
                    <a:pt x="5135" y="17670"/>
                  </a:cubicBezTo>
                  <a:cubicBezTo>
                    <a:pt x="5135" y="17815"/>
                    <a:pt x="5253" y="17932"/>
                    <a:pt x="5398" y="17932"/>
                  </a:cubicBezTo>
                  <a:cubicBezTo>
                    <a:pt x="5544" y="17932"/>
                    <a:pt x="5662" y="17815"/>
                    <a:pt x="5662" y="17670"/>
                  </a:cubicBezTo>
                  <a:cubicBezTo>
                    <a:pt x="5662" y="17524"/>
                    <a:pt x="5543" y="17406"/>
                    <a:pt x="5398" y="17406"/>
                  </a:cubicBezTo>
                  <a:close/>
                  <a:moveTo>
                    <a:pt x="6679" y="17406"/>
                  </a:moveTo>
                  <a:cubicBezTo>
                    <a:pt x="6535" y="17406"/>
                    <a:pt x="6416" y="17524"/>
                    <a:pt x="6416" y="17670"/>
                  </a:cubicBezTo>
                  <a:cubicBezTo>
                    <a:pt x="6416" y="17815"/>
                    <a:pt x="6535" y="17932"/>
                    <a:pt x="6679" y="17932"/>
                  </a:cubicBezTo>
                  <a:cubicBezTo>
                    <a:pt x="6827" y="17932"/>
                    <a:pt x="6943" y="17815"/>
                    <a:pt x="6943" y="17670"/>
                  </a:cubicBezTo>
                  <a:cubicBezTo>
                    <a:pt x="6943" y="17524"/>
                    <a:pt x="6827" y="17406"/>
                    <a:pt x="6679" y="17406"/>
                  </a:cubicBezTo>
                  <a:close/>
                  <a:moveTo>
                    <a:pt x="7964" y="17406"/>
                  </a:moveTo>
                  <a:cubicBezTo>
                    <a:pt x="7819" y="17406"/>
                    <a:pt x="7702" y="17524"/>
                    <a:pt x="7702" y="17670"/>
                  </a:cubicBezTo>
                  <a:cubicBezTo>
                    <a:pt x="7702" y="17815"/>
                    <a:pt x="7819" y="17932"/>
                    <a:pt x="7964" y="17932"/>
                  </a:cubicBezTo>
                  <a:cubicBezTo>
                    <a:pt x="8110" y="17932"/>
                    <a:pt x="8228" y="17815"/>
                    <a:pt x="8228" y="17670"/>
                  </a:cubicBezTo>
                  <a:cubicBezTo>
                    <a:pt x="8228" y="17524"/>
                    <a:pt x="8109" y="17406"/>
                    <a:pt x="7964" y="17406"/>
                  </a:cubicBezTo>
                  <a:close/>
                  <a:moveTo>
                    <a:pt x="9247" y="17406"/>
                  </a:moveTo>
                  <a:cubicBezTo>
                    <a:pt x="9101" y="17406"/>
                    <a:pt x="8985" y="17524"/>
                    <a:pt x="8985" y="17670"/>
                  </a:cubicBezTo>
                  <a:cubicBezTo>
                    <a:pt x="8983" y="17815"/>
                    <a:pt x="9101" y="17932"/>
                    <a:pt x="9247" y="17932"/>
                  </a:cubicBezTo>
                  <a:cubicBezTo>
                    <a:pt x="9393" y="17932"/>
                    <a:pt x="9511" y="17815"/>
                    <a:pt x="9511" y="17670"/>
                  </a:cubicBezTo>
                  <a:cubicBezTo>
                    <a:pt x="9511" y="17524"/>
                    <a:pt x="9393" y="17406"/>
                    <a:pt x="9247" y="17406"/>
                  </a:cubicBezTo>
                  <a:close/>
                  <a:moveTo>
                    <a:pt x="10530" y="17406"/>
                  </a:moveTo>
                  <a:cubicBezTo>
                    <a:pt x="10385" y="17406"/>
                    <a:pt x="10268" y="17524"/>
                    <a:pt x="10268" y="17670"/>
                  </a:cubicBezTo>
                  <a:cubicBezTo>
                    <a:pt x="10265" y="17815"/>
                    <a:pt x="10385" y="17932"/>
                    <a:pt x="10530" y="17932"/>
                  </a:cubicBezTo>
                  <a:cubicBezTo>
                    <a:pt x="10678" y="17932"/>
                    <a:pt x="10794" y="17815"/>
                    <a:pt x="10794" y="17670"/>
                  </a:cubicBezTo>
                  <a:cubicBezTo>
                    <a:pt x="10794" y="17524"/>
                    <a:pt x="10678" y="17406"/>
                    <a:pt x="10530" y="17406"/>
                  </a:cubicBezTo>
                  <a:close/>
                  <a:moveTo>
                    <a:pt x="11813" y="17406"/>
                  </a:moveTo>
                  <a:cubicBezTo>
                    <a:pt x="11668" y="17406"/>
                    <a:pt x="11551" y="17524"/>
                    <a:pt x="11551" y="17670"/>
                  </a:cubicBezTo>
                  <a:cubicBezTo>
                    <a:pt x="11551" y="17815"/>
                    <a:pt x="11668" y="17932"/>
                    <a:pt x="11813" y="17932"/>
                  </a:cubicBezTo>
                  <a:cubicBezTo>
                    <a:pt x="11959" y="17932"/>
                    <a:pt x="12077" y="17815"/>
                    <a:pt x="12077" y="17670"/>
                  </a:cubicBezTo>
                  <a:cubicBezTo>
                    <a:pt x="12077" y="17524"/>
                    <a:pt x="11958" y="17406"/>
                    <a:pt x="11813" y="17406"/>
                  </a:cubicBezTo>
                  <a:close/>
                  <a:moveTo>
                    <a:pt x="13099" y="17406"/>
                  </a:moveTo>
                  <a:cubicBezTo>
                    <a:pt x="12951" y="17406"/>
                    <a:pt x="12835" y="17524"/>
                    <a:pt x="12835" y="17670"/>
                  </a:cubicBezTo>
                  <a:cubicBezTo>
                    <a:pt x="12835" y="17815"/>
                    <a:pt x="12950" y="17932"/>
                    <a:pt x="13099" y="17932"/>
                  </a:cubicBezTo>
                  <a:cubicBezTo>
                    <a:pt x="13244" y="17932"/>
                    <a:pt x="13361" y="17815"/>
                    <a:pt x="13361" y="17670"/>
                  </a:cubicBezTo>
                  <a:cubicBezTo>
                    <a:pt x="13361" y="17524"/>
                    <a:pt x="13244" y="17406"/>
                    <a:pt x="13099" y="17406"/>
                  </a:cubicBezTo>
                  <a:close/>
                  <a:moveTo>
                    <a:pt x="14379" y="17406"/>
                  </a:moveTo>
                  <a:cubicBezTo>
                    <a:pt x="14234" y="17406"/>
                    <a:pt x="14117" y="17524"/>
                    <a:pt x="14117" y="17670"/>
                  </a:cubicBezTo>
                  <a:cubicBezTo>
                    <a:pt x="14117" y="17815"/>
                    <a:pt x="14234" y="17932"/>
                    <a:pt x="14379" y="17932"/>
                  </a:cubicBezTo>
                  <a:cubicBezTo>
                    <a:pt x="14525" y="17932"/>
                    <a:pt x="14643" y="17815"/>
                    <a:pt x="14643" y="17670"/>
                  </a:cubicBezTo>
                  <a:cubicBezTo>
                    <a:pt x="14643" y="17524"/>
                    <a:pt x="14524" y="17406"/>
                    <a:pt x="14379" y="17406"/>
                  </a:cubicBezTo>
                  <a:close/>
                  <a:moveTo>
                    <a:pt x="15665" y="17406"/>
                  </a:moveTo>
                  <a:cubicBezTo>
                    <a:pt x="15519" y="17406"/>
                    <a:pt x="15401" y="17524"/>
                    <a:pt x="15401" y="17670"/>
                  </a:cubicBezTo>
                  <a:cubicBezTo>
                    <a:pt x="15398" y="17815"/>
                    <a:pt x="15519" y="17932"/>
                    <a:pt x="15665" y="17932"/>
                  </a:cubicBezTo>
                  <a:cubicBezTo>
                    <a:pt x="15810" y="17932"/>
                    <a:pt x="15927" y="17815"/>
                    <a:pt x="15927" y="17670"/>
                  </a:cubicBezTo>
                  <a:cubicBezTo>
                    <a:pt x="15927" y="17524"/>
                    <a:pt x="15810" y="17406"/>
                    <a:pt x="15665" y="17406"/>
                  </a:cubicBezTo>
                  <a:close/>
                  <a:moveTo>
                    <a:pt x="16948" y="17406"/>
                  </a:moveTo>
                  <a:cubicBezTo>
                    <a:pt x="16800" y="17406"/>
                    <a:pt x="16684" y="17524"/>
                    <a:pt x="16684" y="17670"/>
                  </a:cubicBezTo>
                  <a:cubicBezTo>
                    <a:pt x="16684" y="17815"/>
                    <a:pt x="16800" y="17932"/>
                    <a:pt x="16948" y="17932"/>
                  </a:cubicBezTo>
                  <a:cubicBezTo>
                    <a:pt x="17093" y="17932"/>
                    <a:pt x="17210" y="17815"/>
                    <a:pt x="17210" y="17670"/>
                  </a:cubicBezTo>
                  <a:cubicBezTo>
                    <a:pt x="17210" y="17524"/>
                    <a:pt x="17093" y="17406"/>
                    <a:pt x="16948" y="17406"/>
                  </a:cubicBezTo>
                  <a:close/>
                  <a:moveTo>
                    <a:pt x="18228" y="17406"/>
                  </a:moveTo>
                  <a:cubicBezTo>
                    <a:pt x="18084" y="17406"/>
                    <a:pt x="17966" y="17524"/>
                    <a:pt x="17966" y="17670"/>
                  </a:cubicBezTo>
                  <a:cubicBezTo>
                    <a:pt x="17966" y="17815"/>
                    <a:pt x="18084" y="17932"/>
                    <a:pt x="18228" y="17932"/>
                  </a:cubicBezTo>
                  <a:cubicBezTo>
                    <a:pt x="18376" y="17932"/>
                    <a:pt x="18492" y="17815"/>
                    <a:pt x="18492" y="17670"/>
                  </a:cubicBezTo>
                  <a:cubicBezTo>
                    <a:pt x="18492" y="17524"/>
                    <a:pt x="18376" y="17406"/>
                    <a:pt x="18228" y="17406"/>
                  </a:cubicBezTo>
                  <a:close/>
                  <a:moveTo>
                    <a:pt x="266" y="17406"/>
                  </a:moveTo>
                  <a:cubicBezTo>
                    <a:pt x="232" y="17406"/>
                    <a:pt x="197" y="17413"/>
                    <a:pt x="165" y="17426"/>
                  </a:cubicBezTo>
                  <a:cubicBezTo>
                    <a:pt x="132" y="17438"/>
                    <a:pt x="105" y="17458"/>
                    <a:pt x="79" y="17481"/>
                  </a:cubicBezTo>
                  <a:cubicBezTo>
                    <a:pt x="56" y="17508"/>
                    <a:pt x="36" y="17534"/>
                    <a:pt x="25" y="17569"/>
                  </a:cubicBezTo>
                  <a:cubicBezTo>
                    <a:pt x="12" y="17601"/>
                    <a:pt x="3" y="17635"/>
                    <a:pt x="3" y="17670"/>
                  </a:cubicBezTo>
                  <a:cubicBezTo>
                    <a:pt x="3" y="17703"/>
                    <a:pt x="10" y="17737"/>
                    <a:pt x="25" y="17770"/>
                  </a:cubicBezTo>
                  <a:cubicBezTo>
                    <a:pt x="36" y="17802"/>
                    <a:pt x="56" y="17830"/>
                    <a:pt x="79" y="17858"/>
                  </a:cubicBezTo>
                  <a:cubicBezTo>
                    <a:pt x="129" y="17908"/>
                    <a:pt x="197" y="17935"/>
                    <a:pt x="266" y="17935"/>
                  </a:cubicBezTo>
                  <a:cubicBezTo>
                    <a:pt x="336" y="17932"/>
                    <a:pt x="402" y="17906"/>
                    <a:pt x="452" y="17856"/>
                  </a:cubicBezTo>
                  <a:cubicBezTo>
                    <a:pt x="502" y="17806"/>
                    <a:pt x="529" y="17739"/>
                    <a:pt x="529" y="17670"/>
                  </a:cubicBezTo>
                  <a:cubicBezTo>
                    <a:pt x="529" y="17635"/>
                    <a:pt x="522" y="17601"/>
                    <a:pt x="508" y="17569"/>
                  </a:cubicBezTo>
                  <a:cubicBezTo>
                    <a:pt x="495" y="17535"/>
                    <a:pt x="476" y="17508"/>
                    <a:pt x="452" y="17481"/>
                  </a:cubicBezTo>
                  <a:cubicBezTo>
                    <a:pt x="403" y="17432"/>
                    <a:pt x="335" y="17406"/>
                    <a:pt x="266" y="17406"/>
                  </a:cubicBezTo>
                  <a:close/>
                  <a:moveTo>
                    <a:pt x="263" y="21756"/>
                  </a:moveTo>
                  <a:cubicBezTo>
                    <a:pt x="194" y="21756"/>
                    <a:pt x="126" y="21783"/>
                    <a:pt x="78" y="21832"/>
                  </a:cubicBezTo>
                  <a:cubicBezTo>
                    <a:pt x="29" y="21882"/>
                    <a:pt x="0" y="21950"/>
                    <a:pt x="0" y="22018"/>
                  </a:cubicBezTo>
                  <a:cubicBezTo>
                    <a:pt x="0" y="22090"/>
                    <a:pt x="28" y="22154"/>
                    <a:pt x="78" y="22204"/>
                  </a:cubicBezTo>
                  <a:cubicBezTo>
                    <a:pt x="128" y="22254"/>
                    <a:pt x="194" y="22282"/>
                    <a:pt x="264" y="22282"/>
                  </a:cubicBezTo>
                  <a:cubicBezTo>
                    <a:pt x="267" y="22282"/>
                    <a:pt x="269" y="22282"/>
                    <a:pt x="272" y="22282"/>
                  </a:cubicBezTo>
                  <a:cubicBezTo>
                    <a:pt x="304" y="22282"/>
                    <a:pt x="335" y="22274"/>
                    <a:pt x="365" y="22262"/>
                  </a:cubicBezTo>
                  <a:cubicBezTo>
                    <a:pt x="398" y="22250"/>
                    <a:pt x="426" y="22230"/>
                    <a:pt x="452" y="22207"/>
                  </a:cubicBezTo>
                  <a:cubicBezTo>
                    <a:pt x="476" y="22180"/>
                    <a:pt x="495" y="22151"/>
                    <a:pt x="508" y="22118"/>
                  </a:cubicBezTo>
                  <a:cubicBezTo>
                    <a:pt x="524" y="22087"/>
                    <a:pt x="529" y="22052"/>
                    <a:pt x="529" y="22018"/>
                  </a:cubicBezTo>
                  <a:cubicBezTo>
                    <a:pt x="529" y="21950"/>
                    <a:pt x="501" y="21880"/>
                    <a:pt x="452" y="21832"/>
                  </a:cubicBezTo>
                  <a:cubicBezTo>
                    <a:pt x="426" y="21809"/>
                    <a:pt x="398" y="21788"/>
                    <a:pt x="365" y="21777"/>
                  </a:cubicBezTo>
                  <a:cubicBezTo>
                    <a:pt x="332" y="21763"/>
                    <a:pt x="297" y="21756"/>
                    <a:pt x="263" y="21756"/>
                  </a:cubicBezTo>
                  <a:close/>
                  <a:moveTo>
                    <a:pt x="1549" y="21757"/>
                  </a:moveTo>
                  <a:cubicBezTo>
                    <a:pt x="1402" y="21757"/>
                    <a:pt x="1286" y="21875"/>
                    <a:pt x="1286" y="22021"/>
                  </a:cubicBezTo>
                  <a:cubicBezTo>
                    <a:pt x="1286" y="22166"/>
                    <a:pt x="1401" y="22283"/>
                    <a:pt x="1549" y="22283"/>
                  </a:cubicBezTo>
                  <a:cubicBezTo>
                    <a:pt x="1695" y="22283"/>
                    <a:pt x="1812" y="22166"/>
                    <a:pt x="1812" y="22021"/>
                  </a:cubicBezTo>
                  <a:cubicBezTo>
                    <a:pt x="1812" y="21875"/>
                    <a:pt x="1695" y="21757"/>
                    <a:pt x="1549" y="21757"/>
                  </a:cubicBezTo>
                  <a:close/>
                  <a:moveTo>
                    <a:pt x="2830" y="21757"/>
                  </a:moveTo>
                  <a:cubicBezTo>
                    <a:pt x="2686" y="21757"/>
                    <a:pt x="2567" y="21875"/>
                    <a:pt x="2567" y="22021"/>
                  </a:cubicBezTo>
                  <a:cubicBezTo>
                    <a:pt x="2567" y="22166"/>
                    <a:pt x="2686" y="22283"/>
                    <a:pt x="2830" y="22283"/>
                  </a:cubicBezTo>
                  <a:cubicBezTo>
                    <a:pt x="2978" y="22283"/>
                    <a:pt x="3094" y="22166"/>
                    <a:pt x="3094" y="22021"/>
                  </a:cubicBezTo>
                  <a:cubicBezTo>
                    <a:pt x="3094" y="21875"/>
                    <a:pt x="2978" y="21757"/>
                    <a:pt x="2830" y="21757"/>
                  </a:cubicBezTo>
                  <a:close/>
                  <a:moveTo>
                    <a:pt x="4113" y="21757"/>
                  </a:moveTo>
                  <a:cubicBezTo>
                    <a:pt x="3969" y="21757"/>
                    <a:pt x="3850" y="21875"/>
                    <a:pt x="3850" y="22021"/>
                  </a:cubicBezTo>
                  <a:cubicBezTo>
                    <a:pt x="3850" y="22166"/>
                    <a:pt x="3970" y="22283"/>
                    <a:pt x="4113" y="22283"/>
                  </a:cubicBezTo>
                  <a:cubicBezTo>
                    <a:pt x="4258" y="22283"/>
                    <a:pt x="4377" y="22166"/>
                    <a:pt x="4377" y="22021"/>
                  </a:cubicBezTo>
                  <a:cubicBezTo>
                    <a:pt x="4377" y="21875"/>
                    <a:pt x="4258" y="21757"/>
                    <a:pt x="4113" y="21757"/>
                  </a:cubicBezTo>
                  <a:close/>
                  <a:moveTo>
                    <a:pt x="5398" y="21757"/>
                  </a:moveTo>
                  <a:cubicBezTo>
                    <a:pt x="5252" y="21757"/>
                    <a:pt x="5135" y="21875"/>
                    <a:pt x="5135" y="22021"/>
                  </a:cubicBezTo>
                  <a:cubicBezTo>
                    <a:pt x="5135" y="22166"/>
                    <a:pt x="5252" y="22283"/>
                    <a:pt x="5398" y="22283"/>
                  </a:cubicBezTo>
                  <a:cubicBezTo>
                    <a:pt x="5544" y="22283"/>
                    <a:pt x="5662" y="22166"/>
                    <a:pt x="5662" y="22021"/>
                  </a:cubicBezTo>
                  <a:cubicBezTo>
                    <a:pt x="5662" y="21875"/>
                    <a:pt x="5543" y="21757"/>
                    <a:pt x="5398" y="21757"/>
                  </a:cubicBezTo>
                  <a:close/>
                  <a:moveTo>
                    <a:pt x="6679" y="21757"/>
                  </a:moveTo>
                  <a:cubicBezTo>
                    <a:pt x="6535" y="21757"/>
                    <a:pt x="6416" y="21875"/>
                    <a:pt x="6416" y="22021"/>
                  </a:cubicBezTo>
                  <a:cubicBezTo>
                    <a:pt x="6416" y="22166"/>
                    <a:pt x="6535" y="22283"/>
                    <a:pt x="6679" y="22283"/>
                  </a:cubicBezTo>
                  <a:cubicBezTo>
                    <a:pt x="6827" y="22283"/>
                    <a:pt x="6943" y="22166"/>
                    <a:pt x="6943" y="22021"/>
                  </a:cubicBezTo>
                  <a:cubicBezTo>
                    <a:pt x="6943" y="21875"/>
                    <a:pt x="6827" y="21757"/>
                    <a:pt x="6679" y="21757"/>
                  </a:cubicBezTo>
                  <a:close/>
                  <a:moveTo>
                    <a:pt x="7964" y="21757"/>
                  </a:moveTo>
                  <a:cubicBezTo>
                    <a:pt x="7819" y="21757"/>
                    <a:pt x="7702" y="21875"/>
                    <a:pt x="7702" y="22021"/>
                  </a:cubicBezTo>
                  <a:cubicBezTo>
                    <a:pt x="7702" y="22166"/>
                    <a:pt x="7819" y="22283"/>
                    <a:pt x="7964" y="22283"/>
                  </a:cubicBezTo>
                  <a:cubicBezTo>
                    <a:pt x="8110" y="22283"/>
                    <a:pt x="8228" y="22166"/>
                    <a:pt x="8228" y="22021"/>
                  </a:cubicBezTo>
                  <a:cubicBezTo>
                    <a:pt x="8228" y="21875"/>
                    <a:pt x="8109" y="21757"/>
                    <a:pt x="7964" y="21757"/>
                  </a:cubicBezTo>
                  <a:close/>
                  <a:moveTo>
                    <a:pt x="9247" y="21757"/>
                  </a:moveTo>
                  <a:cubicBezTo>
                    <a:pt x="9101" y="21757"/>
                    <a:pt x="8985" y="21875"/>
                    <a:pt x="8985" y="22021"/>
                  </a:cubicBezTo>
                  <a:cubicBezTo>
                    <a:pt x="8983" y="22166"/>
                    <a:pt x="9101" y="22283"/>
                    <a:pt x="9247" y="22283"/>
                  </a:cubicBezTo>
                  <a:cubicBezTo>
                    <a:pt x="9393" y="22283"/>
                    <a:pt x="9511" y="22166"/>
                    <a:pt x="9511" y="22021"/>
                  </a:cubicBezTo>
                  <a:cubicBezTo>
                    <a:pt x="9511" y="21875"/>
                    <a:pt x="9393" y="21757"/>
                    <a:pt x="9247" y="21757"/>
                  </a:cubicBezTo>
                  <a:close/>
                  <a:moveTo>
                    <a:pt x="10530" y="21757"/>
                  </a:moveTo>
                  <a:cubicBezTo>
                    <a:pt x="10385" y="21757"/>
                    <a:pt x="10268" y="21875"/>
                    <a:pt x="10268" y="22021"/>
                  </a:cubicBezTo>
                  <a:cubicBezTo>
                    <a:pt x="10265" y="22166"/>
                    <a:pt x="10385" y="22283"/>
                    <a:pt x="10530" y="22283"/>
                  </a:cubicBezTo>
                  <a:cubicBezTo>
                    <a:pt x="10678" y="22283"/>
                    <a:pt x="10794" y="22166"/>
                    <a:pt x="10794" y="22021"/>
                  </a:cubicBezTo>
                  <a:cubicBezTo>
                    <a:pt x="10794" y="21875"/>
                    <a:pt x="10678" y="21757"/>
                    <a:pt x="10530" y="21757"/>
                  </a:cubicBezTo>
                  <a:close/>
                  <a:moveTo>
                    <a:pt x="11813" y="21757"/>
                  </a:moveTo>
                  <a:cubicBezTo>
                    <a:pt x="11668" y="21757"/>
                    <a:pt x="11551" y="21875"/>
                    <a:pt x="11551" y="22021"/>
                  </a:cubicBezTo>
                  <a:cubicBezTo>
                    <a:pt x="11551" y="22166"/>
                    <a:pt x="11668" y="22283"/>
                    <a:pt x="11813" y="22283"/>
                  </a:cubicBezTo>
                  <a:cubicBezTo>
                    <a:pt x="11959" y="22283"/>
                    <a:pt x="12077" y="22166"/>
                    <a:pt x="12077" y="22021"/>
                  </a:cubicBezTo>
                  <a:cubicBezTo>
                    <a:pt x="12077" y="21875"/>
                    <a:pt x="11958" y="21757"/>
                    <a:pt x="11813" y="21757"/>
                  </a:cubicBezTo>
                  <a:close/>
                  <a:moveTo>
                    <a:pt x="13099" y="21757"/>
                  </a:moveTo>
                  <a:cubicBezTo>
                    <a:pt x="12951" y="21757"/>
                    <a:pt x="12835" y="21875"/>
                    <a:pt x="12835" y="22021"/>
                  </a:cubicBezTo>
                  <a:cubicBezTo>
                    <a:pt x="12835" y="22166"/>
                    <a:pt x="12950" y="22283"/>
                    <a:pt x="13099" y="22283"/>
                  </a:cubicBezTo>
                  <a:cubicBezTo>
                    <a:pt x="13244" y="22283"/>
                    <a:pt x="13361" y="22166"/>
                    <a:pt x="13361" y="22021"/>
                  </a:cubicBezTo>
                  <a:cubicBezTo>
                    <a:pt x="13361" y="21875"/>
                    <a:pt x="13244" y="21757"/>
                    <a:pt x="13099" y="21757"/>
                  </a:cubicBezTo>
                  <a:close/>
                  <a:moveTo>
                    <a:pt x="14379" y="21757"/>
                  </a:moveTo>
                  <a:cubicBezTo>
                    <a:pt x="14234" y="21757"/>
                    <a:pt x="14117" y="21875"/>
                    <a:pt x="14117" y="22021"/>
                  </a:cubicBezTo>
                  <a:cubicBezTo>
                    <a:pt x="14117" y="22166"/>
                    <a:pt x="14234" y="22283"/>
                    <a:pt x="14379" y="22283"/>
                  </a:cubicBezTo>
                  <a:cubicBezTo>
                    <a:pt x="14527" y="22283"/>
                    <a:pt x="14643" y="22166"/>
                    <a:pt x="14643" y="22021"/>
                  </a:cubicBezTo>
                  <a:cubicBezTo>
                    <a:pt x="14643" y="21875"/>
                    <a:pt x="14527" y="21757"/>
                    <a:pt x="14379" y="21757"/>
                  </a:cubicBezTo>
                  <a:close/>
                  <a:moveTo>
                    <a:pt x="15665" y="21757"/>
                  </a:moveTo>
                  <a:cubicBezTo>
                    <a:pt x="15519" y="21757"/>
                    <a:pt x="15401" y="21875"/>
                    <a:pt x="15401" y="22021"/>
                  </a:cubicBezTo>
                  <a:cubicBezTo>
                    <a:pt x="15398" y="22166"/>
                    <a:pt x="15519" y="22283"/>
                    <a:pt x="15665" y="22283"/>
                  </a:cubicBezTo>
                  <a:cubicBezTo>
                    <a:pt x="15810" y="22283"/>
                    <a:pt x="15927" y="22166"/>
                    <a:pt x="15927" y="22021"/>
                  </a:cubicBezTo>
                  <a:cubicBezTo>
                    <a:pt x="15927" y="21875"/>
                    <a:pt x="15810" y="21757"/>
                    <a:pt x="15665" y="21757"/>
                  </a:cubicBezTo>
                  <a:close/>
                  <a:moveTo>
                    <a:pt x="16948" y="21757"/>
                  </a:moveTo>
                  <a:cubicBezTo>
                    <a:pt x="16800" y="21757"/>
                    <a:pt x="16684" y="21875"/>
                    <a:pt x="16684" y="22021"/>
                  </a:cubicBezTo>
                  <a:cubicBezTo>
                    <a:pt x="16684" y="22166"/>
                    <a:pt x="16800" y="22283"/>
                    <a:pt x="16948" y="22283"/>
                  </a:cubicBezTo>
                  <a:cubicBezTo>
                    <a:pt x="17093" y="22283"/>
                    <a:pt x="17210" y="22166"/>
                    <a:pt x="17210" y="22021"/>
                  </a:cubicBezTo>
                  <a:cubicBezTo>
                    <a:pt x="17210" y="21875"/>
                    <a:pt x="17093" y="21757"/>
                    <a:pt x="16948" y="21757"/>
                  </a:cubicBezTo>
                  <a:close/>
                  <a:moveTo>
                    <a:pt x="18228" y="21757"/>
                  </a:moveTo>
                  <a:cubicBezTo>
                    <a:pt x="18084" y="21757"/>
                    <a:pt x="17966" y="21875"/>
                    <a:pt x="17966" y="22021"/>
                  </a:cubicBezTo>
                  <a:cubicBezTo>
                    <a:pt x="17966" y="22166"/>
                    <a:pt x="18084" y="22283"/>
                    <a:pt x="18228" y="22283"/>
                  </a:cubicBezTo>
                  <a:cubicBezTo>
                    <a:pt x="18376" y="22283"/>
                    <a:pt x="18492" y="22166"/>
                    <a:pt x="18492" y="22021"/>
                  </a:cubicBezTo>
                  <a:cubicBezTo>
                    <a:pt x="18492" y="21875"/>
                    <a:pt x="18376" y="21757"/>
                    <a:pt x="18228" y="21757"/>
                  </a:cubicBezTo>
                  <a:close/>
                  <a:moveTo>
                    <a:pt x="19510" y="21757"/>
                  </a:moveTo>
                  <a:cubicBezTo>
                    <a:pt x="19440" y="21757"/>
                    <a:pt x="19374" y="21785"/>
                    <a:pt x="19324" y="21834"/>
                  </a:cubicBezTo>
                  <a:cubicBezTo>
                    <a:pt x="19275" y="21885"/>
                    <a:pt x="19246" y="21950"/>
                    <a:pt x="19246" y="22021"/>
                  </a:cubicBezTo>
                  <a:cubicBezTo>
                    <a:pt x="19246" y="22092"/>
                    <a:pt x="19273" y="22157"/>
                    <a:pt x="19324" y="22207"/>
                  </a:cubicBezTo>
                  <a:cubicBezTo>
                    <a:pt x="19351" y="22230"/>
                    <a:pt x="19379" y="22250"/>
                    <a:pt x="19410" y="22262"/>
                  </a:cubicBezTo>
                  <a:cubicBezTo>
                    <a:pt x="19443" y="22274"/>
                    <a:pt x="19476" y="22283"/>
                    <a:pt x="19510" y="22283"/>
                  </a:cubicBezTo>
                  <a:cubicBezTo>
                    <a:pt x="19586" y="22283"/>
                    <a:pt x="19650" y="22257"/>
                    <a:pt x="19699" y="22207"/>
                  </a:cubicBezTo>
                  <a:cubicBezTo>
                    <a:pt x="19751" y="22157"/>
                    <a:pt x="19777" y="22090"/>
                    <a:pt x="19777" y="22021"/>
                  </a:cubicBezTo>
                  <a:cubicBezTo>
                    <a:pt x="19777" y="21952"/>
                    <a:pt x="19748" y="21882"/>
                    <a:pt x="19699" y="21834"/>
                  </a:cubicBezTo>
                  <a:cubicBezTo>
                    <a:pt x="19688" y="21823"/>
                    <a:pt x="19673" y="21810"/>
                    <a:pt x="19660" y="21801"/>
                  </a:cubicBezTo>
                  <a:cubicBezTo>
                    <a:pt x="19645" y="21791"/>
                    <a:pt x="19627" y="21784"/>
                    <a:pt x="19612" y="21778"/>
                  </a:cubicBezTo>
                  <a:cubicBezTo>
                    <a:pt x="19596" y="21771"/>
                    <a:pt x="19580" y="21766"/>
                    <a:pt x="19564" y="21763"/>
                  </a:cubicBezTo>
                  <a:cubicBezTo>
                    <a:pt x="19546" y="21759"/>
                    <a:pt x="19528" y="21757"/>
                    <a:pt x="19510" y="217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27" name="Google Shape;8327;p25"/>
          <p:cNvSpPr/>
          <p:nvPr/>
        </p:nvSpPr>
        <p:spPr>
          <a:xfrm>
            <a:off x="1460824" y="1588775"/>
            <a:ext cx="305416" cy="262026"/>
          </a:xfrm>
          <a:custGeom>
            <a:avLst/>
            <a:gdLst/>
            <a:ahLst/>
            <a:cxnLst/>
            <a:rect l="l" t="t" r="r" b="b"/>
            <a:pathLst>
              <a:path w="4899" h="4203" extrusionOk="0">
                <a:moveTo>
                  <a:pt x="3719" y="0"/>
                </a:moveTo>
                <a:cubicBezTo>
                  <a:pt x="3368" y="0"/>
                  <a:pt x="3011" y="159"/>
                  <a:pt x="2740" y="393"/>
                </a:cubicBezTo>
                <a:cubicBezTo>
                  <a:pt x="2439" y="653"/>
                  <a:pt x="2221" y="992"/>
                  <a:pt x="2023" y="1338"/>
                </a:cubicBezTo>
                <a:cubicBezTo>
                  <a:pt x="1842" y="1175"/>
                  <a:pt x="1649" y="1028"/>
                  <a:pt x="1428" y="929"/>
                </a:cubicBezTo>
                <a:cubicBezTo>
                  <a:pt x="1274" y="861"/>
                  <a:pt x="1102" y="822"/>
                  <a:pt x="933" y="822"/>
                </a:cubicBezTo>
                <a:cubicBezTo>
                  <a:pt x="742" y="822"/>
                  <a:pt x="554" y="872"/>
                  <a:pt x="402" y="988"/>
                </a:cubicBezTo>
                <a:cubicBezTo>
                  <a:pt x="56" y="1251"/>
                  <a:pt x="0" y="1769"/>
                  <a:pt x="154" y="2175"/>
                </a:cubicBezTo>
                <a:cubicBezTo>
                  <a:pt x="309" y="2579"/>
                  <a:pt x="625" y="2898"/>
                  <a:pt x="934" y="3203"/>
                </a:cubicBezTo>
                <a:cubicBezTo>
                  <a:pt x="1421" y="3685"/>
                  <a:pt x="2008" y="4203"/>
                  <a:pt x="2673" y="4203"/>
                </a:cubicBezTo>
                <a:cubicBezTo>
                  <a:pt x="2735" y="4203"/>
                  <a:pt x="2796" y="4198"/>
                  <a:pt x="2859" y="4189"/>
                </a:cubicBezTo>
                <a:cubicBezTo>
                  <a:pt x="3485" y="4096"/>
                  <a:pt x="3931" y="3540"/>
                  <a:pt x="4268" y="3002"/>
                </a:cubicBezTo>
                <a:cubicBezTo>
                  <a:pt x="4569" y="2524"/>
                  <a:pt x="4847" y="2000"/>
                  <a:pt x="4874" y="1437"/>
                </a:cubicBezTo>
                <a:cubicBezTo>
                  <a:pt x="4899" y="871"/>
                  <a:pt x="4615" y="253"/>
                  <a:pt x="4080" y="62"/>
                </a:cubicBezTo>
                <a:cubicBezTo>
                  <a:pt x="3963" y="20"/>
                  <a:pt x="3841" y="0"/>
                  <a:pt x="3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8" name="Google Shape;8328;p25"/>
          <p:cNvSpPr/>
          <p:nvPr/>
        </p:nvSpPr>
        <p:spPr>
          <a:xfrm>
            <a:off x="7484709" y="2443107"/>
            <a:ext cx="305418" cy="257294"/>
          </a:xfrm>
          <a:custGeom>
            <a:avLst/>
            <a:gdLst/>
            <a:ahLst/>
            <a:cxnLst/>
            <a:rect l="l" t="t" r="r" b="b"/>
            <a:pathLst>
              <a:path w="7895" h="6651" extrusionOk="0">
                <a:moveTo>
                  <a:pt x="2250" y="0"/>
                </a:moveTo>
                <a:cubicBezTo>
                  <a:pt x="1687" y="0"/>
                  <a:pt x="1141" y="362"/>
                  <a:pt x="819" y="838"/>
                </a:cubicBezTo>
                <a:cubicBezTo>
                  <a:pt x="446" y="1389"/>
                  <a:pt x="314" y="2064"/>
                  <a:pt x="214" y="2722"/>
                </a:cubicBezTo>
                <a:cubicBezTo>
                  <a:pt x="39" y="3880"/>
                  <a:pt x="0" y="5224"/>
                  <a:pt x="840" y="6039"/>
                </a:cubicBezTo>
                <a:cubicBezTo>
                  <a:pt x="1278" y="6464"/>
                  <a:pt x="1881" y="6650"/>
                  <a:pt x="2496" y="6650"/>
                </a:cubicBezTo>
                <a:cubicBezTo>
                  <a:pt x="2891" y="6650"/>
                  <a:pt x="3290" y="6574"/>
                  <a:pt x="3656" y="6435"/>
                </a:cubicBezTo>
                <a:cubicBezTo>
                  <a:pt x="4590" y="6081"/>
                  <a:pt x="5355" y="5390"/>
                  <a:pt x="6093" y="4715"/>
                </a:cubicBezTo>
                <a:cubicBezTo>
                  <a:pt x="6636" y="4219"/>
                  <a:pt x="7192" y="3704"/>
                  <a:pt x="7519" y="3045"/>
                </a:cubicBezTo>
                <a:cubicBezTo>
                  <a:pt x="7849" y="2382"/>
                  <a:pt x="7895" y="1531"/>
                  <a:pt x="7443" y="949"/>
                </a:cubicBezTo>
                <a:cubicBezTo>
                  <a:pt x="7108" y="515"/>
                  <a:pt x="6555" y="313"/>
                  <a:pt x="6000" y="313"/>
                </a:cubicBezTo>
                <a:cubicBezTo>
                  <a:pt x="5804" y="313"/>
                  <a:pt x="5609" y="338"/>
                  <a:pt x="5422" y="387"/>
                </a:cubicBezTo>
                <a:cubicBezTo>
                  <a:pt x="4705" y="576"/>
                  <a:pt x="4102" y="1053"/>
                  <a:pt x="3568" y="1568"/>
                </a:cubicBezTo>
                <a:lnTo>
                  <a:pt x="3274" y="1552"/>
                </a:lnTo>
                <a:cubicBezTo>
                  <a:pt x="3633" y="992"/>
                  <a:pt x="3167" y="169"/>
                  <a:pt x="2516" y="28"/>
                </a:cubicBezTo>
                <a:cubicBezTo>
                  <a:pt x="2427" y="9"/>
                  <a:pt x="2338" y="0"/>
                  <a:pt x="225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9" name="Google Shape;8329;p25"/>
          <p:cNvSpPr/>
          <p:nvPr/>
        </p:nvSpPr>
        <p:spPr>
          <a:xfrm>
            <a:off x="3670092" y="4256055"/>
            <a:ext cx="284405" cy="243900"/>
          </a:xfrm>
          <a:custGeom>
            <a:avLst/>
            <a:gdLst/>
            <a:ahLst/>
            <a:cxnLst/>
            <a:rect l="l" t="t" r="r" b="b"/>
            <a:pathLst>
              <a:path w="4901" h="4203" extrusionOk="0">
                <a:moveTo>
                  <a:pt x="1180" y="0"/>
                </a:moveTo>
                <a:cubicBezTo>
                  <a:pt x="1058" y="0"/>
                  <a:pt x="937" y="19"/>
                  <a:pt x="821" y="61"/>
                </a:cubicBezTo>
                <a:cubicBezTo>
                  <a:pt x="287" y="253"/>
                  <a:pt x="1" y="870"/>
                  <a:pt x="28" y="1436"/>
                </a:cubicBezTo>
                <a:cubicBezTo>
                  <a:pt x="57" y="2002"/>
                  <a:pt x="333" y="2524"/>
                  <a:pt x="634" y="3003"/>
                </a:cubicBezTo>
                <a:cubicBezTo>
                  <a:pt x="973" y="3540"/>
                  <a:pt x="1417" y="4094"/>
                  <a:pt x="2044" y="4188"/>
                </a:cubicBezTo>
                <a:cubicBezTo>
                  <a:pt x="2107" y="4198"/>
                  <a:pt x="2170" y="4203"/>
                  <a:pt x="2232" y="4203"/>
                </a:cubicBezTo>
                <a:cubicBezTo>
                  <a:pt x="2896" y="4203"/>
                  <a:pt x="3483" y="3684"/>
                  <a:pt x="3969" y="3204"/>
                </a:cubicBezTo>
                <a:cubicBezTo>
                  <a:pt x="4277" y="2898"/>
                  <a:pt x="4594" y="2580"/>
                  <a:pt x="4749" y="2174"/>
                </a:cubicBezTo>
                <a:cubicBezTo>
                  <a:pt x="4901" y="1770"/>
                  <a:pt x="4843" y="1251"/>
                  <a:pt x="4499" y="989"/>
                </a:cubicBezTo>
                <a:cubicBezTo>
                  <a:pt x="4347" y="872"/>
                  <a:pt x="4159" y="821"/>
                  <a:pt x="3968" y="821"/>
                </a:cubicBezTo>
                <a:cubicBezTo>
                  <a:pt x="3799" y="821"/>
                  <a:pt x="3627" y="861"/>
                  <a:pt x="3473" y="928"/>
                </a:cubicBezTo>
                <a:cubicBezTo>
                  <a:pt x="3251" y="1027"/>
                  <a:pt x="3058" y="1175"/>
                  <a:pt x="2878" y="1337"/>
                </a:cubicBezTo>
                <a:cubicBezTo>
                  <a:pt x="2679" y="990"/>
                  <a:pt x="2462" y="652"/>
                  <a:pt x="2161" y="394"/>
                </a:cubicBezTo>
                <a:cubicBezTo>
                  <a:pt x="1890" y="159"/>
                  <a:pt x="1532" y="0"/>
                  <a:pt x="118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30" name="Google Shape;8330;p25"/>
          <p:cNvGrpSpPr/>
          <p:nvPr/>
        </p:nvGrpSpPr>
        <p:grpSpPr>
          <a:xfrm rot="-892390">
            <a:off x="1274256" y="4502182"/>
            <a:ext cx="2193841" cy="437085"/>
            <a:chOff x="-636050" y="8114450"/>
            <a:chExt cx="3979615" cy="792869"/>
          </a:xfrm>
        </p:grpSpPr>
        <p:sp>
          <p:nvSpPr>
            <p:cNvPr id="8331" name="Google Shape;8331;p25"/>
            <p:cNvSpPr/>
            <p:nvPr/>
          </p:nvSpPr>
          <p:spPr>
            <a:xfrm>
              <a:off x="-636050" y="8114450"/>
              <a:ext cx="3979615" cy="792864"/>
            </a:xfrm>
            <a:custGeom>
              <a:avLst/>
              <a:gdLst/>
              <a:ahLst/>
              <a:cxnLst/>
              <a:rect l="l" t="t" r="r" b="b"/>
              <a:pathLst>
                <a:path w="34347" h="6843" extrusionOk="0">
                  <a:moveTo>
                    <a:pt x="1037" y="0"/>
                  </a:moveTo>
                  <a:cubicBezTo>
                    <a:pt x="889" y="1471"/>
                    <a:pt x="381" y="2929"/>
                    <a:pt x="158" y="4404"/>
                  </a:cubicBezTo>
                  <a:cubicBezTo>
                    <a:pt x="35" y="5216"/>
                    <a:pt x="1" y="6030"/>
                    <a:pt x="21" y="6843"/>
                  </a:cubicBezTo>
                  <a:lnTo>
                    <a:pt x="33816" y="6843"/>
                  </a:lnTo>
                  <a:cubicBezTo>
                    <a:pt x="33963" y="6479"/>
                    <a:pt x="34088" y="6110"/>
                    <a:pt x="34153" y="5730"/>
                  </a:cubicBezTo>
                  <a:cubicBezTo>
                    <a:pt x="34346" y="4582"/>
                    <a:pt x="33988" y="3422"/>
                    <a:pt x="33784" y="2274"/>
                  </a:cubicBezTo>
                  <a:cubicBezTo>
                    <a:pt x="33651" y="1522"/>
                    <a:pt x="33584" y="763"/>
                    <a:pt x="33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2" name="Google Shape;8332;p25"/>
            <p:cNvSpPr/>
            <p:nvPr/>
          </p:nvSpPr>
          <p:spPr>
            <a:xfrm>
              <a:off x="642067" y="8764689"/>
              <a:ext cx="449672" cy="142630"/>
            </a:xfrm>
            <a:custGeom>
              <a:avLst/>
              <a:gdLst/>
              <a:ahLst/>
              <a:cxnLst/>
              <a:rect l="l" t="t" r="r" b="b"/>
              <a:pathLst>
                <a:path w="3881" h="1231" extrusionOk="0">
                  <a:moveTo>
                    <a:pt x="1941" y="1"/>
                  </a:moveTo>
                  <a:lnTo>
                    <a:pt x="1" y="1231"/>
                  </a:lnTo>
                  <a:lnTo>
                    <a:pt x="547" y="1231"/>
                  </a:lnTo>
                  <a:lnTo>
                    <a:pt x="1941" y="346"/>
                  </a:lnTo>
                  <a:lnTo>
                    <a:pt x="3334" y="1231"/>
                  </a:lnTo>
                  <a:lnTo>
                    <a:pt x="3880" y="1231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3" name="Google Shape;8333;p25"/>
            <p:cNvSpPr/>
            <p:nvPr/>
          </p:nvSpPr>
          <p:spPr>
            <a:xfrm>
              <a:off x="-632922" y="8610472"/>
              <a:ext cx="3960150" cy="243548"/>
            </a:xfrm>
            <a:custGeom>
              <a:avLst/>
              <a:gdLst/>
              <a:ahLst/>
              <a:cxnLst/>
              <a:rect l="l" t="t" r="r" b="b"/>
              <a:pathLst>
                <a:path w="34179" h="2102" extrusionOk="0">
                  <a:moveTo>
                    <a:pt x="1877" y="0"/>
                  </a:moveTo>
                  <a:lnTo>
                    <a:pt x="18" y="1179"/>
                  </a:lnTo>
                  <a:cubicBezTo>
                    <a:pt x="11" y="1299"/>
                    <a:pt x="4" y="1418"/>
                    <a:pt x="1" y="1537"/>
                  </a:cubicBezTo>
                  <a:lnTo>
                    <a:pt x="1877" y="346"/>
                  </a:lnTo>
                  <a:lnTo>
                    <a:pt x="4644" y="2102"/>
                  </a:lnTo>
                  <a:lnTo>
                    <a:pt x="7411" y="346"/>
                  </a:lnTo>
                  <a:lnTo>
                    <a:pt x="10178" y="2102"/>
                  </a:lnTo>
                  <a:lnTo>
                    <a:pt x="12943" y="346"/>
                  </a:lnTo>
                  <a:lnTo>
                    <a:pt x="15710" y="2102"/>
                  </a:lnTo>
                  <a:lnTo>
                    <a:pt x="18480" y="346"/>
                  </a:lnTo>
                  <a:lnTo>
                    <a:pt x="21246" y="2102"/>
                  </a:lnTo>
                  <a:lnTo>
                    <a:pt x="24013" y="346"/>
                  </a:lnTo>
                  <a:lnTo>
                    <a:pt x="26780" y="2102"/>
                  </a:lnTo>
                  <a:lnTo>
                    <a:pt x="29547" y="346"/>
                  </a:lnTo>
                  <a:lnTo>
                    <a:pt x="32314" y="2102"/>
                  </a:lnTo>
                  <a:lnTo>
                    <a:pt x="34174" y="920"/>
                  </a:lnTo>
                  <a:cubicBezTo>
                    <a:pt x="34179" y="806"/>
                    <a:pt x="34179" y="690"/>
                    <a:pt x="34174" y="575"/>
                  </a:cubicBezTo>
                  <a:lnTo>
                    <a:pt x="32314" y="1756"/>
                  </a:lnTo>
                  <a:lnTo>
                    <a:pt x="29547" y="0"/>
                  </a:lnTo>
                  <a:lnTo>
                    <a:pt x="26780" y="1756"/>
                  </a:lnTo>
                  <a:lnTo>
                    <a:pt x="24013" y="0"/>
                  </a:lnTo>
                  <a:lnTo>
                    <a:pt x="21246" y="1756"/>
                  </a:lnTo>
                  <a:lnTo>
                    <a:pt x="18480" y="0"/>
                  </a:lnTo>
                  <a:lnTo>
                    <a:pt x="15710" y="1756"/>
                  </a:lnTo>
                  <a:lnTo>
                    <a:pt x="12943" y="0"/>
                  </a:lnTo>
                  <a:lnTo>
                    <a:pt x="10178" y="1756"/>
                  </a:lnTo>
                  <a:lnTo>
                    <a:pt x="7411" y="0"/>
                  </a:lnTo>
                  <a:lnTo>
                    <a:pt x="4644" y="1756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4" name="Google Shape;8334;p25"/>
            <p:cNvSpPr/>
            <p:nvPr/>
          </p:nvSpPr>
          <p:spPr>
            <a:xfrm>
              <a:off x="-633733" y="8764689"/>
              <a:ext cx="443184" cy="142630"/>
            </a:xfrm>
            <a:custGeom>
              <a:avLst/>
              <a:gdLst/>
              <a:ahLst/>
              <a:cxnLst/>
              <a:rect l="l" t="t" r="r" b="b"/>
              <a:pathLst>
                <a:path w="3825" h="1231" extrusionOk="0">
                  <a:moveTo>
                    <a:pt x="1884" y="1"/>
                  </a:moveTo>
                  <a:lnTo>
                    <a:pt x="1" y="1195"/>
                  </a:lnTo>
                  <a:lnTo>
                    <a:pt x="1" y="1231"/>
                  </a:lnTo>
                  <a:lnTo>
                    <a:pt x="490" y="1231"/>
                  </a:lnTo>
                  <a:lnTo>
                    <a:pt x="1884" y="346"/>
                  </a:lnTo>
                  <a:lnTo>
                    <a:pt x="3278" y="1231"/>
                  </a:lnTo>
                  <a:lnTo>
                    <a:pt x="3824" y="1231"/>
                  </a:lnTo>
                  <a:lnTo>
                    <a:pt x="18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5" name="Google Shape;8335;p25"/>
            <p:cNvSpPr/>
            <p:nvPr/>
          </p:nvSpPr>
          <p:spPr>
            <a:xfrm>
              <a:off x="1283269" y="8764689"/>
              <a:ext cx="449904" cy="142630"/>
            </a:xfrm>
            <a:custGeom>
              <a:avLst/>
              <a:gdLst/>
              <a:ahLst/>
              <a:cxnLst/>
              <a:rect l="l" t="t" r="r" b="b"/>
              <a:pathLst>
                <a:path w="3883" h="1231" extrusionOk="0">
                  <a:moveTo>
                    <a:pt x="1942" y="1"/>
                  </a:moveTo>
                  <a:lnTo>
                    <a:pt x="1" y="1231"/>
                  </a:lnTo>
                  <a:lnTo>
                    <a:pt x="547" y="1231"/>
                  </a:lnTo>
                  <a:lnTo>
                    <a:pt x="1942" y="346"/>
                  </a:lnTo>
                  <a:lnTo>
                    <a:pt x="3335" y="1231"/>
                  </a:lnTo>
                  <a:lnTo>
                    <a:pt x="3883" y="1231"/>
                  </a:lnTo>
                  <a:lnTo>
                    <a:pt x="1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6" name="Google Shape;8336;p25"/>
            <p:cNvSpPr/>
            <p:nvPr/>
          </p:nvSpPr>
          <p:spPr>
            <a:xfrm>
              <a:off x="2566136" y="8764689"/>
              <a:ext cx="449556" cy="142630"/>
            </a:xfrm>
            <a:custGeom>
              <a:avLst/>
              <a:gdLst/>
              <a:ahLst/>
              <a:cxnLst/>
              <a:rect l="l" t="t" r="r" b="b"/>
              <a:pathLst>
                <a:path w="3880" h="1231" extrusionOk="0">
                  <a:moveTo>
                    <a:pt x="1938" y="1"/>
                  </a:moveTo>
                  <a:lnTo>
                    <a:pt x="0" y="1231"/>
                  </a:lnTo>
                  <a:lnTo>
                    <a:pt x="545" y="1231"/>
                  </a:lnTo>
                  <a:lnTo>
                    <a:pt x="1938" y="346"/>
                  </a:lnTo>
                  <a:lnTo>
                    <a:pt x="3333" y="1231"/>
                  </a:lnTo>
                  <a:lnTo>
                    <a:pt x="3879" y="1231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7" name="Google Shape;8337;p25"/>
            <p:cNvSpPr/>
            <p:nvPr/>
          </p:nvSpPr>
          <p:spPr>
            <a:xfrm>
              <a:off x="1924586" y="8764689"/>
              <a:ext cx="449788" cy="142630"/>
            </a:xfrm>
            <a:custGeom>
              <a:avLst/>
              <a:gdLst/>
              <a:ahLst/>
              <a:cxnLst/>
              <a:rect l="l" t="t" r="r" b="b"/>
              <a:pathLst>
                <a:path w="3882" h="1231" extrusionOk="0">
                  <a:moveTo>
                    <a:pt x="1942" y="1"/>
                  </a:moveTo>
                  <a:lnTo>
                    <a:pt x="1" y="1231"/>
                  </a:lnTo>
                  <a:lnTo>
                    <a:pt x="548" y="1231"/>
                  </a:lnTo>
                  <a:lnTo>
                    <a:pt x="1942" y="346"/>
                  </a:lnTo>
                  <a:lnTo>
                    <a:pt x="3337" y="1231"/>
                  </a:lnTo>
                  <a:lnTo>
                    <a:pt x="3881" y="1231"/>
                  </a:lnTo>
                  <a:lnTo>
                    <a:pt x="1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8" name="Google Shape;8338;p25"/>
            <p:cNvSpPr/>
            <p:nvPr/>
          </p:nvSpPr>
          <p:spPr>
            <a:xfrm>
              <a:off x="-617627" y="8455907"/>
              <a:ext cx="3933037" cy="243664"/>
            </a:xfrm>
            <a:custGeom>
              <a:avLst/>
              <a:gdLst/>
              <a:ahLst/>
              <a:cxnLst/>
              <a:rect l="l" t="t" r="r" b="b"/>
              <a:pathLst>
                <a:path w="33945" h="2103" extrusionOk="0">
                  <a:moveTo>
                    <a:pt x="1745" y="1"/>
                  </a:moveTo>
                  <a:lnTo>
                    <a:pt x="65" y="1067"/>
                  </a:lnTo>
                  <a:cubicBezTo>
                    <a:pt x="42" y="1197"/>
                    <a:pt x="21" y="1326"/>
                    <a:pt x="1" y="1455"/>
                  </a:cubicBezTo>
                  <a:lnTo>
                    <a:pt x="1747" y="346"/>
                  </a:lnTo>
                  <a:lnTo>
                    <a:pt x="4512" y="2103"/>
                  </a:lnTo>
                  <a:lnTo>
                    <a:pt x="7279" y="346"/>
                  </a:lnTo>
                  <a:lnTo>
                    <a:pt x="10046" y="2103"/>
                  </a:lnTo>
                  <a:lnTo>
                    <a:pt x="12811" y="346"/>
                  </a:lnTo>
                  <a:lnTo>
                    <a:pt x="15578" y="2103"/>
                  </a:lnTo>
                  <a:lnTo>
                    <a:pt x="18348" y="346"/>
                  </a:lnTo>
                  <a:lnTo>
                    <a:pt x="21114" y="2103"/>
                  </a:lnTo>
                  <a:lnTo>
                    <a:pt x="23881" y="346"/>
                  </a:lnTo>
                  <a:lnTo>
                    <a:pt x="26648" y="2103"/>
                  </a:lnTo>
                  <a:lnTo>
                    <a:pt x="29415" y="346"/>
                  </a:lnTo>
                  <a:lnTo>
                    <a:pt x="32182" y="2103"/>
                  </a:lnTo>
                  <a:lnTo>
                    <a:pt x="33945" y="984"/>
                  </a:lnTo>
                  <a:cubicBezTo>
                    <a:pt x="33928" y="881"/>
                    <a:pt x="33909" y="776"/>
                    <a:pt x="33889" y="673"/>
                  </a:cubicBezTo>
                  <a:lnTo>
                    <a:pt x="32182" y="1757"/>
                  </a:lnTo>
                  <a:lnTo>
                    <a:pt x="29415" y="1"/>
                  </a:lnTo>
                  <a:lnTo>
                    <a:pt x="26648" y="1757"/>
                  </a:lnTo>
                  <a:lnTo>
                    <a:pt x="23881" y="1"/>
                  </a:lnTo>
                  <a:lnTo>
                    <a:pt x="21114" y="1757"/>
                  </a:lnTo>
                  <a:lnTo>
                    <a:pt x="18348" y="1"/>
                  </a:lnTo>
                  <a:lnTo>
                    <a:pt x="15578" y="1757"/>
                  </a:lnTo>
                  <a:lnTo>
                    <a:pt x="12811" y="1"/>
                  </a:lnTo>
                  <a:lnTo>
                    <a:pt x="10044" y="1757"/>
                  </a:lnTo>
                  <a:lnTo>
                    <a:pt x="7278" y="1"/>
                  </a:lnTo>
                  <a:lnTo>
                    <a:pt x="4512" y="1757"/>
                  </a:lnTo>
                  <a:lnTo>
                    <a:pt x="17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9" name="Google Shape;8339;p25"/>
            <p:cNvSpPr/>
            <p:nvPr/>
          </p:nvSpPr>
          <p:spPr>
            <a:xfrm>
              <a:off x="981" y="8764689"/>
              <a:ext cx="449556" cy="142630"/>
            </a:xfrm>
            <a:custGeom>
              <a:avLst/>
              <a:gdLst/>
              <a:ahLst/>
              <a:cxnLst/>
              <a:rect l="l" t="t" r="r" b="b"/>
              <a:pathLst>
                <a:path w="3880" h="1231" extrusionOk="0">
                  <a:moveTo>
                    <a:pt x="1940" y="1"/>
                  </a:moveTo>
                  <a:lnTo>
                    <a:pt x="0" y="1231"/>
                  </a:lnTo>
                  <a:lnTo>
                    <a:pt x="545" y="1231"/>
                  </a:lnTo>
                  <a:lnTo>
                    <a:pt x="1940" y="346"/>
                  </a:lnTo>
                  <a:lnTo>
                    <a:pt x="3333" y="1231"/>
                  </a:lnTo>
                  <a:lnTo>
                    <a:pt x="3880" y="1231"/>
                  </a:lnTo>
                  <a:lnTo>
                    <a:pt x="19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0" name="Google Shape;8340;p25"/>
            <p:cNvSpPr/>
            <p:nvPr/>
          </p:nvSpPr>
          <p:spPr>
            <a:xfrm>
              <a:off x="1636891" y="8114450"/>
              <a:ext cx="383977" cy="121890"/>
            </a:xfrm>
            <a:custGeom>
              <a:avLst/>
              <a:gdLst/>
              <a:ahLst/>
              <a:cxnLst/>
              <a:rect l="l" t="t" r="r" b="b"/>
              <a:pathLst>
                <a:path w="3314" h="1052" extrusionOk="0">
                  <a:moveTo>
                    <a:pt x="1" y="0"/>
                  </a:moveTo>
                  <a:lnTo>
                    <a:pt x="1656" y="1051"/>
                  </a:lnTo>
                  <a:lnTo>
                    <a:pt x="3314" y="0"/>
                  </a:lnTo>
                  <a:lnTo>
                    <a:pt x="2767" y="0"/>
                  </a:lnTo>
                  <a:lnTo>
                    <a:pt x="1656" y="706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1" name="Google Shape;8341;p25"/>
            <p:cNvSpPr/>
            <p:nvPr/>
          </p:nvSpPr>
          <p:spPr>
            <a:xfrm>
              <a:off x="2278209" y="8114450"/>
              <a:ext cx="383861" cy="121890"/>
            </a:xfrm>
            <a:custGeom>
              <a:avLst/>
              <a:gdLst/>
              <a:ahLst/>
              <a:cxnLst/>
              <a:rect l="l" t="t" r="r" b="b"/>
              <a:pathLst>
                <a:path w="3313" h="1052" extrusionOk="0">
                  <a:moveTo>
                    <a:pt x="1" y="0"/>
                  </a:moveTo>
                  <a:lnTo>
                    <a:pt x="1656" y="1051"/>
                  </a:lnTo>
                  <a:lnTo>
                    <a:pt x="3312" y="0"/>
                  </a:lnTo>
                  <a:lnTo>
                    <a:pt x="2767" y="0"/>
                  </a:lnTo>
                  <a:lnTo>
                    <a:pt x="1656" y="70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2" name="Google Shape;8342;p25"/>
            <p:cNvSpPr/>
            <p:nvPr/>
          </p:nvSpPr>
          <p:spPr>
            <a:xfrm>
              <a:off x="2919179" y="8114450"/>
              <a:ext cx="334155" cy="121890"/>
            </a:xfrm>
            <a:custGeom>
              <a:avLst/>
              <a:gdLst/>
              <a:ahLst/>
              <a:cxnLst/>
              <a:rect l="l" t="t" r="r" b="b"/>
              <a:pathLst>
                <a:path w="2884" h="1052" extrusionOk="0">
                  <a:moveTo>
                    <a:pt x="1" y="0"/>
                  </a:moveTo>
                  <a:lnTo>
                    <a:pt x="1658" y="1051"/>
                  </a:lnTo>
                  <a:lnTo>
                    <a:pt x="2884" y="274"/>
                  </a:lnTo>
                  <a:cubicBezTo>
                    <a:pt x="2881" y="183"/>
                    <a:pt x="2875" y="91"/>
                    <a:pt x="2874" y="0"/>
                  </a:cubicBezTo>
                  <a:lnTo>
                    <a:pt x="2769" y="0"/>
                  </a:lnTo>
                  <a:lnTo>
                    <a:pt x="1658" y="704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3" name="Google Shape;8343;p25"/>
            <p:cNvSpPr/>
            <p:nvPr/>
          </p:nvSpPr>
          <p:spPr>
            <a:xfrm>
              <a:off x="995573" y="8114450"/>
              <a:ext cx="383977" cy="121890"/>
            </a:xfrm>
            <a:custGeom>
              <a:avLst/>
              <a:gdLst/>
              <a:ahLst/>
              <a:cxnLst/>
              <a:rect l="l" t="t" r="r" b="b"/>
              <a:pathLst>
                <a:path w="3314" h="1052" extrusionOk="0">
                  <a:moveTo>
                    <a:pt x="1" y="0"/>
                  </a:moveTo>
                  <a:lnTo>
                    <a:pt x="1658" y="1051"/>
                  </a:lnTo>
                  <a:lnTo>
                    <a:pt x="3314" y="0"/>
                  </a:lnTo>
                  <a:lnTo>
                    <a:pt x="2769" y="0"/>
                  </a:lnTo>
                  <a:lnTo>
                    <a:pt x="1658" y="706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4" name="Google Shape;8344;p25"/>
            <p:cNvSpPr/>
            <p:nvPr/>
          </p:nvSpPr>
          <p:spPr>
            <a:xfrm>
              <a:off x="-539997" y="8147124"/>
              <a:ext cx="3805586" cy="243664"/>
            </a:xfrm>
            <a:custGeom>
              <a:avLst/>
              <a:gdLst/>
              <a:ahLst/>
              <a:cxnLst/>
              <a:rect l="l" t="t" r="r" b="b"/>
              <a:pathLst>
                <a:path w="32845" h="2103" extrusionOk="0">
                  <a:moveTo>
                    <a:pt x="1077" y="1"/>
                  </a:moveTo>
                  <a:lnTo>
                    <a:pt x="76" y="635"/>
                  </a:lnTo>
                  <a:cubicBezTo>
                    <a:pt x="52" y="768"/>
                    <a:pt x="26" y="898"/>
                    <a:pt x="0" y="1032"/>
                  </a:cubicBezTo>
                  <a:lnTo>
                    <a:pt x="1077" y="346"/>
                  </a:lnTo>
                  <a:lnTo>
                    <a:pt x="3842" y="2103"/>
                  </a:lnTo>
                  <a:lnTo>
                    <a:pt x="6609" y="346"/>
                  </a:lnTo>
                  <a:lnTo>
                    <a:pt x="9376" y="2103"/>
                  </a:lnTo>
                  <a:lnTo>
                    <a:pt x="12141" y="346"/>
                  </a:lnTo>
                  <a:lnTo>
                    <a:pt x="14908" y="2103"/>
                  </a:lnTo>
                  <a:lnTo>
                    <a:pt x="17678" y="346"/>
                  </a:lnTo>
                  <a:lnTo>
                    <a:pt x="20444" y="2103"/>
                  </a:lnTo>
                  <a:lnTo>
                    <a:pt x="23211" y="346"/>
                  </a:lnTo>
                  <a:lnTo>
                    <a:pt x="25978" y="2103"/>
                  </a:lnTo>
                  <a:lnTo>
                    <a:pt x="28745" y="346"/>
                  </a:lnTo>
                  <a:lnTo>
                    <a:pt x="31512" y="2103"/>
                  </a:lnTo>
                  <a:lnTo>
                    <a:pt x="32845" y="1257"/>
                  </a:lnTo>
                  <a:cubicBezTo>
                    <a:pt x="32832" y="1149"/>
                    <a:pt x="32819" y="1042"/>
                    <a:pt x="32809" y="934"/>
                  </a:cubicBezTo>
                  <a:lnTo>
                    <a:pt x="31513" y="1757"/>
                  </a:lnTo>
                  <a:lnTo>
                    <a:pt x="28746" y="1"/>
                  </a:lnTo>
                  <a:lnTo>
                    <a:pt x="25979" y="1757"/>
                  </a:lnTo>
                  <a:lnTo>
                    <a:pt x="23213" y="1"/>
                  </a:lnTo>
                  <a:lnTo>
                    <a:pt x="20446" y="1757"/>
                  </a:lnTo>
                  <a:lnTo>
                    <a:pt x="17679" y="1"/>
                  </a:lnTo>
                  <a:lnTo>
                    <a:pt x="14911" y="1757"/>
                  </a:lnTo>
                  <a:lnTo>
                    <a:pt x="12144" y="1"/>
                  </a:lnTo>
                  <a:lnTo>
                    <a:pt x="9377" y="1757"/>
                  </a:lnTo>
                  <a:lnTo>
                    <a:pt x="6610" y="1"/>
                  </a:lnTo>
                  <a:lnTo>
                    <a:pt x="3844" y="1757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5" name="Google Shape;8345;p25"/>
            <p:cNvSpPr/>
            <p:nvPr/>
          </p:nvSpPr>
          <p:spPr>
            <a:xfrm>
              <a:off x="-582172" y="8301342"/>
              <a:ext cx="3870702" cy="243780"/>
            </a:xfrm>
            <a:custGeom>
              <a:avLst/>
              <a:gdLst/>
              <a:ahLst/>
              <a:cxnLst/>
              <a:rect l="l" t="t" r="r" b="b"/>
              <a:pathLst>
                <a:path w="33407" h="2104" extrusionOk="0">
                  <a:moveTo>
                    <a:pt x="1437" y="0"/>
                  </a:moveTo>
                  <a:lnTo>
                    <a:pt x="96" y="850"/>
                  </a:lnTo>
                  <a:lnTo>
                    <a:pt x="0" y="1259"/>
                  </a:lnTo>
                  <a:lnTo>
                    <a:pt x="1437" y="347"/>
                  </a:lnTo>
                  <a:lnTo>
                    <a:pt x="4206" y="2103"/>
                  </a:lnTo>
                  <a:lnTo>
                    <a:pt x="6973" y="347"/>
                  </a:lnTo>
                  <a:lnTo>
                    <a:pt x="9740" y="2103"/>
                  </a:lnTo>
                  <a:lnTo>
                    <a:pt x="12505" y="347"/>
                  </a:lnTo>
                  <a:lnTo>
                    <a:pt x="15272" y="2103"/>
                  </a:lnTo>
                  <a:lnTo>
                    <a:pt x="18042" y="347"/>
                  </a:lnTo>
                  <a:lnTo>
                    <a:pt x="20808" y="2103"/>
                  </a:lnTo>
                  <a:lnTo>
                    <a:pt x="23575" y="347"/>
                  </a:lnTo>
                  <a:lnTo>
                    <a:pt x="26342" y="2103"/>
                  </a:lnTo>
                  <a:lnTo>
                    <a:pt x="29109" y="347"/>
                  </a:lnTo>
                  <a:lnTo>
                    <a:pt x="31876" y="2103"/>
                  </a:lnTo>
                  <a:lnTo>
                    <a:pt x="33407" y="1130"/>
                  </a:lnTo>
                  <a:cubicBezTo>
                    <a:pt x="33385" y="1028"/>
                    <a:pt x="33367" y="925"/>
                    <a:pt x="33346" y="822"/>
                  </a:cubicBezTo>
                  <a:lnTo>
                    <a:pt x="31873" y="1756"/>
                  </a:lnTo>
                  <a:lnTo>
                    <a:pt x="29106" y="0"/>
                  </a:lnTo>
                  <a:lnTo>
                    <a:pt x="26339" y="1756"/>
                  </a:lnTo>
                  <a:lnTo>
                    <a:pt x="23572" y="0"/>
                  </a:lnTo>
                  <a:lnTo>
                    <a:pt x="20806" y="1756"/>
                  </a:lnTo>
                  <a:lnTo>
                    <a:pt x="18040" y="0"/>
                  </a:lnTo>
                  <a:lnTo>
                    <a:pt x="15271" y="1756"/>
                  </a:lnTo>
                  <a:lnTo>
                    <a:pt x="12504" y="0"/>
                  </a:lnTo>
                  <a:lnTo>
                    <a:pt x="9737" y="1756"/>
                  </a:lnTo>
                  <a:lnTo>
                    <a:pt x="6970" y="0"/>
                  </a:lnTo>
                  <a:lnTo>
                    <a:pt x="4203" y="1756"/>
                  </a:lnTo>
                  <a:lnTo>
                    <a:pt x="14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6" name="Google Shape;8346;p25"/>
            <p:cNvSpPr/>
            <p:nvPr/>
          </p:nvSpPr>
          <p:spPr>
            <a:xfrm>
              <a:off x="354488" y="8114450"/>
              <a:ext cx="383861" cy="121890"/>
            </a:xfrm>
            <a:custGeom>
              <a:avLst/>
              <a:gdLst/>
              <a:ahLst/>
              <a:cxnLst/>
              <a:rect l="l" t="t" r="r" b="b"/>
              <a:pathLst>
                <a:path w="3313" h="1052" extrusionOk="0">
                  <a:moveTo>
                    <a:pt x="0" y="0"/>
                  </a:moveTo>
                  <a:lnTo>
                    <a:pt x="1656" y="1051"/>
                  </a:lnTo>
                  <a:lnTo>
                    <a:pt x="3313" y="0"/>
                  </a:lnTo>
                  <a:lnTo>
                    <a:pt x="2767" y="0"/>
                  </a:lnTo>
                  <a:lnTo>
                    <a:pt x="1656" y="706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7" name="Google Shape;8347;p25"/>
            <p:cNvSpPr/>
            <p:nvPr/>
          </p:nvSpPr>
          <p:spPr>
            <a:xfrm>
              <a:off x="-286714" y="8114450"/>
              <a:ext cx="383745" cy="121890"/>
            </a:xfrm>
            <a:custGeom>
              <a:avLst/>
              <a:gdLst/>
              <a:ahLst/>
              <a:cxnLst/>
              <a:rect l="l" t="t" r="r" b="b"/>
              <a:pathLst>
                <a:path w="3312" h="1052" extrusionOk="0">
                  <a:moveTo>
                    <a:pt x="0" y="0"/>
                  </a:moveTo>
                  <a:lnTo>
                    <a:pt x="1656" y="1051"/>
                  </a:lnTo>
                  <a:lnTo>
                    <a:pt x="3312" y="0"/>
                  </a:lnTo>
                  <a:lnTo>
                    <a:pt x="2767" y="0"/>
                  </a:lnTo>
                  <a:lnTo>
                    <a:pt x="1656" y="70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48" name="Google Shape;8348;p25"/>
          <p:cNvSpPr/>
          <p:nvPr/>
        </p:nvSpPr>
        <p:spPr>
          <a:xfrm rot="956276">
            <a:off x="2918618" y="4000028"/>
            <a:ext cx="518795" cy="437087"/>
          </a:xfrm>
          <a:custGeom>
            <a:avLst/>
            <a:gdLst/>
            <a:ahLst/>
            <a:cxnLst/>
            <a:rect l="l" t="t" r="r" b="b"/>
            <a:pathLst>
              <a:path w="8940" h="7532" extrusionOk="0">
                <a:moveTo>
                  <a:pt x="6393" y="1"/>
                </a:moveTo>
                <a:cubicBezTo>
                  <a:pt x="6293" y="1"/>
                  <a:pt x="6192" y="11"/>
                  <a:pt x="6092" y="33"/>
                </a:cubicBezTo>
                <a:cubicBezTo>
                  <a:pt x="5355" y="190"/>
                  <a:pt x="4829" y="1122"/>
                  <a:pt x="5233" y="1757"/>
                </a:cubicBezTo>
                <a:lnTo>
                  <a:pt x="4902" y="1777"/>
                </a:lnTo>
                <a:cubicBezTo>
                  <a:pt x="4296" y="1194"/>
                  <a:pt x="3614" y="653"/>
                  <a:pt x="2802" y="440"/>
                </a:cubicBezTo>
                <a:cubicBezTo>
                  <a:pt x="2590" y="384"/>
                  <a:pt x="2368" y="355"/>
                  <a:pt x="2146" y="355"/>
                </a:cubicBezTo>
                <a:cubicBezTo>
                  <a:pt x="1518" y="355"/>
                  <a:pt x="892" y="584"/>
                  <a:pt x="511" y="1075"/>
                </a:cubicBezTo>
                <a:cubicBezTo>
                  <a:pt x="1" y="1733"/>
                  <a:pt x="55" y="2698"/>
                  <a:pt x="422" y="3447"/>
                </a:cubicBezTo>
                <a:cubicBezTo>
                  <a:pt x="791" y="4196"/>
                  <a:pt x="1420" y="4776"/>
                  <a:pt x="2037" y="5340"/>
                </a:cubicBezTo>
                <a:cubicBezTo>
                  <a:pt x="2874" y="6104"/>
                  <a:pt x="3737" y="6885"/>
                  <a:pt x="4798" y="7289"/>
                </a:cubicBezTo>
                <a:cubicBezTo>
                  <a:pt x="5211" y="7446"/>
                  <a:pt x="5665" y="7532"/>
                  <a:pt x="6112" y="7532"/>
                </a:cubicBezTo>
                <a:cubicBezTo>
                  <a:pt x="6809" y="7532"/>
                  <a:pt x="7492" y="7322"/>
                  <a:pt x="7987" y="6841"/>
                </a:cubicBezTo>
                <a:cubicBezTo>
                  <a:pt x="8939" y="5917"/>
                  <a:pt x="8896" y="4395"/>
                  <a:pt x="8700" y="3085"/>
                </a:cubicBezTo>
                <a:cubicBezTo>
                  <a:pt x="8587" y="2339"/>
                  <a:pt x="8436" y="1574"/>
                  <a:pt x="8013" y="950"/>
                </a:cubicBezTo>
                <a:cubicBezTo>
                  <a:pt x="7648" y="411"/>
                  <a:pt x="7030" y="1"/>
                  <a:pt x="639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9" name="Google Shape;8349;p25"/>
          <p:cNvSpPr/>
          <p:nvPr/>
        </p:nvSpPr>
        <p:spPr>
          <a:xfrm rot="2901329" flipH="1">
            <a:off x="7732283" y="2146603"/>
            <a:ext cx="1709223" cy="481776"/>
          </a:xfrm>
          <a:custGeom>
            <a:avLst/>
            <a:gdLst/>
            <a:ahLst/>
            <a:cxnLst/>
            <a:rect l="l" t="t" r="r" b="b"/>
            <a:pathLst>
              <a:path w="30312" h="8544" extrusionOk="0">
                <a:moveTo>
                  <a:pt x="3264" y="1"/>
                </a:moveTo>
                <a:cubicBezTo>
                  <a:pt x="2923" y="309"/>
                  <a:pt x="2583" y="623"/>
                  <a:pt x="2249" y="943"/>
                </a:cubicBezTo>
                <a:cubicBezTo>
                  <a:pt x="1828" y="1344"/>
                  <a:pt x="1408" y="1761"/>
                  <a:pt x="1131" y="2273"/>
                </a:cubicBezTo>
                <a:cubicBezTo>
                  <a:pt x="678" y="3110"/>
                  <a:pt x="432" y="4824"/>
                  <a:pt x="876" y="5717"/>
                </a:cubicBezTo>
                <a:cubicBezTo>
                  <a:pt x="887" y="5740"/>
                  <a:pt x="899" y="5761"/>
                  <a:pt x="912" y="5781"/>
                </a:cubicBezTo>
                <a:cubicBezTo>
                  <a:pt x="667" y="5881"/>
                  <a:pt x="422" y="5983"/>
                  <a:pt x="178" y="6091"/>
                </a:cubicBezTo>
                <a:cubicBezTo>
                  <a:pt x="56" y="6142"/>
                  <a:pt x="0" y="6284"/>
                  <a:pt x="53" y="6406"/>
                </a:cubicBezTo>
                <a:cubicBezTo>
                  <a:pt x="93" y="6495"/>
                  <a:pt x="181" y="6550"/>
                  <a:pt x="274" y="6550"/>
                </a:cubicBezTo>
                <a:cubicBezTo>
                  <a:pt x="307" y="6550"/>
                  <a:pt x="338" y="6542"/>
                  <a:pt x="369" y="6529"/>
                </a:cubicBezTo>
                <a:cubicBezTo>
                  <a:pt x="704" y="6383"/>
                  <a:pt x="1042" y="6243"/>
                  <a:pt x="1382" y="6108"/>
                </a:cubicBezTo>
                <a:cubicBezTo>
                  <a:pt x="1494" y="6104"/>
                  <a:pt x="1613" y="6054"/>
                  <a:pt x="1730" y="5972"/>
                </a:cubicBezTo>
                <a:cubicBezTo>
                  <a:pt x="1871" y="5919"/>
                  <a:pt x="2010" y="5867"/>
                  <a:pt x="2152" y="5814"/>
                </a:cubicBezTo>
                <a:cubicBezTo>
                  <a:pt x="3520" y="6721"/>
                  <a:pt x="5158" y="7213"/>
                  <a:pt x="6798" y="7213"/>
                </a:cubicBezTo>
                <a:cubicBezTo>
                  <a:pt x="7021" y="7213"/>
                  <a:pt x="7243" y="7204"/>
                  <a:pt x="7465" y="7186"/>
                </a:cubicBezTo>
                <a:cubicBezTo>
                  <a:pt x="7585" y="7176"/>
                  <a:pt x="7736" y="7133"/>
                  <a:pt x="7747" y="7014"/>
                </a:cubicBezTo>
                <a:cubicBezTo>
                  <a:pt x="7750" y="6965"/>
                  <a:pt x="7729" y="6918"/>
                  <a:pt x="7706" y="6875"/>
                </a:cubicBezTo>
                <a:cubicBezTo>
                  <a:pt x="7134" y="5810"/>
                  <a:pt x="5929" y="5183"/>
                  <a:pt x="4725" y="5080"/>
                </a:cubicBezTo>
                <a:cubicBezTo>
                  <a:pt x="4626" y="5072"/>
                  <a:pt x="4530" y="5067"/>
                  <a:pt x="4431" y="5064"/>
                </a:cubicBezTo>
                <a:cubicBezTo>
                  <a:pt x="5426" y="4775"/>
                  <a:pt x="6434" y="4535"/>
                  <a:pt x="7448" y="4340"/>
                </a:cubicBezTo>
                <a:lnTo>
                  <a:pt x="7448" y="4340"/>
                </a:lnTo>
                <a:cubicBezTo>
                  <a:pt x="7319" y="4517"/>
                  <a:pt x="7429" y="4825"/>
                  <a:pt x="7965" y="5304"/>
                </a:cubicBezTo>
                <a:cubicBezTo>
                  <a:pt x="8444" y="5731"/>
                  <a:pt x="8990" y="6079"/>
                  <a:pt x="9578" y="6333"/>
                </a:cubicBezTo>
                <a:cubicBezTo>
                  <a:pt x="9726" y="6396"/>
                  <a:pt x="11288" y="6781"/>
                  <a:pt x="11355" y="6781"/>
                </a:cubicBezTo>
                <a:cubicBezTo>
                  <a:pt x="11356" y="6781"/>
                  <a:pt x="11357" y="6781"/>
                  <a:pt x="11357" y="6780"/>
                </a:cubicBezTo>
                <a:cubicBezTo>
                  <a:pt x="11178" y="5847"/>
                  <a:pt x="10567" y="5004"/>
                  <a:pt x="9736" y="4544"/>
                </a:cubicBezTo>
                <a:cubicBezTo>
                  <a:pt x="9397" y="4356"/>
                  <a:pt x="8903" y="4214"/>
                  <a:pt x="8454" y="4163"/>
                </a:cubicBezTo>
                <a:cubicBezTo>
                  <a:pt x="9255" y="4034"/>
                  <a:pt x="10059" y="3933"/>
                  <a:pt x="10868" y="3862"/>
                </a:cubicBezTo>
                <a:lnTo>
                  <a:pt x="10868" y="3862"/>
                </a:lnTo>
                <a:cubicBezTo>
                  <a:pt x="10819" y="4051"/>
                  <a:pt x="10834" y="4306"/>
                  <a:pt x="10925" y="4634"/>
                </a:cubicBezTo>
                <a:cubicBezTo>
                  <a:pt x="10973" y="4802"/>
                  <a:pt x="12931" y="6488"/>
                  <a:pt x="14436" y="6875"/>
                </a:cubicBezTo>
                <a:cubicBezTo>
                  <a:pt x="14436" y="6875"/>
                  <a:pt x="14396" y="5705"/>
                  <a:pt x="14052" y="5238"/>
                </a:cubicBezTo>
                <a:cubicBezTo>
                  <a:pt x="13708" y="4770"/>
                  <a:pt x="13332" y="4254"/>
                  <a:pt x="12841" y="3946"/>
                </a:cubicBezTo>
                <a:cubicBezTo>
                  <a:pt x="12729" y="3876"/>
                  <a:pt x="12618" y="3811"/>
                  <a:pt x="12509" y="3754"/>
                </a:cubicBezTo>
                <a:cubicBezTo>
                  <a:pt x="12959" y="3735"/>
                  <a:pt x="13410" y="3726"/>
                  <a:pt x="13861" y="3726"/>
                </a:cubicBezTo>
                <a:cubicBezTo>
                  <a:pt x="14058" y="3726"/>
                  <a:pt x="14255" y="3728"/>
                  <a:pt x="14452" y="3731"/>
                </a:cubicBezTo>
                <a:cubicBezTo>
                  <a:pt x="14463" y="3863"/>
                  <a:pt x="14511" y="4041"/>
                  <a:pt x="14607" y="4276"/>
                </a:cubicBezTo>
                <a:cubicBezTo>
                  <a:pt x="14829" y="4821"/>
                  <a:pt x="15513" y="5976"/>
                  <a:pt x="15959" y="6362"/>
                </a:cubicBezTo>
                <a:cubicBezTo>
                  <a:pt x="16060" y="6449"/>
                  <a:pt x="17278" y="7145"/>
                  <a:pt x="17432" y="7145"/>
                </a:cubicBezTo>
                <a:cubicBezTo>
                  <a:pt x="17442" y="7145"/>
                  <a:pt x="17448" y="7142"/>
                  <a:pt x="17448" y="7136"/>
                </a:cubicBezTo>
                <a:cubicBezTo>
                  <a:pt x="17516" y="6320"/>
                  <a:pt x="17252" y="5483"/>
                  <a:pt x="16730" y="4854"/>
                </a:cubicBezTo>
                <a:cubicBezTo>
                  <a:pt x="16458" y="4524"/>
                  <a:pt x="15946" y="4071"/>
                  <a:pt x="15476" y="3763"/>
                </a:cubicBezTo>
                <a:lnTo>
                  <a:pt x="15476" y="3763"/>
                </a:lnTo>
                <a:cubicBezTo>
                  <a:pt x="16403" y="3806"/>
                  <a:pt x="17328" y="3885"/>
                  <a:pt x="18251" y="4004"/>
                </a:cubicBezTo>
                <a:cubicBezTo>
                  <a:pt x="17593" y="4401"/>
                  <a:pt x="18628" y="6228"/>
                  <a:pt x="19048" y="6684"/>
                </a:cubicBezTo>
                <a:cubicBezTo>
                  <a:pt x="19525" y="7198"/>
                  <a:pt x="20165" y="7599"/>
                  <a:pt x="20866" y="7646"/>
                </a:cubicBezTo>
                <a:cubicBezTo>
                  <a:pt x="20867" y="7646"/>
                  <a:pt x="20868" y="7646"/>
                  <a:pt x="20869" y="7646"/>
                </a:cubicBezTo>
                <a:cubicBezTo>
                  <a:pt x="21106" y="7646"/>
                  <a:pt x="20516" y="5696"/>
                  <a:pt x="20453" y="5573"/>
                </a:cubicBezTo>
                <a:cubicBezTo>
                  <a:pt x="20251" y="5169"/>
                  <a:pt x="19841" y="4492"/>
                  <a:pt x="19382" y="4168"/>
                </a:cubicBezTo>
                <a:lnTo>
                  <a:pt x="19382" y="4168"/>
                </a:lnTo>
                <a:cubicBezTo>
                  <a:pt x="20277" y="4312"/>
                  <a:pt x="21165" y="4492"/>
                  <a:pt x="22047" y="4707"/>
                </a:cubicBezTo>
                <a:lnTo>
                  <a:pt x="22028" y="4766"/>
                </a:lnTo>
                <a:cubicBezTo>
                  <a:pt x="21864" y="5662"/>
                  <a:pt x="22106" y="6623"/>
                  <a:pt x="22671" y="7337"/>
                </a:cubicBezTo>
                <a:cubicBezTo>
                  <a:pt x="23237" y="8049"/>
                  <a:pt x="24119" y="8501"/>
                  <a:pt x="25026" y="8544"/>
                </a:cubicBezTo>
                <a:cubicBezTo>
                  <a:pt x="24732" y="7683"/>
                  <a:pt x="24550" y="6780"/>
                  <a:pt x="24150" y="5963"/>
                </a:cubicBezTo>
                <a:cubicBezTo>
                  <a:pt x="24007" y="5669"/>
                  <a:pt x="23830" y="5387"/>
                  <a:pt x="23620" y="5132"/>
                </a:cubicBezTo>
                <a:lnTo>
                  <a:pt x="23620" y="5132"/>
                </a:lnTo>
                <a:cubicBezTo>
                  <a:pt x="24190" y="5301"/>
                  <a:pt x="24754" y="5483"/>
                  <a:pt x="25317" y="5681"/>
                </a:cubicBezTo>
                <a:cubicBezTo>
                  <a:pt x="25503" y="6270"/>
                  <a:pt x="26566" y="6981"/>
                  <a:pt x="26871" y="7180"/>
                </a:cubicBezTo>
                <a:cubicBezTo>
                  <a:pt x="27254" y="7433"/>
                  <a:pt x="28054" y="7678"/>
                  <a:pt x="28501" y="7778"/>
                </a:cubicBezTo>
                <a:cubicBezTo>
                  <a:pt x="28728" y="7829"/>
                  <a:pt x="29112" y="7887"/>
                  <a:pt x="29475" y="7887"/>
                </a:cubicBezTo>
                <a:cubicBezTo>
                  <a:pt x="29830" y="7887"/>
                  <a:pt x="30164" y="7831"/>
                  <a:pt x="30312" y="7659"/>
                </a:cubicBezTo>
                <a:cubicBezTo>
                  <a:pt x="30171" y="6957"/>
                  <a:pt x="29057" y="6204"/>
                  <a:pt x="28441" y="5849"/>
                </a:cubicBezTo>
                <a:cubicBezTo>
                  <a:pt x="28065" y="5633"/>
                  <a:pt x="26751" y="5047"/>
                  <a:pt x="25946" y="5047"/>
                </a:cubicBezTo>
                <a:cubicBezTo>
                  <a:pt x="25723" y="5047"/>
                  <a:pt x="25539" y="5092"/>
                  <a:pt x="25425" y="5202"/>
                </a:cubicBezTo>
                <a:cubicBezTo>
                  <a:pt x="24841" y="4997"/>
                  <a:pt x="24250" y="4808"/>
                  <a:pt x="23658" y="4636"/>
                </a:cubicBezTo>
                <a:cubicBezTo>
                  <a:pt x="24253" y="4588"/>
                  <a:pt x="24848" y="4521"/>
                  <a:pt x="25409" y="4328"/>
                </a:cubicBezTo>
                <a:cubicBezTo>
                  <a:pt x="26071" y="4098"/>
                  <a:pt x="26698" y="3668"/>
                  <a:pt x="27009" y="3039"/>
                </a:cubicBezTo>
                <a:cubicBezTo>
                  <a:pt x="26641" y="2823"/>
                  <a:pt x="26215" y="2748"/>
                  <a:pt x="25784" y="2748"/>
                </a:cubicBezTo>
                <a:cubicBezTo>
                  <a:pt x="25594" y="2748"/>
                  <a:pt x="25403" y="2763"/>
                  <a:pt x="25215" y="2786"/>
                </a:cubicBezTo>
                <a:cubicBezTo>
                  <a:pt x="24349" y="2894"/>
                  <a:pt x="23465" y="3175"/>
                  <a:pt x="22721" y="3635"/>
                </a:cubicBezTo>
                <a:cubicBezTo>
                  <a:pt x="22342" y="3869"/>
                  <a:pt x="22163" y="4069"/>
                  <a:pt x="22133" y="4229"/>
                </a:cubicBezTo>
                <a:cubicBezTo>
                  <a:pt x="21028" y="3961"/>
                  <a:pt x="19911" y="3747"/>
                  <a:pt x="18789" y="3589"/>
                </a:cubicBezTo>
                <a:cubicBezTo>
                  <a:pt x="19161" y="3588"/>
                  <a:pt x="19538" y="3539"/>
                  <a:pt x="19824" y="3490"/>
                </a:cubicBezTo>
                <a:cubicBezTo>
                  <a:pt x="20178" y="3430"/>
                  <a:pt x="20535" y="3331"/>
                  <a:pt x="20831" y="3129"/>
                </a:cubicBezTo>
                <a:cubicBezTo>
                  <a:pt x="21479" y="2689"/>
                  <a:pt x="21730" y="1872"/>
                  <a:pt x="21938" y="1118"/>
                </a:cubicBezTo>
                <a:lnTo>
                  <a:pt x="21938" y="1118"/>
                </a:lnTo>
                <a:cubicBezTo>
                  <a:pt x="20476" y="1162"/>
                  <a:pt x="18301" y="1903"/>
                  <a:pt x="17589" y="3295"/>
                </a:cubicBezTo>
                <a:cubicBezTo>
                  <a:pt x="17690" y="3376"/>
                  <a:pt x="17814" y="3437"/>
                  <a:pt x="17953" y="3482"/>
                </a:cubicBezTo>
                <a:cubicBezTo>
                  <a:pt x="17140" y="3387"/>
                  <a:pt x="16327" y="3320"/>
                  <a:pt x="15511" y="3282"/>
                </a:cubicBezTo>
                <a:cubicBezTo>
                  <a:pt x="16599" y="2822"/>
                  <a:pt x="17540" y="1997"/>
                  <a:pt x="18100" y="953"/>
                </a:cubicBezTo>
                <a:cubicBezTo>
                  <a:pt x="18123" y="910"/>
                  <a:pt x="18148" y="861"/>
                  <a:pt x="18136" y="815"/>
                </a:cubicBezTo>
                <a:cubicBezTo>
                  <a:pt x="18116" y="729"/>
                  <a:pt x="18007" y="706"/>
                  <a:pt x="17918" y="706"/>
                </a:cubicBezTo>
                <a:cubicBezTo>
                  <a:pt x="17902" y="706"/>
                  <a:pt x="17886" y="706"/>
                  <a:pt x="17869" y="706"/>
                </a:cubicBezTo>
                <a:cubicBezTo>
                  <a:pt x="17049" y="706"/>
                  <a:pt x="16254" y="1056"/>
                  <a:pt x="15610" y="1564"/>
                </a:cubicBezTo>
                <a:cubicBezTo>
                  <a:pt x="15126" y="1946"/>
                  <a:pt x="14372" y="2795"/>
                  <a:pt x="14286" y="3248"/>
                </a:cubicBezTo>
                <a:cubicBezTo>
                  <a:pt x="14162" y="3247"/>
                  <a:pt x="14039" y="3246"/>
                  <a:pt x="13916" y="3246"/>
                </a:cubicBezTo>
                <a:cubicBezTo>
                  <a:pt x="12923" y="3246"/>
                  <a:pt x="11932" y="3287"/>
                  <a:pt x="10941" y="3374"/>
                </a:cubicBezTo>
                <a:cubicBezTo>
                  <a:pt x="11406" y="3138"/>
                  <a:pt x="11829" y="2865"/>
                  <a:pt x="11980" y="2751"/>
                </a:cubicBezTo>
                <a:cubicBezTo>
                  <a:pt x="12208" y="2579"/>
                  <a:pt x="13692" y="592"/>
                  <a:pt x="13616" y="589"/>
                </a:cubicBezTo>
                <a:cubicBezTo>
                  <a:pt x="13577" y="588"/>
                  <a:pt x="13537" y="587"/>
                  <a:pt x="13498" y="587"/>
                </a:cubicBezTo>
                <a:cubicBezTo>
                  <a:pt x="12532" y="587"/>
                  <a:pt x="11584" y="938"/>
                  <a:pt x="10818" y="1518"/>
                </a:cubicBezTo>
                <a:cubicBezTo>
                  <a:pt x="10501" y="1757"/>
                  <a:pt x="9169" y="2974"/>
                  <a:pt x="9354" y="3548"/>
                </a:cubicBezTo>
                <a:cubicBezTo>
                  <a:pt x="8358" y="3678"/>
                  <a:pt x="7364" y="3854"/>
                  <a:pt x="6382" y="4072"/>
                </a:cubicBezTo>
                <a:cubicBezTo>
                  <a:pt x="6596" y="3900"/>
                  <a:pt x="6790" y="3714"/>
                  <a:pt x="6933" y="3588"/>
                </a:cubicBezTo>
                <a:cubicBezTo>
                  <a:pt x="7139" y="3404"/>
                  <a:pt x="7337" y="3209"/>
                  <a:pt x="7489" y="2979"/>
                </a:cubicBezTo>
                <a:cubicBezTo>
                  <a:pt x="7677" y="2692"/>
                  <a:pt x="7784" y="2359"/>
                  <a:pt x="7878" y="2028"/>
                </a:cubicBezTo>
                <a:cubicBezTo>
                  <a:pt x="8063" y="1376"/>
                  <a:pt x="8193" y="708"/>
                  <a:pt x="8272" y="34"/>
                </a:cubicBezTo>
                <a:lnTo>
                  <a:pt x="8272" y="34"/>
                </a:lnTo>
                <a:cubicBezTo>
                  <a:pt x="7260" y="170"/>
                  <a:pt x="6371" y="845"/>
                  <a:pt x="5813" y="1700"/>
                </a:cubicBezTo>
                <a:cubicBezTo>
                  <a:pt x="5489" y="2199"/>
                  <a:pt x="4694" y="3612"/>
                  <a:pt x="5056" y="4226"/>
                </a:cubicBezTo>
                <a:cubicBezTo>
                  <a:pt x="5091" y="4280"/>
                  <a:pt x="5127" y="4328"/>
                  <a:pt x="5164" y="4366"/>
                </a:cubicBezTo>
                <a:cubicBezTo>
                  <a:pt x="4236" y="4608"/>
                  <a:pt x="3319" y="4889"/>
                  <a:pt x="2410" y="5211"/>
                </a:cubicBezTo>
                <a:cubicBezTo>
                  <a:pt x="2582" y="4953"/>
                  <a:pt x="2724" y="4689"/>
                  <a:pt x="2816" y="4495"/>
                </a:cubicBezTo>
                <a:cubicBezTo>
                  <a:pt x="3465" y="3118"/>
                  <a:pt x="3372" y="1521"/>
                  <a:pt x="326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50" name="Google Shape;8350;p25"/>
          <p:cNvGrpSpPr/>
          <p:nvPr/>
        </p:nvGrpSpPr>
        <p:grpSpPr>
          <a:xfrm>
            <a:off x="-287894" y="190340"/>
            <a:ext cx="1542806" cy="1542892"/>
            <a:chOff x="-513319" y="457715"/>
            <a:chExt cx="1542806" cy="1542892"/>
          </a:xfrm>
        </p:grpSpPr>
        <p:sp>
          <p:nvSpPr>
            <p:cNvPr id="8351" name="Google Shape;8351;p25"/>
            <p:cNvSpPr/>
            <p:nvPr/>
          </p:nvSpPr>
          <p:spPr>
            <a:xfrm rot="449097">
              <a:off x="-429592" y="541435"/>
              <a:ext cx="1375352" cy="1375451"/>
            </a:xfrm>
            <a:custGeom>
              <a:avLst/>
              <a:gdLst/>
              <a:ahLst/>
              <a:cxnLst/>
              <a:rect l="l" t="t" r="r" b="b"/>
              <a:pathLst>
                <a:path w="13763" h="13764" extrusionOk="0">
                  <a:moveTo>
                    <a:pt x="6882" y="1"/>
                  </a:moveTo>
                  <a:cubicBezTo>
                    <a:pt x="3083" y="1"/>
                    <a:pt x="1" y="3081"/>
                    <a:pt x="1" y="6882"/>
                  </a:cubicBezTo>
                  <a:cubicBezTo>
                    <a:pt x="1" y="8707"/>
                    <a:pt x="726" y="10457"/>
                    <a:pt x="2016" y="11747"/>
                  </a:cubicBezTo>
                  <a:cubicBezTo>
                    <a:pt x="3308" y="13038"/>
                    <a:pt x="5057" y="13763"/>
                    <a:pt x="6882" y="13763"/>
                  </a:cubicBezTo>
                  <a:cubicBezTo>
                    <a:pt x="8708" y="13763"/>
                    <a:pt x="10457" y="13038"/>
                    <a:pt x="11749" y="11747"/>
                  </a:cubicBezTo>
                  <a:cubicBezTo>
                    <a:pt x="13039" y="10457"/>
                    <a:pt x="13763" y="8707"/>
                    <a:pt x="13763" y="6882"/>
                  </a:cubicBezTo>
                  <a:cubicBezTo>
                    <a:pt x="13763" y="5057"/>
                    <a:pt x="13039" y="3307"/>
                    <a:pt x="11749" y="2016"/>
                  </a:cubicBezTo>
                  <a:cubicBezTo>
                    <a:pt x="10457" y="725"/>
                    <a:pt x="8708" y="1"/>
                    <a:pt x="6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52" name="Google Shape;8352;p25"/>
            <p:cNvGrpSpPr/>
            <p:nvPr/>
          </p:nvGrpSpPr>
          <p:grpSpPr>
            <a:xfrm rot="449307">
              <a:off x="-429331" y="542182"/>
              <a:ext cx="1343400" cy="1373083"/>
              <a:chOff x="6039144" y="3610556"/>
              <a:chExt cx="3659292" cy="3740144"/>
            </a:xfrm>
          </p:grpSpPr>
          <p:sp>
            <p:nvSpPr>
              <p:cNvPr id="8353" name="Google Shape;8353;p25"/>
              <p:cNvSpPr/>
              <p:nvPr/>
            </p:nvSpPr>
            <p:spPr>
              <a:xfrm>
                <a:off x="8296189" y="5569510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1"/>
                    </a:moveTo>
                    <a:cubicBezTo>
                      <a:pt x="98" y="1"/>
                      <a:pt x="1" y="100"/>
                      <a:pt x="1" y="220"/>
                    </a:cubicBezTo>
                    <a:cubicBezTo>
                      <a:pt x="1" y="342"/>
                      <a:pt x="100" y="438"/>
                      <a:pt x="220" y="438"/>
                    </a:cubicBezTo>
                    <a:cubicBezTo>
                      <a:pt x="342" y="438"/>
                      <a:pt x="440" y="340"/>
                      <a:pt x="440" y="220"/>
                    </a:cubicBezTo>
                    <a:cubicBezTo>
                      <a:pt x="440" y="100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4" name="Google Shape;8354;p25"/>
              <p:cNvSpPr/>
              <p:nvPr/>
            </p:nvSpPr>
            <p:spPr>
              <a:xfrm>
                <a:off x="8296189" y="5350911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20" y="1"/>
                    </a:moveTo>
                    <a:cubicBezTo>
                      <a:pt x="98" y="1"/>
                      <a:pt x="1" y="100"/>
                      <a:pt x="1" y="220"/>
                    </a:cubicBezTo>
                    <a:cubicBezTo>
                      <a:pt x="1" y="342"/>
                      <a:pt x="100" y="438"/>
                      <a:pt x="220" y="438"/>
                    </a:cubicBezTo>
                    <a:cubicBezTo>
                      <a:pt x="342" y="438"/>
                      <a:pt x="440" y="341"/>
                      <a:pt x="440" y="220"/>
                    </a:cubicBezTo>
                    <a:cubicBezTo>
                      <a:pt x="440" y="100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5" name="Google Shape;8355;p25"/>
              <p:cNvSpPr/>
              <p:nvPr/>
            </p:nvSpPr>
            <p:spPr>
              <a:xfrm>
                <a:off x="8296189" y="5788926"/>
                <a:ext cx="119780" cy="118963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7" extrusionOk="0">
                    <a:moveTo>
                      <a:pt x="220" y="0"/>
                    </a:moveTo>
                    <a:cubicBezTo>
                      <a:pt x="98" y="0"/>
                      <a:pt x="1" y="98"/>
                      <a:pt x="1" y="218"/>
                    </a:cubicBezTo>
                    <a:cubicBezTo>
                      <a:pt x="1" y="340"/>
                      <a:pt x="100" y="436"/>
                      <a:pt x="220" y="436"/>
                    </a:cubicBezTo>
                    <a:cubicBezTo>
                      <a:pt x="342" y="436"/>
                      <a:pt x="440" y="339"/>
                      <a:pt x="440" y="218"/>
                    </a:cubicBezTo>
                    <a:cubicBezTo>
                      <a:pt x="440" y="96"/>
                      <a:pt x="342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6" name="Google Shape;8356;p25"/>
              <p:cNvSpPr/>
              <p:nvPr/>
            </p:nvSpPr>
            <p:spPr>
              <a:xfrm>
                <a:off x="8296189" y="6225853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20" y="1"/>
                    </a:moveTo>
                    <a:cubicBezTo>
                      <a:pt x="98" y="1"/>
                      <a:pt x="1" y="98"/>
                      <a:pt x="1" y="219"/>
                    </a:cubicBezTo>
                    <a:cubicBezTo>
                      <a:pt x="1" y="341"/>
                      <a:pt x="100" y="438"/>
                      <a:pt x="220" y="438"/>
                    </a:cubicBezTo>
                    <a:cubicBezTo>
                      <a:pt x="342" y="438"/>
                      <a:pt x="440" y="339"/>
                      <a:pt x="440" y="219"/>
                    </a:cubicBezTo>
                    <a:cubicBezTo>
                      <a:pt x="440" y="98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7" name="Google Shape;8357;p25"/>
              <p:cNvSpPr/>
              <p:nvPr/>
            </p:nvSpPr>
            <p:spPr>
              <a:xfrm>
                <a:off x="8296189" y="6007526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0"/>
                    </a:moveTo>
                    <a:cubicBezTo>
                      <a:pt x="98" y="0"/>
                      <a:pt x="1" y="98"/>
                      <a:pt x="1" y="218"/>
                    </a:cubicBezTo>
                    <a:cubicBezTo>
                      <a:pt x="1" y="338"/>
                      <a:pt x="100" y="437"/>
                      <a:pt x="220" y="437"/>
                    </a:cubicBezTo>
                    <a:cubicBezTo>
                      <a:pt x="342" y="437"/>
                      <a:pt x="440" y="338"/>
                      <a:pt x="440" y="218"/>
                    </a:cubicBezTo>
                    <a:cubicBezTo>
                      <a:pt x="440" y="98"/>
                      <a:pt x="342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8" name="Google Shape;8358;p25"/>
              <p:cNvSpPr/>
              <p:nvPr/>
            </p:nvSpPr>
            <p:spPr>
              <a:xfrm>
                <a:off x="8296189" y="5137212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0"/>
                    </a:moveTo>
                    <a:cubicBezTo>
                      <a:pt x="98" y="0"/>
                      <a:pt x="1" y="98"/>
                      <a:pt x="1" y="218"/>
                    </a:cubicBezTo>
                    <a:cubicBezTo>
                      <a:pt x="1" y="340"/>
                      <a:pt x="100" y="437"/>
                      <a:pt x="220" y="437"/>
                    </a:cubicBezTo>
                    <a:cubicBezTo>
                      <a:pt x="342" y="437"/>
                      <a:pt x="440" y="339"/>
                      <a:pt x="440" y="218"/>
                    </a:cubicBezTo>
                    <a:cubicBezTo>
                      <a:pt x="440" y="96"/>
                      <a:pt x="342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9" name="Google Shape;8359;p25"/>
              <p:cNvSpPr/>
              <p:nvPr/>
            </p:nvSpPr>
            <p:spPr>
              <a:xfrm>
                <a:off x="8296189" y="4699197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20" y="1"/>
                    </a:moveTo>
                    <a:cubicBezTo>
                      <a:pt x="98" y="1"/>
                      <a:pt x="1" y="100"/>
                      <a:pt x="1" y="220"/>
                    </a:cubicBezTo>
                    <a:cubicBezTo>
                      <a:pt x="1" y="341"/>
                      <a:pt x="100" y="438"/>
                      <a:pt x="220" y="438"/>
                    </a:cubicBezTo>
                    <a:cubicBezTo>
                      <a:pt x="342" y="438"/>
                      <a:pt x="440" y="341"/>
                      <a:pt x="440" y="220"/>
                    </a:cubicBezTo>
                    <a:cubicBezTo>
                      <a:pt x="440" y="100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0" name="Google Shape;8360;p25"/>
              <p:cNvSpPr/>
              <p:nvPr/>
            </p:nvSpPr>
            <p:spPr>
              <a:xfrm>
                <a:off x="8296189" y="4480597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20" y="1"/>
                    </a:moveTo>
                    <a:cubicBezTo>
                      <a:pt x="98" y="1"/>
                      <a:pt x="1" y="100"/>
                      <a:pt x="1" y="220"/>
                    </a:cubicBezTo>
                    <a:cubicBezTo>
                      <a:pt x="1" y="342"/>
                      <a:pt x="100" y="438"/>
                      <a:pt x="220" y="438"/>
                    </a:cubicBezTo>
                    <a:cubicBezTo>
                      <a:pt x="342" y="438"/>
                      <a:pt x="440" y="341"/>
                      <a:pt x="440" y="220"/>
                    </a:cubicBezTo>
                    <a:cubicBezTo>
                      <a:pt x="440" y="100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1" name="Google Shape;8361;p25"/>
              <p:cNvSpPr/>
              <p:nvPr/>
            </p:nvSpPr>
            <p:spPr>
              <a:xfrm>
                <a:off x="8296189" y="4262270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0"/>
                    </a:moveTo>
                    <a:cubicBezTo>
                      <a:pt x="98" y="0"/>
                      <a:pt x="1" y="99"/>
                      <a:pt x="1" y="220"/>
                    </a:cubicBezTo>
                    <a:cubicBezTo>
                      <a:pt x="1" y="340"/>
                      <a:pt x="100" y="437"/>
                      <a:pt x="220" y="437"/>
                    </a:cubicBezTo>
                    <a:cubicBezTo>
                      <a:pt x="342" y="437"/>
                      <a:pt x="440" y="340"/>
                      <a:pt x="440" y="220"/>
                    </a:cubicBezTo>
                    <a:cubicBezTo>
                      <a:pt x="440" y="99"/>
                      <a:pt x="342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2" name="Google Shape;8362;p25"/>
              <p:cNvSpPr/>
              <p:nvPr/>
            </p:nvSpPr>
            <p:spPr>
              <a:xfrm>
                <a:off x="8296189" y="4043126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20" y="1"/>
                    </a:moveTo>
                    <a:cubicBezTo>
                      <a:pt x="98" y="1"/>
                      <a:pt x="1" y="100"/>
                      <a:pt x="1" y="220"/>
                    </a:cubicBezTo>
                    <a:cubicBezTo>
                      <a:pt x="1" y="342"/>
                      <a:pt x="100" y="438"/>
                      <a:pt x="220" y="438"/>
                    </a:cubicBezTo>
                    <a:cubicBezTo>
                      <a:pt x="342" y="438"/>
                      <a:pt x="440" y="339"/>
                      <a:pt x="440" y="220"/>
                    </a:cubicBezTo>
                    <a:cubicBezTo>
                      <a:pt x="440" y="100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3" name="Google Shape;8363;p25"/>
              <p:cNvSpPr/>
              <p:nvPr/>
            </p:nvSpPr>
            <p:spPr>
              <a:xfrm>
                <a:off x="8296189" y="6444452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1"/>
                    </a:moveTo>
                    <a:cubicBezTo>
                      <a:pt x="98" y="1"/>
                      <a:pt x="1" y="98"/>
                      <a:pt x="1" y="219"/>
                    </a:cubicBezTo>
                    <a:cubicBezTo>
                      <a:pt x="1" y="339"/>
                      <a:pt x="100" y="438"/>
                      <a:pt x="220" y="438"/>
                    </a:cubicBezTo>
                    <a:cubicBezTo>
                      <a:pt x="342" y="438"/>
                      <a:pt x="440" y="339"/>
                      <a:pt x="440" y="219"/>
                    </a:cubicBezTo>
                    <a:cubicBezTo>
                      <a:pt x="440" y="98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4" name="Google Shape;8364;p25"/>
              <p:cNvSpPr/>
              <p:nvPr/>
            </p:nvSpPr>
            <p:spPr>
              <a:xfrm>
                <a:off x="8296189" y="4917796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1"/>
                    </a:moveTo>
                    <a:cubicBezTo>
                      <a:pt x="98" y="1"/>
                      <a:pt x="1" y="99"/>
                      <a:pt x="1" y="220"/>
                    </a:cubicBezTo>
                    <a:cubicBezTo>
                      <a:pt x="1" y="342"/>
                      <a:pt x="100" y="438"/>
                      <a:pt x="220" y="438"/>
                    </a:cubicBezTo>
                    <a:cubicBezTo>
                      <a:pt x="342" y="438"/>
                      <a:pt x="440" y="339"/>
                      <a:pt x="440" y="220"/>
                    </a:cubicBezTo>
                    <a:cubicBezTo>
                      <a:pt x="440" y="99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5" name="Google Shape;8365;p25"/>
              <p:cNvSpPr/>
              <p:nvPr/>
            </p:nvSpPr>
            <p:spPr>
              <a:xfrm>
                <a:off x="8296189" y="6877567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20" y="1"/>
                    </a:moveTo>
                    <a:cubicBezTo>
                      <a:pt x="98" y="1"/>
                      <a:pt x="1" y="98"/>
                      <a:pt x="1" y="219"/>
                    </a:cubicBezTo>
                    <a:cubicBezTo>
                      <a:pt x="1" y="341"/>
                      <a:pt x="100" y="438"/>
                      <a:pt x="220" y="438"/>
                    </a:cubicBezTo>
                    <a:cubicBezTo>
                      <a:pt x="342" y="438"/>
                      <a:pt x="440" y="339"/>
                      <a:pt x="440" y="219"/>
                    </a:cubicBezTo>
                    <a:cubicBezTo>
                      <a:pt x="440" y="98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6" name="Google Shape;8366;p25"/>
              <p:cNvSpPr/>
              <p:nvPr/>
            </p:nvSpPr>
            <p:spPr>
              <a:xfrm>
                <a:off x="8559706" y="4917796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1"/>
                    </a:moveTo>
                    <a:cubicBezTo>
                      <a:pt x="98" y="1"/>
                      <a:pt x="1" y="99"/>
                      <a:pt x="1" y="220"/>
                    </a:cubicBezTo>
                    <a:cubicBezTo>
                      <a:pt x="1" y="342"/>
                      <a:pt x="99" y="438"/>
                      <a:pt x="220" y="438"/>
                    </a:cubicBezTo>
                    <a:cubicBezTo>
                      <a:pt x="340" y="438"/>
                      <a:pt x="439" y="339"/>
                      <a:pt x="439" y="220"/>
                    </a:cubicBezTo>
                    <a:cubicBezTo>
                      <a:pt x="439" y="99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7" name="Google Shape;8367;p25"/>
              <p:cNvSpPr/>
              <p:nvPr/>
            </p:nvSpPr>
            <p:spPr>
              <a:xfrm>
                <a:off x="8559706" y="4480597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20" y="1"/>
                    </a:moveTo>
                    <a:cubicBezTo>
                      <a:pt x="98" y="1"/>
                      <a:pt x="1" y="100"/>
                      <a:pt x="1" y="220"/>
                    </a:cubicBezTo>
                    <a:cubicBezTo>
                      <a:pt x="1" y="342"/>
                      <a:pt x="99" y="438"/>
                      <a:pt x="220" y="438"/>
                    </a:cubicBezTo>
                    <a:cubicBezTo>
                      <a:pt x="340" y="438"/>
                      <a:pt x="439" y="341"/>
                      <a:pt x="439" y="220"/>
                    </a:cubicBezTo>
                    <a:cubicBezTo>
                      <a:pt x="439" y="100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8" name="Google Shape;8368;p25"/>
              <p:cNvSpPr/>
              <p:nvPr/>
            </p:nvSpPr>
            <p:spPr>
              <a:xfrm>
                <a:off x="8559706" y="5137212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0"/>
                    </a:moveTo>
                    <a:cubicBezTo>
                      <a:pt x="98" y="0"/>
                      <a:pt x="1" y="98"/>
                      <a:pt x="1" y="218"/>
                    </a:cubicBezTo>
                    <a:cubicBezTo>
                      <a:pt x="1" y="340"/>
                      <a:pt x="99" y="437"/>
                      <a:pt x="220" y="437"/>
                    </a:cubicBezTo>
                    <a:cubicBezTo>
                      <a:pt x="340" y="437"/>
                      <a:pt x="439" y="339"/>
                      <a:pt x="439" y="218"/>
                    </a:cubicBezTo>
                    <a:cubicBezTo>
                      <a:pt x="439" y="96"/>
                      <a:pt x="342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9" name="Google Shape;8369;p25"/>
              <p:cNvSpPr/>
              <p:nvPr/>
            </p:nvSpPr>
            <p:spPr>
              <a:xfrm>
                <a:off x="8559706" y="4699197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20" y="1"/>
                    </a:moveTo>
                    <a:cubicBezTo>
                      <a:pt x="98" y="1"/>
                      <a:pt x="1" y="100"/>
                      <a:pt x="1" y="220"/>
                    </a:cubicBezTo>
                    <a:cubicBezTo>
                      <a:pt x="1" y="341"/>
                      <a:pt x="99" y="438"/>
                      <a:pt x="220" y="438"/>
                    </a:cubicBezTo>
                    <a:cubicBezTo>
                      <a:pt x="340" y="438"/>
                      <a:pt x="439" y="341"/>
                      <a:pt x="439" y="220"/>
                    </a:cubicBezTo>
                    <a:cubicBezTo>
                      <a:pt x="439" y="100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0" name="Google Shape;8370;p25"/>
              <p:cNvSpPr/>
              <p:nvPr/>
            </p:nvSpPr>
            <p:spPr>
              <a:xfrm>
                <a:off x="8559706" y="5569510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1"/>
                    </a:moveTo>
                    <a:cubicBezTo>
                      <a:pt x="98" y="1"/>
                      <a:pt x="1" y="100"/>
                      <a:pt x="1" y="220"/>
                    </a:cubicBezTo>
                    <a:cubicBezTo>
                      <a:pt x="1" y="342"/>
                      <a:pt x="99" y="438"/>
                      <a:pt x="220" y="438"/>
                    </a:cubicBezTo>
                    <a:cubicBezTo>
                      <a:pt x="340" y="438"/>
                      <a:pt x="439" y="340"/>
                      <a:pt x="439" y="220"/>
                    </a:cubicBezTo>
                    <a:cubicBezTo>
                      <a:pt x="439" y="100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1" name="Google Shape;8371;p25"/>
              <p:cNvSpPr/>
              <p:nvPr/>
            </p:nvSpPr>
            <p:spPr>
              <a:xfrm>
                <a:off x="8559706" y="5350911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20" y="1"/>
                    </a:moveTo>
                    <a:cubicBezTo>
                      <a:pt x="98" y="1"/>
                      <a:pt x="1" y="100"/>
                      <a:pt x="1" y="220"/>
                    </a:cubicBezTo>
                    <a:cubicBezTo>
                      <a:pt x="1" y="342"/>
                      <a:pt x="99" y="438"/>
                      <a:pt x="220" y="438"/>
                    </a:cubicBezTo>
                    <a:cubicBezTo>
                      <a:pt x="340" y="438"/>
                      <a:pt x="439" y="341"/>
                      <a:pt x="439" y="220"/>
                    </a:cubicBezTo>
                    <a:cubicBezTo>
                      <a:pt x="439" y="100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2" name="Google Shape;8372;p25"/>
              <p:cNvSpPr/>
              <p:nvPr/>
            </p:nvSpPr>
            <p:spPr>
              <a:xfrm>
                <a:off x="8559706" y="3828883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20" y="1"/>
                    </a:moveTo>
                    <a:cubicBezTo>
                      <a:pt x="98" y="1"/>
                      <a:pt x="1" y="100"/>
                      <a:pt x="1" y="220"/>
                    </a:cubicBezTo>
                    <a:cubicBezTo>
                      <a:pt x="1" y="342"/>
                      <a:pt x="99" y="438"/>
                      <a:pt x="220" y="438"/>
                    </a:cubicBezTo>
                    <a:cubicBezTo>
                      <a:pt x="340" y="438"/>
                      <a:pt x="439" y="341"/>
                      <a:pt x="439" y="220"/>
                    </a:cubicBezTo>
                    <a:cubicBezTo>
                      <a:pt x="439" y="100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3" name="Google Shape;8373;p25"/>
              <p:cNvSpPr/>
              <p:nvPr/>
            </p:nvSpPr>
            <p:spPr>
              <a:xfrm>
                <a:off x="8296189" y="7096167"/>
                <a:ext cx="119780" cy="118963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7" extrusionOk="0">
                    <a:moveTo>
                      <a:pt x="220" y="1"/>
                    </a:moveTo>
                    <a:cubicBezTo>
                      <a:pt x="98" y="1"/>
                      <a:pt x="1" y="98"/>
                      <a:pt x="1" y="219"/>
                    </a:cubicBezTo>
                    <a:cubicBezTo>
                      <a:pt x="1" y="339"/>
                      <a:pt x="100" y="437"/>
                      <a:pt x="220" y="437"/>
                    </a:cubicBezTo>
                    <a:cubicBezTo>
                      <a:pt x="342" y="437"/>
                      <a:pt x="440" y="339"/>
                      <a:pt x="440" y="219"/>
                    </a:cubicBezTo>
                    <a:cubicBezTo>
                      <a:pt x="440" y="98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4" name="Google Shape;8374;p25"/>
              <p:cNvSpPr/>
              <p:nvPr/>
            </p:nvSpPr>
            <p:spPr>
              <a:xfrm>
                <a:off x="8559706" y="5788926"/>
                <a:ext cx="119780" cy="118963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7" extrusionOk="0">
                    <a:moveTo>
                      <a:pt x="220" y="0"/>
                    </a:moveTo>
                    <a:cubicBezTo>
                      <a:pt x="98" y="0"/>
                      <a:pt x="1" y="98"/>
                      <a:pt x="1" y="218"/>
                    </a:cubicBezTo>
                    <a:cubicBezTo>
                      <a:pt x="1" y="340"/>
                      <a:pt x="99" y="436"/>
                      <a:pt x="220" y="436"/>
                    </a:cubicBezTo>
                    <a:cubicBezTo>
                      <a:pt x="340" y="436"/>
                      <a:pt x="439" y="339"/>
                      <a:pt x="439" y="218"/>
                    </a:cubicBezTo>
                    <a:cubicBezTo>
                      <a:pt x="439" y="96"/>
                      <a:pt x="342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5" name="Google Shape;8375;p25"/>
              <p:cNvSpPr/>
              <p:nvPr/>
            </p:nvSpPr>
            <p:spPr>
              <a:xfrm>
                <a:off x="8296189" y="6659240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0"/>
                    </a:moveTo>
                    <a:cubicBezTo>
                      <a:pt x="98" y="0"/>
                      <a:pt x="1" y="98"/>
                      <a:pt x="1" y="218"/>
                    </a:cubicBezTo>
                    <a:cubicBezTo>
                      <a:pt x="1" y="338"/>
                      <a:pt x="100" y="437"/>
                      <a:pt x="220" y="437"/>
                    </a:cubicBezTo>
                    <a:cubicBezTo>
                      <a:pt x="342" y="437"/>
                      <a:pt x="440" y="338"/>
                      <a:pt x="440" y="218"/>
                    </a:cubicBezTo>
                    <a:cubicBezTo>
                      <a:pt x="440" y="98"/>
                      <a:pt x="342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6" name="Google Shape;8376;p25"/>
              <p:cNvSpPr/>
              <p:nvPr/>
            </p:nvSpPr>
            <p:spPr>
              <a:xfrm>
                <a:off x="8559706" y="4043126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20" y="1"/>
                    </a:moveTo>
                    <a:cubicBezTo>
                      <a:pt x="98" y="1"/>
                      <a:pt x="1" y="100"/>
                      <a:pt x="1" y="220"/>
                    </a:cubicBezTo>
                    <a:cubicBezTo>
                      <a:pt x="1" y="342"/>
                      <a:pt x="99" y="438"/>
                      <a:pt x="220" y="438"/>
                    </a:cubicBezTo>
                    <a:cubicBezTo>
                      <a:pt x="340" y="438"/>
                      <a:pt x="439" y="339"/>
                      <a:pt x="439" y="220"/>
                    </a:cubicBezTo>
                    <a:cubicBezTo>
                      <a:pt x="439" y="100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7" name="Google Shape;8377;p25"/>
              <p:cNvSpPr/>
              <p:nvPr/>
            </p:nvSpPr>
            <p:spPr>
              <a:xfrm>
                <a:off x="8559706" y="4262270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0"/>
                    </a:moveTo>
                    <a:cubicBezTo>
                      <a:pt x="98" y="0"/>
                      <a:pt x="1" y="99"/>
                      <a:pt x="1" y="220"/>
                    </a:cubicBezTo>
                    <a:cubicBezTo>
                      <a:pt x="1" y="340"/>
                      <a:pt x="99" y="437"/>
                      <a:pt x="220" y="437"/>
                    </a:cubicBezTo>
                    <a:cubicBezTo>
                      <a:pt x="340" y="437"/>
                      <a:pt x="439" y="340"/>
                      <a:pt x="439" y="220"/>
                    </a:cubicBezTo>
                    <a:cubicBezTo>
                      <a:pt x="439" y="99"/>
                      <a:pt x="342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8" name="Google Shape;8378;p25"/>
              <p:cNvSpPr/>
              <p:nvPr/>
            </p:nvSpPr>
            <p:spPr>
              <a:xfrm>
                <a:off x="8559706" y="6007526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0"/>
                    </a:moveTo>
                    <a:cubicBezTo>
                      <a:pt x="98" y="0"/>
                      <a:pt x="1" y="98"/>
                      <a:pt x="1" y="218"/>
                    </a:cubicBezTo>
                    <a:cubicBezTo>
                      <a:pt x="1" y="338"/>
                      <a:pt x="99" y="437"/>
                      <a:pt x="220" y="437"/>
                    </a:cubicBezTo>
                    <a:cubicBezTo>
                      <a:pt x="340" y="437"/>
                      <a:pt x="439" y="338"/>
                      <a:pt x="439" y="218"/>
                    </a:cubicBezTo>
                    <a:cubicBezTo>
                      <a:pt x="439" y="98"/>
                      <a:pt x="342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9" name="Google Shape;8379;p25"/>
              <p:cNvSpPr/>
              <p:nvPr/>
            </p:nvSpPr>
            <p:spPr>
              <a:xfrm>
                <a:off x="8032944" y="3828883"/>
                <a:ext cx="119508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9" extrusionOk="0">
                    <a:moveTo>
                      <a:pt x="220" y="1"/>
                    </a:moveTo>
                    <a:cubicBezTo>
                      <a:pt x="98" y="1"/>
                      <a:pt x="0" y="100"/>
                      <a:pt x="0" y="220"/>
                    </a:cubicBezTo>
                    <a:cubicBezTo>
                      <a:pt x="0" y="342"/>
                      <a:pt x="99" y="438"/>
                      <a:pt x="220" y="438"/>
                    </a:cubicBezTo>
                    <a:cubicBezTo>
                      <a:pt x="341" y="438"/>
                      <a:pt x="439" y="341"/>
                      <a:pt x="439" y="220"/>
                    </a:cubicBezTo>
                    <a:cubicBezTo>
                      <a:pt x="439" y="100"/>
                      <a:pt x="341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0" name="Google Shape;8380;p25"/>
              <p:cNvSpPr/>
              <p:nvPr/>
            </p:nvSpPr>
            <p:spPr>
              <a:xfrm>
                <a:off x="8296189" y="3828883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20" y="1"/>
                    </a:moveTo>
                    <a:cubicBezTo>
                      <a:pt x="98" y="1"/>
                      <a:pt x="1" y="100"/>
                      <a:pt x="1" y="220"/>
                    </a:cubicBezTo>
                    <a:cubicBezTo>
                      <a:pt x="1" y="342"/>
                      <a:pt x="100" y="438"/>
                      <a:pt x="220" y="438"/>
                    </a:cubicBezTo>
                    <a:cubicBezTo>
                      <a:pt x="342" y="438"/>
                      <a:pt x="440" y="341"/>
                      <a:pt x="440" y="220"/>
                    </a:cubicBezTo>
                    <a:cubicBezTo>
                      <a:pt x="440" y="100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1" name="Google Shape;8381;p25"/>
              <p:cNvSpPr/>
              <p:nvPr/>
            </p:nvSpPr>
            <p:spPr>
              <a:xfrm>
                <a:off x="8032944" y="4699197"/>
                <a:ext cx="119508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9" extrusionOk="0">
                    <a:moveTo>
                      <a:pt x="220" y="1"/>
                    </a:moveTo>
                    <a:cubicBezTo>
                      <a:pt x="98" y="1"/>
                      <a:pt x="0" y="100"/>
                      <a:pt x="0" y="220"/>
                    </a:cubicBezTo>
                    <a:cubicBezTo>
                      <a:pt x="0" y="341"/>
                      <a:pt x="99" y="438"/>
                      <a:pt x="220" y="438"/>
                    </a:cubicBezTo>
                    <a:cubicBezTo>
                      <a:pt x="341" y="438"/>
                      <a:pt x="439" y="341"/>
                      <a:pt x="439" y="220"/>
                    </a:cubicBezTo>
                    <a:cubicBezTo>
                      <a:pt x="439" y="100"/>
                      <a:pt x="341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2" name="Google Shape;8382;p25"/>
              <p:cNvSpPr/>
              <p:nvPr/>
            </p:nvSpPr>
            <p:spPr>
              <a:xfrm>
                <a:off x="8032944" y="7096711"/>
                <a:ext cx="119508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8" extrusionOk="0">
                    <a:moveTo>
                      <a:pt x="220" y="0"/>
                    </a:moveTo>
                    <a:cubicBezTo>
                      <a:pt x="98" y="0"/>
                      <a:pt x="0" y="99"/>
                      <a:pt x="0" y="218"/>
                    </a:cubicBezTo>
                    <a:cubicBezTo>
                      <a:pt x="0" y="339"/>
                      <a:pt x="99" y="437"/>
                      <a:pt x="220" y="437"/>
                    </a:cubicBezTo>
                    <a:cubicBezTo>
                      <a:pt x="341" y="437"/>
                      <a:pt x="439" y="339"/>
                      <a:pt x="439" y="218"/>
                    </a:cubicBezTo>
                    <a:cubicBezTo>
                      <a:pt x="439" y="99"/>
                      <a:pt x="340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3" name="Google Shape;8383;p25"/>
              <p:cNvSpPr/>
              <p:nvPr/>
            </p:nvSpPr>
            <p:spPr>
              <a:xfrm>
                <a:off x="8032944" y="4262270"/>
                <a:ext cx="119508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8" extrusionOk="0">
                    <a:moveTo>
                      <a:pt x="220" y="0"/>
                    </a:moveTo>
                    <a:cubicBezTo>
                      <a:pt x="98" y="0"/>
                      <a:pt x="0" y="99"/>
                      <a:pt x="0" y="220"/>
                    </a:cubicBezTo>
                    <a:cubicBezTo>
                      <a:pt x="0" y="340"/>
                      <a:pt x="99" y="437"/>
                      <a:pt x="220" y="437"/>
                    </a:cubicBezTo>
                    <a:cubicBezTo>
                      <a:pt x="341" y="437"/>
                      <a:pt x="439" y="340"/>
                      <a:pt x="439" y="220"/>
                    </a:cubicBezTo>
                    <a:cubicBezTo>
                      <a:pt x="439" y="99"/>
                      <a:pt x="341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4" name="Google Shape;8384;p25"/>
              <p:cNvSpPr/>
              <p:nvPr/>
            </p:nvSpPr>
            <p:spPr>
              <a:xfrm>
                <a:off x="8032944" y="4480597"/>
                <a:ext cx="119508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9" extrusionOk="0">
                    <a:moveTo>
                      <a:pt x="220" y="1"/>
                    </a:moveTo>
                    <a:cubicBezTo>
                      <a:pt x="98" y="1"/>
                      <a:pt x="0" y="100"/>
                      <a:pt x="0" y="220"/>
                    </a:cubicBezTo>
                    <a:cubicBezTo>
                      <a:pt x="0" y="342"/>
                      <a:pt x="99" y="438"/>
                      <a:pt x="220" y="438"/>
                    </a:cubicBezTo>
                    <a:cubicBezTo>
                      <a:pt x="341" y="438"/>
                      <a:pt x="439" y="341"/>
                      <a:pt x="439" y="220"/>
                    </a:cubicBezTo>
                    <a:cubicBezTo>
                      <a:pt x="439" y="100"/>
                      <a:pt x="341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5" name="Google Shape;8385;p25"/>
              <p:cNvSpPr/>
              <p:nvPr/>
            </p:nvSpPr>
            <p:spPr>
              <a:xfrm>
                <a:off x="8032944" y="4043126"/>
                <a:ext cx="119508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9" extrusionOk="0">
                    <a:moveTo>
                      <a:pt x="220" y="1"/>
                    </a:moveTo>
                    <a:cubicBezTo>
                      <a:pt x="98" y="1"/>
                      <a:pt x="0" y="100"/>
                      <a:pt x="0" y="220"/>
                    </a:cubicBezTo>
                    <a:cubicBezTo>
                      <a:pt x="0" y="342"/>
                      <a:pt x="99" y="438"/>
                      <a:pt x="220" y="438"/>
                    </a:cubicBezTo>
                    <a:cubicBezTo>
                      <a:pt x="341" y="438"/>
                      <a:pt x="439" y="339"/>
                      <a:pt x="439" y="220"/>
                    </a:cubicBezTo>
                    <a:cubicBezTo>
                      <a:pt x="439" y="100"/>
                      <a:pt x="341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6" name="Google Shape;8386;p25"/>
              <p:cNvSpPr/>
              <p:nvPr/>
            </p:nvSpPr>
            <p:spPr>
              <a:xfrm>
                <a:off x="7505910" y="7096167"/>
                <a:ext cx="119780" cy="118963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7" extrusionOk="0">
                    <a:moveTo>
                      <a:pt x="220" y="1"/>
                    </a:moveTo>
                    <a:cubicBezTo>
                      <a:pt x="98" y="1"/>
                      <a:pt x="1" y="98"/>
                      <a:pt x="1" y="219"/>
                    </a:cubicBezTo>
                    <a:cubicBezTo>
                      <a:pt x="1" y="339"/>
                      <a:pt x="100" y="437"/>
                      <a:pt x="220" y="437"/>
                    </a:cubicBezTo>
                    <a:cubicBezTo>
                      <a:pt x="342" y="437"/>
                      <a:pt x="440" y="339"/>
                      <a:pt x="440" y="219"/>
                    </a:cubicBezTo>
                    <a:cubicBezTo>
                      <a:pt x="440" y="98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7" name="Google Shape;8387;p25"/>
              <p:cNvSpPr/>
              <p:nvPr/>
            </p:nvSpPr>
            <p:spPr>
              <a:xfrm>
                <a:off x="7505910" y="6659240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0"/>
                    </a:moveTo>
                    <a:cubicBezTo>
                      <a:pt x="98" y="0"/>
                      <a:pt x="1" y="98"/>
                      <a:pt x="1" y="218"/>
                    </a:cubicBezTo>
                    <a:cubicBezTo>
                      <a:pt x="1" y="338"/>
                      <a:pt x="100" y="437"/>
                      <a:pt x="220" y="437"/>
                    </a:cubicBezTo>
                    <a:cubicBezTo>
                      <a:pt x="342" y="437"/>
                      <a:pt x="440" y="338"/>
                      <a:pt x="440" y="218"/>
                    </a:cubicBezTo>
                    <a:cubicBezTo>
                      <a:pt x="440" y="98"/>
                      <a:pt x="342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8" name="Google Shape;8388;p25"/>
              <p:cNvSpPr/>
              <p:nvPr/>
            </p:nvSpPr>
            <p:spPr>
              <a:xfrm>
                <a:off x="8559706" y="7096167"/>
                <a:ext cx="119780" cy="118691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6" extrusionOk="0">
                    <a:moveTo>
                      <a:pt x="220" y="1"/>
                    </a:moveTo>
                    <a:cubicBezTo>
                      <a:pt x="98" y="1"/>
                      <a:pt x="1" y="98"/>
                      <a:pt x="1" y="219"/>
                    </a:cubicBezTo>
                    <a:cubicBezTo>
                      <a:pt x="1" y="332"/>
                      <a:pt x="85" y="425"/>
                      <a:pt x="194" y="435"/>
                    </a:cubicBezTo>
                    <a:cubicBezTo>
                      <a:pt x="261" y="409"/>
                      <a:pt x="327" y="382"/>
                      <a:pt x="392" y="353"/>
                    </a:cubicBezTo>
                    <a:cubicBezTo>
                      <a:pt x="421" y="315"/>
                      <a:pt x="438" y="269"/>
                      <a:pt x="438" y="219"/>
                    </a:cubicBezTo>
                    <a:cubicBezTo>
                      <a:pt x="439" y="98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9" name="Google Shape;8389;p25"/>
              <p:cNvSpPr/>
              <p:nvPr/>
            </p:nvSpPr>
            <p:spPr>
              <a:xfrm>
                <a:off x="7505910" y="6877567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20" y="1"/>
                    </a:moveTo>
                    <a:cubicBezTo>
                      <a:pt x="98" y="1"/>
                      <a:pt x="1" y="98"/>
                      <a:pt x="1" y="219"/>
                    </a:cubicBezTo>
                    <a:cubicBezTo>
                      <a:pt x="1" y="341"/>
                      <a:pt x="100" y="438"/>
                      <a:pt x="220" y="438"/>
                    </a:cubicBezTo>
                    <a:cubicBezTo>
                      <a:pt x="342" y="438"/>
                      <a:pt x="440" y="339"/>
                      <a:pt x="440" y="219"/>
                    </a:cubicBezTo>
                    <a:cubicBezTo>
                      <a:pt x="440" y="98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0" name="Google Shape;8390;p25"/>
              <p:cNvSpPr/>
              <p:nvPr/>
            </p:nvSpPr>
            <p:spPr>
              <a:xfrm>
                <a:off x="9051895" y="6877567"/>
                <a:ext cx="93102" cy="83029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05" extrusionOk="0">
                    <a:moveTo>
                      <a:pt x="218" y="1"/>
                    </a:moveTo>
                    <a:cubicBezTo>
                      <a:pt x="98" y="1"/>
                      <a:pt x="0" y="98"/>
                      <a:pt x="0" y="219"/>
                    </a:cubicBezTo>
                    <a:cubicBezTo>
                      <a:pt x="0" y="249"/>
                      <a:pt x="5" y="278"/>
                      <a:pt x="17" y="305"/>
                    </a:cubicBezTo>
                    <a:cubicBezTo>
                      <a:pt x="129" y="219"/>
                      <a:pt x="237" y="130"/>
                      <a:pt x="341" y="38"/>
                    </a:cubicBezTo>
                    <a:cubicBezTo>
                      <a:pt x="306" y="15"/>
                      <a:pt x="265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1" name="Google Shape;8391;p25"/>
              <p:cNvSpPr/>
              <p:nvPr/>
            </p:nvSpPr>
            <p:spPr>
              <a:xfrm>
                <a:off x="8794367" y="7096167"/>
                <a:ext cx="60707" cy="34301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26" extrusionOk="0">
                    <a:moveTo>
                      <a:pt x="198" y="1"/>
                    </a:moveTo>
                    <a:cubicBezTo>
                      <a:pt x="111" y="1"/>
                      <a:pt x="36" y="52"/>
                      <a:pt x="0" y="125"/>
                    </a:cubicBezTo>
                    <a:cubicBezTo>
                      <a:pt x="75" y="87"/>
                      <a:pt x="148" y="45"/>
                      <a:pt x="222" y="2"/>
                    </a:cubicBezTo>
                    <a:cubicBezTo>
                      <a:pt x="215" y="2"/>
                      <a:pt x="205" y="1"/>
                      <a:pt x="1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2" name="Google Shape;8392;p25"/>
              <p:cNvSpPr/>
              <p:nvPr/>
            </p:nvSpPr>
            <p:spPr>
              <a:xfrm>
                <a:off x="8040022" y="7315310"/>
                <a:ext cx="98819" cy="31306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15" extrusionOk="0">
                    <a:moveTo>
                      <a:pt x="194" y="0"/>
                    </a:moveTo>
                    <a:cubicBezTo>
                      <a:pt x="112" y="0"/>
                      <a:pt x="37" y="46"/>
                      <a:pt x="0" y="115"/>
                    </a:cubicBezTo>
                    <a:cubicBezTo>
                      <a:pt x="122" y="106"/>
                      <a:pt x="242" y="95"/>
                      <a:pt x="363" y="80"/>
                    </a:cubicBezTo>
                    <a:cubicBezTo>
                      <a:pt x="323" y="30"/>
                      <a:pt x="262" y="0"/>
                      <a:pt x="19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3" name="Google Shape;8393;p25"/>
              <p:cNvSpPr/>
              <p:nvPr/>
            </p:nvSpPr>
            <p:spPr>
              <a:xfrm>
                <a:off x="8032944" y="6877567"/>
                <a:ext cx="119508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9" extrusionOk="0">
                    <a:moveTo>
                      <a:pt x="220" y="1"/>
                    </a:moveTo>
                    <a:cubicBezTo>
                      <a:pt x="98" y="1"/>
                      <a:pt x="0" y="98"/>
                      <a:pt x="0" y="219"/>
                    </a:cubicBezTo>
                    <a:cubicBezTo>
                      <a:pt x="0" y="341"/>
                      <a:pt x="99" y="438"/>
                      <a:pt x="220" y="438"/>
                    </a:cubicBezTo>
                    <a:cubicBezTo>
                      <a:pt x="341" y="438"/>
                      <a:pt x="439" y="339"/>
                      <a:pt x="439" y="219"/>
                    </a:cubicBezTo>
                    <a:cubicBezTo>
                      <a:pt x="439" y="98"/>
                      <a:pt x="341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4" name="Google Shape;8394;p25"/>
              <p:cNvSpPr/>
              <p:nvPr/>
            </p:nvSpPr>
            <p:spPr>
              <a:xfrm>
                <a:off x="8032944" y="6659240"/>
                <a:ext cx="119508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8" extrusionOk="0">
                    <a:moveTo>
                      <a:pt x="220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9" y="437"/>
                      <a:pt x="220" y="437"/>
                    </a:cubicBezTo>
                    <a:cubicBezTo>
                      <a:pt x="341" y="437"/>
                      <a:pt x="439" y="338"/>
                      <a:pt x="439" y="218"/>
                    </a:cubicBezTo>
                    <a:cubicBezTo>
                      <a:pt x="439" y="98"/>
                      <a:pt x="341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5" name="Google Shape;8395;p25"/>
              <p:cNvSpPr/>
              <p:nvPr/>
            </p:nvSpPr>
            <p:spPr>
              <a:xfrm>
                <a:off x="8032944" y="6225853"/>
                <a:ext cx="119508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9" extrusionOk="0">
                    <a:moveTo>
                      <a:pt x="220" y="1"/>
                    </a:moveTo>
                    <a:cubicBezTo>
                      <a:pt x="98" y="1"/>
                      <a:pt x="0" y="98"/>
                      <a:pt x="0" y="219"/>
                    </a:cubicBezTo>
                    <a:cubicBezTo>
                      <a:pt x="0" y="341"/>
                      <a:pt x="99" y="438"/>
                      <a:pt x="220" y="438"/>
                    </a:cubicBezTo>
                    <a:cubicBezTo>
                      <a:pt x="341" y="438"/>
                      <a:pt x="439" y="339"/>
                      <a:pt x="439" y="219"/>
                    </a:cubicBezTo>
                    <a:cubicBezTo>
                      <a:pt x="439" y="98"/>
                      <a:pt x="341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6" name="Google Shape;8396;p25"/>
              <p:cNvSpPr/>
              <p:nvPr/>
            </p:nvSpPr>
            <p:spPr>
              <a:xfrm>
                <a:off x="8032944" y="6444452"/>
                <a:ext cx="119508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8" extrusionOk="0">
                    <a:moveTo>
                      <a:pt x="220" y="1"/>
                    </a:moveTo>
                    <a:cubicBezTo>
                      <a:pt x="98" y="1"/>
                      <a:pt x="0" y="98"/>
                      <a:pt x="0" y="219"/>
                    </a:cubicBezTo>
                    <a:cubicBezTo>
                      <a:pt x="0" y="339"/>
                      <a:pt x="99" y="438"/>
                      <a:pt x="220" y="438"/>
                    </a:cubicBezTo>
                    <a:cubicBezTo>
                      <a:pt x="341" y="438"/>
                      <a:pt x="439" y="339"/>
                      <a:pt x="439" y="219"/>
                    </a:cubicBezTo>
                    <a:cubicBezTo>
                      <a:pt x="439" y="98"/>
                      <a:pt x="341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7" name="Google Shape;8397;p25"/>
              <p:cNvSpPr/>
              <p:nvPr/>
            </p:nvSpPr>
            <p:spPr>
              <a:xfrm>
                <a:off x="8033217" y="3611645"/>
                <a:ext cx="119236" cy="118147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4" extrusionOk="0">
                    <a:moveTo>
                      <a:pt x="183" y="0"/>
                    </a:moveTo>
                    <a:cubicBezTo>
                      <a:pt x="79" y="16"/>
                      <a:pt x="1" y="107"/>
                      <a:pt x="1" y="215"/>
                    </a:cubicBezTo>
                    <a:cubicBezTo>
                      <a:pt x="1" y="337"/>
                      <a:pt x="98" y="433"/>
                      <a:pt x="219" y="433"/>
                    </a:cubicBezTo>
                    <a:cubicBezTo>
                      <a:pt x="340" y="433"/>
                      <a:pt x="438" y="336"/>
                      <a:pt x="438" y="215"/>
                    </a:cubicBezTo>
                    <a:cubicBezTo>
                      <a:pt x="438" y="122"/>
                      <a:pt x="378" y="42"/>
                      <a:pt x="296" y="10"/>
                    </a:cubicBezTo>
                    <a:lnTo>
                      <a:pt x="18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8" name="Google Shape;8398;p25"/>
              <p:cNvSpPr/>
              <p:nvPr/>
            </p:nvSpPr>
            <p:spPr>
              <a:xfrm>
                <a:off x="8296189" y="3644312"/>
                <a:ext cx="119780" cy="85479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14" extrusionOk="0">
                    <a:moveTo>
                      <a:pt x="24" y="1"/>
                    </a:moveTo>
                    <a:cubicBezTo>
                      <a:pt x="9" y="30"/>
                      <a:pt x="1" y="61"/>
                      <a:pt x="1" y="95"/>
                    </a:cubicBezTo>
                    <a:cubicBezTo>
                      <a:pt x="2" y="216"/>
                      <a:pt x="100" y="313"/>
                      <a:pt x="220" y="313"/>
                    </a:cubicBezTo>
                    <a:cubicBezTo>
                      <a:pt x="339" y="313"/>
                      <a:pt x="435" y="219"/>
                      <a:pt x="440" y="103"/>
                    </a:cubicBezTo>
                    <a:cubicBezTo>
                      <a:pt x="303" y="65"/>
                      <a:pt x="163" y="31"/>
                      <a:pt x="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9" name="Google Shape;8399;p25"/>
              <p:cNvSpPr/>
              <p:nvPr/>
            </p:nvSpPr>
            <p:spPr>
              <a:xfrm>
                <a:off x="8032944" y="4917796"/>
                <a:ext cx="119508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8" extrusionOk="0">
                    <a:moveTo>
                      <a:pt x="220" y="1"/>
                    </a:moveTo>
                    <a:cubicBezTo>
                      <a:pt x="98" y="1"/>
                      <a:pt x="0" y="99"/>
                      <a:pt x="0" y="220"/>
                    </a:cubicBezTo>
                    <a:cubicBezTo>
                      <a:pt x="0" y="342"/>
                      <a:pt x="99" y="438"/>
                      <a:pt x="220" y="438"/>
                    </a:cubicBezTo>
                    <a:cubicBezTo>
                      <a:pt x="341" y="438"/>
                      <a:pt x="439" y="339"/>
                      <a:pt x="439" y="220"/>
                    </a:cubicBezTo>
                    <a:cubicBezTo>
                      <a:pt x="439" y="99"/>
                      <a:pt x="341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0" name="Google Shape;8400;p25"/>
              <p:cNvSpPr/>
              <p:nvPr/>
            </p:nvSpPr>
            <p:spPr>
              <a:xfrm>
                <a:off x="8032944" y="6007526"/>
                <a:ext cx="119508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8" extrusionOk="0">
                    <a:moveTo>
                      <a:pt x="220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9" y="437"/>
                      <a:pt x="220" y="437"/>
                    </a:cubicBezTo>
                    <a:cubicBezTo>
                      <a:pt x="341" y="437"/>
                      <a:pt x="439" y="338"/>
                      <a:pt x="439" y="218"/>
                    </a:cubicBezTo>
                    <a:cubicBezTo>
                      <a:pt x="439" y="98"/>
                      <a:pt x="341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1" name="Google Shape;8401;p25"/>
              <p:cNvSpPr/>
              <p:nvPr/>
            </p:nvSpPr>
            <p:spPr>
              <a:xfrm>
                <a:off x="8032944" y="5350911"/>
                <a:ext cx="119508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9" extrusionOk="0">
                    <a:moveTo>
                      <a:pt x="220" y="1"/>
                    </a:moveTo>
                    <a:cubicBezTo>
                      <a:pt x="98" y="1"/>
                      <a:pt x="0" y="100"/>
                      <a:pt x="0" y="220"/>
                    </a:cubicBezTo>
                    <a:cubicBezTo>
                      <a:pt x="0" y="342"/>
                      <a:pt x="99" y="438"/>
                      <a:pt x="220" y="438"/>
                    </a:cubicBezTo>
                    <a:cubicBezTo>
                      <a:pt x="341" y="438"/>
                      <a:pt x="439" y="341"/>
                      <a:pt x="439" y="220"/>
                    </a:cubicBezTo>
                    <a:cubicBezTo>
                      <a:pt x="439" y="100"/>
                      <a:pt x="341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2" name="Google Shape;8402;p25"/>
              <p:cNvSpPr/>
              <p:nvPr/>
            </p:nvSpPr>
            <p:spPr>
              <a:xfrm>
                <a:off x="8032944" y="5137212"/>
                <a:ext cx="119508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8" extrusionOk="0">
                    <a:moveTo>
                      <a:pt x="220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40"/>
                      <a:pt x="99" y="437"/>
                      <a:pt x="220" y="437"/>
                    </a:cubicBezTo>
                    <a:cubicBezTo>
                      <a:pt x="341" y="437"/>
                      <a:pt x="439" y="339"/>
                      <a:pt x="439" y="218"/>
                    </a:cubicBezTo>
                    <a:cubicBezTo>
                      <a:pt x="439" y="96"/>
                      <a:pt x="341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3" name="Google Shape;8403;p25"/>
              <p:cNvSpPr/>
              <p:nvPr/>
            </p:nvSpPr>
            <p:spPr>
              <a:xfrm>
                <a:off x="8032944" y="5569510"/>
                <a:ext cx="119508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8" extrusionOk="0">
                    <a:moveTo>
                      <a:pt x="220" y="1"/>
                    </a:moveTo>
                    <a:cubicBezTo>
                      <a:pt x="98" y="1"/>
                      <a:pt x="0" y="100"/>
                      <a:pt x="0" y="220"/>
                    </a:cubicBezTo>
                    <a:cubicBezTo>
                      <a:pt x="0" y="342"/>
                      <a:pt x="99" y="438"/>
                      <a:pt x="220" y="438"/>
                    </a:cubicBezTo>
                    <a:cubicBezTo>
                      <a:pt x="341" y="438"/>
                      <a:pt x="439" y="340"/>
                      <a:pt x="439" y="220"/>
                    </a:cubicBezTo>
                    <a:cubicBezTo>
                      <a:pt x="439" y="100"/>
                      <a:pt x="341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4" name="Google Shape;8404;p25"/>
              <p:cNvSpPr/>
              <p:nvPr/>
            </p:nvSpPr>
            <p:spPr>
              <a:xfrm>
                <a:off x="8032944" y="5788926"/>
                <a:ext cx="119508" cy="118963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7" extrusionOk="0">
                    <a:moveTo>
                      <a:pt x="220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40"/>
                      <a:pt x="99" y="436"/>
                      <a:pt x="220" y="436"/>
                    </a:cubicBezTo>
                    <a:cubicBezTo>
                      <a:pt x="341" y="436"/>
                      <a:pt x="439" y="339"/>
                      <a:pt x="439" y="218"/>
                    </a:cubicBezTo>
                    <a:cubicBezTo>
                      <a:pt x="439" y="96"/>
                      <a:pt x="341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5" name="Google Shape;8405;p25"/>
              <p:cNvSpPr/>
              <p:nvPr/>
            </p:nvSpPr>
            <p:spPr>
              <a:xfrm>
                <a:off x="9051895" y="4480597"/>
                <a:ext cx="119508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9" extrusionOk="0">
                    <a:moveTo>
                      <a:pt x="218" y="1"/>
                    </a:moveTo>
                    <a:cubicBezTo>
                      <a:pt x="96" y="1"/>
                      <a:pt x="0" y="100"/>
                      <a:pt x="0" y="220"/>
                    </a:cubicBezTo>
                    <a:cubicBezTo>
                      <a:pt x="0" y="342"/>
                      <a:pt x="98" y="438"/>
                      <a:pt x="218" y="438"/>
                    </a:cubicBezTo>
                    <a:cubicBezTo>
                      <a:pt x="339" y="438"/>
                      <a:pt x="438" y="341"/>
                      <a:pt x="438" y="220"/>
                    </a:cubicBezTo>
                    <a:cubicBezTo>
                      <a:pt x="439" y="100"/>
                      <a:pt x="340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6" name="Google Shape;8406;p25"/>
              <p:cNvSpPr/>
              <p:nvPr/>
            </p:nvSpPr>
            <p:spPr>
              <a:xfrm>
                <a:off x="9578657" y="6226397"/>
                <a:ext cx="51451" cy="9038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32" extrusionOk="0">
                    <a:moveTo>
                      <a:pt x="188" y="0"/>
                    </a:moveTo>
                    <a:lnTo>
                      <a:pt x="188" y="0"/>
                    </a:lnTo>
                    <a:cubicBezTo>
                      <a:pt x="82" y="16"/>
                      <a:pt x="1" y="108"/>
                      <a:pt x="1" y="217"/>
                    </a:cubicBezTo>
                    <a:cubicBezTo>
                      <a:pt x="1" y="258"/>
                      <a:pt x="12" y="297"/>
                      <a:pt x="32" y="332"/>
                    </a:cubicBezTo>
                    <a:cubicBezTo>
                      <a:pt x="87" y="223"/>
                      <a:pt x="138" y="114"/>
                      <a:pt x="1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7" name="Google Shape;8407;p25"/>
              <p:cNvSpPr/>
              <p:nvPr/>
            </p:nvSpPr>
            <p:spPr>
              <a:xfrm>
                <a:off x="9578657" y="4917796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19" y="1"/>
                    </a:moveTo>
                    <a:cubicBezTo>
                      <a:pt x="97" y="1"/>
                      <a:pt x="1" y="99"/>
                      <a:pt x="1" y="220"/>
                    </a:cubicBezTo>
                    <a:cubicBezTo>
                      <a:pt x="1" y="342"/>
                      <a:pt x="98" y="438"/>
                      <a:pt x="219" y="438"/>
                    </a:cubicBezTo>
                    <a:cubicBezTo>
                      <a:pt x="339" y="438"/>
                      <a:pt x="438" y="339"/>
                      <a:pt x="438" y="220"/>
                    </a:cubicBezTo>
                    <a:cubicBezTo>
                      <a:pt x="439" y="99"/>
                      <a:pt x="340" y="1"/>
                      <a:pt x="2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8" name="Google Shape;8408;p25"/>
              <p:cNvSpPr/>
              <p:nvPr/>
            </p:nvSpPr>
            <p:spPr>
              <a:xfrm>
                <a:off x="9315140" y="4269620"/>
                <a:ext cx="102902" cy="111886"/>
              </a:xfrm>
              <a:custGeom>
                <a:avLst/>
                <a:gdLst/>
                <a:ahLst/>
                <a:cxnLst/>
                <a:rect l="l" t="t" r="r" b="b"/>
                <a:pathLst>
                  <a:path w="378" h="411" extrusionOk="0">
                    <a:moveTo>
                      <a:pt x="110" y="0"/>
                    </a:moveTo>
                    <a:cubicBezTo>
                      <a:pt x="45" y="41"/>
                      <a:pt x="1" y="112"/>
                      <a:pt x="1" y="193"/>
                    </a:cubicBezTo>
                    <a:cubicBezTo>
                      <a:pt x="1" y="314"/>
                      <a:pt x="98" y="410"/>
                      <a:pt x="219" y="410"/>
                    </a:cubicBezTo>
                    <a:cubicBezTo>
                      <a:pt x="282" y="410"/>
                      <a:pt x="339" y="385"/>
                      <a:pt x="378" y="342"/>
                    </a:cubicBezTo>
                    <a:cubicBezTo>
                      <a:pt x="292" y="224"/>
                      <a:pt x="203" y="112"/>
                      <a:pt x="1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9" name="Google Shape;8409;p25"/>
              <p:cNvSpPr/>
              <p:nvPr/>
            </p:nvSpPr>
            <p:spPr>
              <a:xfrm>
                <a:off x="8559706" y="6225853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20" y="1"/>
                    </a:moveTo>
                    <a:cubicBezTo>
                      <a:pt x="98" y="1"/>
                      <a:pt x="1" y="98"/>
                      <a:pt x="1" y="219"/>
                    </a:cubicBezTo>
                    <a:cubicBezTo>
                      <a:pt x="1" y="341"/>
                      <a:pt x="99" y="438"/>
                      <a:pt x="220" y="438"/>
                    </a:cubicBezTo>
                    <a:cubicBezTo>
                      <a:pt x="340" y="438"/>
                      <a:pt x="439" y="339"/>
                      <a:pt x="439" y="219"/>
                    </a:cubicBezTo>
                    <a:cubicBezTo>
                      <a:pt x="439" y="98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0" name="Google Shape;8410;p25"/>
              <p:cNvSpPr/>
              <p:nvPr/>
            </p:nvSpPr>
            <p:spPr>
              <a:xfrm>
                <a:off x="9315140" y="4480597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19" y="1"/>
                    </a:moveTo>
                    <a:cubicBezTo>
                      <a:pt x="97" y="1"/>
                      <a:pt x="1" y="100"/>
                      <a:pt x="1" y="220"/>
                    </a:cubicBezTo>
                    <a:cubicBezTo>
                      <a:pt x="1" y="342"/>
                      <a:pt x="98" y="438"/>
                      <a:pt x="219" y="438"/>
                    </a:cubicBezTo>
                    <a:cubicBezTo>
                      <a:pt x="339" y="438"/>
                      <a:pt x="438" y="341"/>
                      <a:pt x="438" y="220"/>
                    </a:cubicBezTo>
                    <a:cubicBezTo>
                      <a:pt x="440" y="100"/>
                      <a:pt x="341" y="1"/>
                      <a:pt x="2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1" name="Google Shape;8411;p25"/>
              <p:cNvSpPr/>
              <p:nvPr/>
            </p:nvSpPr>
            <p:spPr>
              <a:xfrm>
                <a:off x="9315140" y="4699197"/>
                <a:ext cx="119508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9" extrusionOk="0">
                    <a:moveTo>
                      <a:pt x="219" y="1"/>
                    </a:moveTo>
                    <a:cubicBezTo>
                      <a:pt x="97" y="1"/>
                      <a:pt x="1" y="100"/>
                      <a:pt x="1" y="220"/>
                    </a:cubicBezTo>
                    <a:cubicBezTo>
                      <a:pt x="1" y="341"/>
                      <a:pt x="98" y="438"/>
                      <a:pt x="219" y="438"/>
                    </a:cubicBezTo>
                    <a:cubicBezTo>
                      <a:pt x="339" y="438"/>
                      <a:pt x="438" y="341"/>
                      <a:pt x="438" y="220"/>
                    </a:cubicBezTo>
                    <a:cubicBezTo>
                      <a:pt x="438" y="100"/>
                      <a:pt x="341" y="1"/>
                      <a:pt x="2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2" name="Google Shape;8412;p25"/>
              <p:cNvSpPr/>
              <p:nvPr/>
            </p:nvSpPr>
            <p:spPr>
              <a:xfrm>
                <a:off x="9051895" y="6225853"/>
                <a:ext cx="119508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9" extrusionOk="0">
                    <a:moveTo>
                      <a:pt x="218" y="1"/>
                    </a:moveTo>
                    <a:cubicBezTo>
                      <a:pt x="96" y="1"/>
                      <a:pt x="0" y="98"/>
                      <a:pt x="0" y="219"/>
                    </a:cubicBezTo>
                    <a:cubicBezTo>
                      <a:pt x="0" y="341"/>
                      <a:pt x="98" y="438"/>
                      <a:pt x="218" y="438"/>
                    </a:cubicBezTo>
                    <a:cubicBezTo>
                      <a:pt x="339" y="438"/>
                      <a:pt x="438" y="339"/>
                      <a:pt x="438" y="219"/>
                    </a:cubicBezTo>
                    <a:cubicBezTo>
                      <a:pt x="439" y="98"/>
                      <a:pt x="340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3" name="Google Shape;8413;p25"/>
              <p:cNvSpPr/>
              <p:nvPr/>
            </p:nvSpPr>
            <p:spPr>
              <a:xfrm>
                <a:off x="9315140" y="4917796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19" y="1"/>
                    </a:moveTo>
                    <a:cubicBezTo>
                      <a:pt x="97" y="1"/>
                      <a:pt x="1" y="99"/>
                      <a:pt x="1" y="220"/>
                    </a:cubicBezTo>
                    <a:cubicBezTo>
                      <a:pt x="1" y="342"/>
                      <a:pt x="98" y="438"/>
                      <a:pt x="219" y="438"/>
                    </a:cubicBezTo>
                    <a:cubicBezTo>
                      <a:pt x="339" y="438"/>
                      <a:pt x="438" y="339"/>
                      <a:pt x="438" y="220"/>
                    </a:cubicBezTo>
                    <a:cubicBezTo>
                      <a:pt x="440" y="99"/>
                      <a:pt x="341" y="1"/>
                      <a:pt x="2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4" name="Google Shape;8414;p25"/>
              <p:cNvSpPr/>
              <p:nvPr/>
            </p:nvSpPr>
            <p:spPr>
              <a:xfrm>
                <a:off x="9051895" y="6007526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8" y="0"/>
                    </a:moveTo>
                    <a:cubicBezTo>
                      <a:pt x="96" y="0"/>
                      <a:pt x="0" y="98"/>
                      <a:pt x="0" y="218"/>
                    </a:cubicBezTo>
                    <a:cubicBezTo>
                      <a:pt x="0" y="338"/>
                      <a:pt x="98" y="437"/>
                      <a:pt x="218" y="437"/>
                    </a:cubicBezTo>
                    <a:cubicBezTo>
                      <a:pt x="339" y="437"/>
                      <a:pt x="438" y="338"/>
                      <a:pt x="438" y="218"/>
                    </a:cubicBezTo>
                    <a:cubicBezTo>
                      <a:pt x="438" y="98"/>
                      <a:pt x="340" y="0"/>
                      <a:pt x="2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5" name="Google Shape;8415;p25"/>
              <p:cNvSpPr/>
              <p:nvPr/>
            </p:nvSpPr>
            <p:spPr>
              <a:xfrm>
                <a:off x="9051895" y="6659240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8" y="0"/>
                    </a:moveTo>
                    <a:cubicBezTo>
                      <a:pt x="96" y="0"/>
                      <a:pt x="0" y="98"/>
                      <a:pt x="0" y="218"/>
                    </a:cubicBezTo>
                    <a:cubicBezTo>
                      <a:pt x="0" y="338"/>
                      <a:pt x="98" y="437"/>
                      <a:pt x="218" y="437"/>
                    </a:cubicBezTo>
                    <a:cubicBezTo>
                      <a:pt x="339" y="437"/>
                      <a:pt x="438" y="338"/>
                      <a:pt x="438" y="218"/>
                    </a:cubicBezTo>
                    <a:cubicBezTo>
                      <a:pt x="438" y="98"/>
                      <a:pt x="340" y="0"/>
                      <a:pt x="2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6" name="Google Shape;8416;p25"/>
              <p:cNvSpPr/>
              <p:nvPr/>
            </p:nvSpPr>
            <p:spPr>
              <a:xfrm>
                <a:off x="9051895" y="4043126"/>
                <a:ext cx="119236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9" extrusionOk="0">
                    <a:moveTo>
                      <a:pt x="218" y="1"/>
                    </a:moveTo>
                    <a:cubicBezTo>
                      <a:pt x="96" y="1"/>
                      <a:pt x="0" y="100"/>
                      <a:pt x="0" y="220"/>
                    </a:cubicBezTo>
                    <a:cubicBezTo>
                      <a:pt x="0" y="342"/>
                      <a:pt x="98" y="438"/>
                      <a:pt x="218" y="438"/>
                    </a:cubicBezTo>
                    <a:cubicBezTo>
                      <a:pt x="339" y="438"/>
                      <a:pt x="438" y="339"/>
                      <a:pt x="438" y="220"/>
                    </a:cubicBezTo>
                    <a:cubicBezTo>
                      <a:pt x="438" y="200"/>
                      <a:pt x="433" y="182"/>
                      <a:pt x="430" y="163"/>
                    </a:cubicBezTo>
                    <a:cubicBezTo>
                      <a:pt x="369" y="108"/>
                      <a:pt x="308" y="55"/>
                      <a:pt x="245" y="1"/>
                    </a:cubicBezTo>
                    <a:cubicBezTo>
                      <a:pt x="243" y="1"/>
                      <a:pt x="240" y="2"/>
                      <a:pt x="238" y="2"/>
                    </a:cubicBezTo>
                    <a:cubicBezTo>
                      <a:pt x="232" y="2"/>
                      <a:pt x="226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7" name="Google Shape;8417;p25"/>
              <p:cNvSpPr/>
              <p:nvPr/>
            </p:nvSpPr>
            <p:spPr>
              <a:xfrm>
                <a:off x="9578657" y="4702463"/>
                <a:ext cx="86024" cy="116241"/>
              </a:xfrm>
              <a:custGeom>
                <a:avLst/>
                <a:gdLst/>
                <a:ahLst/>
                <a:cxnLst/>
                <a:rect l="l" t="t" r="r" b="b"/>
                <a:pathLst>
                  <a:path w="316" h="427" extrusionOk="0">
                    <a:moveTo>
                      <a:pt x="147" y="0"/>
                    </a:moveTo>
                    <a:cubicBezTo>
                      <a:pt x="61" y="32"/>
                      <a:pt x="1" y="114"/>
                      <a:pt x="1" y="208"/>
                    </a:cubicBezTo>
                    <a:cubicBezTo>
                      <a:pt x="1" y="330"/>
                      <a:pt x="98" y="426"/>
                      <a:pt x="219" y="426"/>
                    </a:cubicBezTo>
                    <a:cubicBezTo>
                      <a:pt x="253" y="426"/>
                      <a:pt x="284" y="417"/>
                      <a:pt x="316" y="403"/>
                    </a:cubicBezTo>
                    <a:cubicBezTo>
                      <a:pt x="263" y="267"/>
                      <a:pt x="208" y="132"/>
                      <a:pt x="1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8" name="Google Shape;8418;p25"/>
              <p:cNvSpPr/>
              <p:nvPr/>
            </p:nvSpPr>
            <p:spPr>
              <a:xfrm>
                <a:off x="9051895" y="6444452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8" y="1"/>
                    </a:moveTo>
                    <a:cubicBezTo>
                      <a:pt x="96" y="1"/>
                      <a:pt x="0" y="98"/>
                      <a:pt x="0" y="219"/>
                    </a:cubicBezTo>
                    <a:cubicBezTo>
                      <a:pt x="0" y="339"/>
                      <a:pt x="98" y="438"/>
                      <a:pt x="218" y="438"/>
                    </a:cubicBezTo>
                    <a:cubicBezTo>
                      <a:pt x="339" y="438"/>
                      <a:pt x="438" y="339"/>
                      <a:pt x="438" y="219"/>
                    </a:cubicBezTo>
                    <a:cubicBezTo>
                      <a:pt x="438" y="98"/>
                      <a:pt x="340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9" name="Google Shape;8419;p25"/>
              <p:cNvSpPr/>
              <p:nvPr/>
            </p:nvSpPr>
            <p:spPr>
              <a:xfrm>
                <a:off x="9578657" y="5137212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19" y="0"/>
                    </a:moveTo>
                    <a:cubicBezTo>
                      <a:pt x="97" y="0"/>
                      <a:pt x="1" y="98"/>
                      <a:pt x="1" y="218"/>
                    </a:cubicBezTo>
                    <a:cubicBezTo>
                      <a:pt x="1" y="340"/>
                      <a:pt x="98" y="437"/>
                      <a:pt x="219" y="437"/>
                    </a:cubicBezTo>
                    <a:cubicBezTo>
                      <a:pt x="339" y="437"/>
                      <a:pt x="438" y="339"/>
                      <a:pt x="438" y="218"/>
                    </a:cubicBezTo>
                    <a:cubicBezTo>
                      <a:pt x="439" y="96"/>
                      <a:pt x="340" y="0"/>
                      <a:pt x="2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0" name="Google Shape;8420;p25"/>
              <p:cNvSpPr/>
              <p:nvPr/>
            </p:nvSpPr>
            <p:spPr>
              <a:xfrm>
                <a:off x="9315140" y="6225853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19" y="1"/>
                    </a:moveTo>
                    <a:cubicBezTo>
                      <a:pt x="97" y="1"/>
                      <a:pt x="1" y="98"/>
                      <a:pt x="1" y="219"/>
                    </a:cubicBezTo>
                    <a:cubicBezTo>
                      <a:pt x="1" y="341"/>
                      <a:pt x="98" y="438"/>
                      <a:pt x="219" y="438"/>
                    </a:cubicBezTo>
                    <a:cubicBezTo>
                      <a:pt x="339" y="438"/>
                      <a:pt x="438" y="339"/>
                      <a:pt x="438" y="219"/>
                    </a:cubicBezTo>
                    <a:cubicBezTo>
                      <a:pt x="440" y="98"/>
                      <a:pt x="341" y="1"/>
                      <a:pt x="2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1" name="Google Shape;8421;p25"/>
              <p:cNvSpPr/>
              <p:nvPr/>
            </p:nvSpPr>
            <p:spPr>
              <a:xfrm>
                <a:off x="9578657" y="5350911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19" y="1"/>
                    </a:moveTo>
                    <a:cubicBezTo>
                      <a:pt x="97" y="1"/>
                      <a:pt x="1" y="100"/>
                      <a:pt x="1" y="220"/>
                    </a:cubicBezTo>
                    <a:cubicBezTo>
                      <a:pt x="1" y="342"/>
                      <a:pt x="98" y="438"/>
                      <a:pt x="219" y="438"/>
                    </a:cubicBezTo>
                    <a:cubicBezTo>
                      <a:pt x="339" y="438"/>
                      <a:pt x="438" y="341"/>
                      <a:pt x="438" y="220"/>
                    </a:cubicBezTo>
                    <a:cubicBezTo>
                      <a:pt x="439" y="100"/>
                      <a:pt x="340" y="1"/>
                      <a:pt x="2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2" name="Google Shape;8422;p25"/>
              <p:cNvSpPr/>
              <p:nvPr/>
            </p:nvSpPr>
            <p:spPr>
              <a:xfrm>
                <a:off x="9051895" y="5788926"/>
                <a:ext cx="119508" cy="118963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7" extrusionOk="0">
                    <a:moveTo>
                      <a:pt x="218" y="0"/>
                    </a:moveTo>
                    <a:cubicBezTo>
                      <a:pt x="96" y="0"/>
                      <a:pt x="0" y="98"/>
                      <a:pt x="0" y="218"/>
                    </a:cubicBezTo>
                    <a:cubicBezTo>
                      <a:pt x="0" y="340"/>
                      <a:pt x="98" y="436"/>
                      <a:pt x="218" y="436"/>
                    </a:cubicBezTo>
                    <a:cubicBezTo>
                      <a:pt x="339" y="436"/>
                      <a:pt x="438" y="339"/>
                      <a:pt x="438" y="218"/>
                    </a:cubicBezTo>
                    <a:cubicBezTo>
                      <a:pt x="439" y="96"/>
                      <a:pt x="340" y="0"/>
                      <a:pt x="2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3" name="Google Shape;8423;p25"/>
              <p:cNvSpPr/>
              <p:nvPr/>
            </p:nvSpPr>
            <p:spPr>
              <a:xfrm>
                <a:off x="9578657" y="5788926"/>
                <a:ext cx="119780" cy="118963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7" extrusionOk="0">
                    <a:moveTo>
                      <a:pt x="219" y="0"/>
                    </a:moveTo>
                    <a:cubicBezTo>
                      <a:pt x="97" y="0"/>
                      <a:pt x="1" y="98"/>
                      <a:pt x="1" y="218"/>
                    </a:cubicBezTo>
                    <a:cubicBezTo>
                      <a:pt x="1" y="340"/>
                      <a:pt x="98" y="436"/>
                      <a:pt x="219" y="436"/>
                    </a:cubicBezTo>
                    <a:cubicBezTo>
                      <a:pt x="339" y="436"/>
                      <a:pt x="438" y="339"/>
                      <a:pt x="438" y="218"/>
                    </a:cubicBezTo>
                    <a:cubicBezTo>
                      <a:pt x="439" y="96"/>
                      <a:pt x="340" y="0"/>
                      <a:pt x="2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4" name="Google Shape;8424;p25"/>
              <p:cNvSpPr/>
              <p:nvPr/>
            </p:nvSpPr>
            <p:spPr>
              <a:xfrm>
                <a:off x="9578657" y="5569510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19" y="1"/>
                    </a:moveTo>
                    <a:cubicBezTo>
                      <a:pt x="97" y="1"/>
                      <a:pt x="1" y="100"/>
                      <a:pt x="1" y="220"/>
                    </a:cubicBezTo>
                    <a:cubicBezTo>
                      <a:pt x="1" y="342"/>
                      <a:pt x="98" y="438"/>
                      <a:pt x="219" y="438"/>
                    </a:cubicBezTo>
                    <a:cubicBezTo>
                      <a:pt x="339" y="438"/>
                      <a:pt x="438" y="340"/>
                      <a:pt x="438" y="220"/>
                    </a:cubicBezTo>
                    <a:cubicBezTo>
                      <a:pt x="439" y="100"/>
                      <a:pt x="340" y="1"/>
                      <a:pt x="2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5" name="Google Shape;8425;p25"/>
              <p:cNvSpPr/>
              <p:nvPr/>
            </p:nvSpPr>
            <p:spPr>
              <a:xfrm>
                <a:off x="9315140" y="6659512"/>
                <a:ext cx="50362" cy="59346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18" extrusionOk="0">
                    <a:moveTo>
                      <a:pt x="184" y="1"/>
                    </a:moveTo>
                    <a:lnTo>
                      <a:pt x="184" y="1"/>
                    </a:lnTo>
                    <a:cubicBezTo>
                      <a:pt x="81" y="18"/>
                      <a:pt x="1" y="108"/>
                      <a:pt x="1" y="217"/>
                    </a:cubicBezTo>
                    <a:cubicBezTo>
                      <a:pt x="63" y="147"/>
                      <a:pt x="124" y="74"/>
                      <a:pt x="1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6" name="Google Shape;8426;p25"/>
              <p:cNvSpPr/>
              <p:nvPr/>
            </p:nvSpPr>
            <p:spPr>
              <a:xfrm>
                <a:off x="9315140" y="6444452"/>
                <a:ext cx="119508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8" extrusionOk="0">
                    <a:moveTo>
                      <a:pt x="219" y="1"/>
                    </a:moveTo>
                    <a:cubicBezTo>
                      <a:pt x="97" y="1"/>
                      <a:pt x="1" y="98"/>
                      <a:pt x="1" y="219"/>
                    </a:cubicBezTo>
                    <a:cubicBezTo>
                      <a:pt x="1" y="339"/>
                      <a:pt x="98" y="438"/>
                      <a:pt x="219" y="438"/>
                    </a:cubicBezTo>
                    <a:cubicBezTo>
                      <a:pt x="339" y="438"/>
                      <a:pt x="438" y="339"/>
                      <a:pt x="438" y="219"/>
                    </a:cubicBezTo>
                    <a:cubicBezTo>
                      <a:pt x="438" y="98"/>
                      <a:pt x="341" y="1"/>
                      <a:pt x="2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7" name="Google Shape;8427;p25"/>
              <p:cNvSpPr/>
              <p:nvPr/>
            </p:nvSpPr>
            <p:spPr>
              <a:xfrm>
                <a:off x="9315140" y="5350911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19" y="1"/>
                    </a:moveTo>
                    <a:cubicBezTo>
                      <a:pt x="97" y="1"/>
                      <a:pt x="1" y="100"/>
                      <a:pt x="1" y="220"/>
                    </a:cubicBezTo>
                    <a:cubicBezTo>
                      <a:pt x="1" y="342"/>
                      <a:pt x="98" y="438"/>
                      <a:pt x="219" y="438"/>
                    </a:cubicBezTo>
                    <a:cubicBezTo>
                      <a:pt x="339" y="438"/>
                      <a:pt x="438" y="341"/>
                      <a:pt x="438" y="220"/>
                    </a:cubicBezTo>
                    <a:cubicBezTo>
                      <a:pt x="440" y="100"/>
                      <a:pt x="341" y="1"/>
                      <a:pt x="2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8" name="Google Shape;8428;p25"/>
              <p:cNvSpPr/>
              <p:nvPr/>
            </p:nvSpPr>
            <p:spPr>
              <a:xfrm>
                <a:off x="9315140" y="5569510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19" y="1"/>
                    </a:moveTo>
                    <a:cubicBezTo>
                      <a:pt x="97" y="1"/>
                      <a:pt x="1" y="100"/>
                      <a:pt x="1" y="220"/>
                    </a:cubicBezTo>
                    <a:cubicBezTo>
                      <a:pt x="1" y="342"/>
                      <a:pt x="98" y="438"/>
                      <a:pt x="219" y="438"/>
                    </a:cubicBezTo>
                    <a:cubicBezTo>
                      <a:pt x="339" y="438"/>
                      <a:pt x="438" y="340"/>
                      <a:pt x="438" y="220"/>
                    </a:cubicBezTo>
                    <a:cubicBezTo>
                      <a:pt x="440" y="100"/>
                      <a:pt x="341" y="1"/>
                      <a:pt x="2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9" name="Google Shape;8429;p25"/>
              <p:cNvSpPr/>
              <p:nvPr/>
            </p:nvSpPr>
            <p:spPr>
              <a:xfrm>
                <a:off x="9315140" y="5788926"/>
                <a:ext cx="119780" cy="118963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7" extrusionOk="0">
                    <a:moveTo>
                      <a:pt x="219" y="0"/>
                    </a:moveTo>
                    <a:cubicBezTo>
                      <a:pt x="97" y="0"/>
                      <a:pt x="1" y="98"/>
                      <a:pt x="1" y="218"/>
                    </a:cubicBezTo>
                    <a:cubicBezTo>
                      <a:pt x="1" y="340"/>
                      <a:pt x="98" y="436"/>
                      <a:pt x="219" y="436"/>
                    </a:cubicBezTo>
                    <a:cubicBezTo>
                      <a:pt x="339" y="436"/>
                      <a:pt x="438" y="339"/>
                      <a:pt x="438" y="218"/>
                    </a:cubicBezTo>
                    <a:cubicBezTo>
                      <a:pt x="440" y="96"/>
                      <a:pt x="341" y="0"/>
                      <a:pt x="2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0" name="Google Shape;8430;p25"/>
              <p:cNvSpPr/>
              <p:nvPr/>
            </p:nvSpPr>
            <p:spPr>
              <a:xfrm>
                <a:off x="9315140" y="5137212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19" y="0"/>
                    </a:moveTo>
                    <a:cubicBezTo>
                      <a:pt x="97" y="0"/>
                      <a:pt x="1" y="98"/>
                      <a:pt x="1" y="218"/>
                    </a:cubicBezTo>
                    <a:cubicBezTo>
                      <a:pt x="1" y="340"/>
                      <a:pt x="98" y="437"/>
                      <a:pt x="219" y="437"/>
                    </a:cubicBezTo>
                    <a:cubicBezTo>
                      <a:pt x="339" y="437"/>
                      <a:pt x="438" y="339"/>
                      <a:pt x="438" y="218"/>
                    </a:cubicBezTo>
                    <a:cubicBezTo>
                      <a:pt x="440" y="96"/>
                      <a:pt x="341" y="0"/>
                      <a:pt x="2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1" name="Google Shape;8431;p25"/>
              <p:cNvSpPr/>
              <p:nvPr/>
            </p:nvSpPr>
            <p:spPr>
              <a:xfrm>
                <a:off x="9315140" y="6007526"/>
                <a:ext cx="119508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8" extrusionOk="0">
                    <a:moveTo>
                      <a:pt x="219" y="0"/>
                    </a:moveTo>
                    <a:cubicBezTo>
                      <a:pt x="97" y="0"/>
                      <a:pt x="1" y="98"/>
                      <a:pt x="1" y="218"/>
                    </a:cubicBezTo>
                    <a:cubicBezTo>
                      <a:pt x="1" y="338"/>
                      <a:pt x="98" y="437"/>
                      <a:pt x="219" y="437"/>
                    </a:cubicBezTo>
                    <a:cubicBezTo>
                      <a:pt x="339" y="437"/>
                      <a:pt x="438" y="338"/>
                      <a:pt x="438" y="218"/>
                    </a:cubicBezTo>
                    <a:cubicBezTo>
                      <a:pt x="438" y="98"/>
                      <a:pt x="341" y="0"/>
                      <a:pt x="2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2" name="Google Shape;8432;p25"/>
              <p:cNvSpPr/>
              <p:nvPr/>
            </p:nvSpPr>
            <p:spPr>
              <a:xfrm>
                <a:off x="9578657" y="6007526"/>
                <a:ext cx="11733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1" h="438" extrusionOk="0">
                    <a:moveTo>
                      <a:pt x="219" y="0"/>
                    </a:moveTo>
                    <a:cubicBezTo>
                      <a:pt x="97" y="0"/>
                      <a:pt x="1" y="98"/>
                      <a:pt x="1" y="218"/>
                    </a:cubicBezTo>
                    <a:cubicBezTo>
                      <a:pt x="1" y="338"/>
                      <a:pt x="98" y="437"/>
                      <a:pt x="219" y="437"/>
                    </a:cubicBezTo>
                    <a:cubicBezTo>
                      <a:pt x="269" y="437"/>
                      <a:pt x="316" y="419"/>
                      <a:pt x="352" y="391"/>
                    </a:cubicBezTo>
                    <a:cubicBezTo>
                      <a:pt x="378" y="317"/>
                      <a:pt x="405" y="240"/>
                      <a:pt x="431" y="162"/>
                    </a:cubicBezTo>
                    <a:cubicBezTo>
                      <a:pt x="406" y="69"/>
                      <a:pt x="320" y="0"/>
                      <a:pt x="2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3" name="Google Shape;8433;p25"/>
              <p:cNvSpPr/>
              <p:nvPr/>
            </p:nvSpPr>
            <p:spPr>
              <a:xfrm>
                <a:off x="8788378" y="5569510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19" y="1"/>
                    </a:moveTo>
                    <a:cubicBezTo>
                      <a:pt x="97" y="1"/>
                      <a:pt x="1" y="100"/>
                      <a:pt x="1" y="220"/>
                    </a:cubicBezTo>
                    <a:cubicBezTo>
                      <a:pt x="1" y="342"/>
                      <a:pt x="98" y="438"/>
                      <a:pt x="219" y="438"/>
                    </a:cubicBezTo>
                    <a:cubicBezTo>
                      <a:pt x="339" y="438"/>
                      <a:pt x="438" y="340"/>
                      <a:pt x="438" y="220"/>
                    </a:cubicBezTo>
                    <a:cubicBezTo>
                      <a:pt x="439" y="100"/>
                      <a:pt x="340" y="1"/>
                      <a:pt x="2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4" name="Google Shape;8434;p25"/>
              <p:cNvSpPr/>
              <p:nvPr/>
            </p:nvSpPr>
            <p:spPr>
              <a:xfrm>
                <a:off x="8788378" y="4480597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19" y="1"/>
                    </a:moveTo>
                    <a:cubicBezTo>
                      <a:pt x="97" y="1"/>
                      <a:pt x="1" y="100"/>
                      <a:pt x="1" y="220"/>
                    </a:cubicBezTo>
                    <a:cubicBezTo>
                      <a:pt x="1" y="342"/>
                      <a:pt x="98" y="438"/>
                      <a:pt x="219" y="438"/>
                    </a:cubicBezTo>
                    <a:cubicBezTo>
                      <a:pt x="339" y="438"/>
                      <a:pt x="438" y="341"/>
                      <a:pt x="438" y="220"/>
                    </a:cubicBezTo>
                    <a:cubicBezTo>
                      <a:pt x="439" y="100"/>
                      <a:pt x="340" y="1"/>
                      <a:pt x="2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5" name="Google Shape;8435;p25"/>
              <p:cNvSpPr/>
              <p:nvPr/>
            </p:nvSpPr>
            <p:spPr>
              <a:xfrm>
                <a:off x="8788378" y="4917796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19" y="1"/>
                    </a:moveTo>
                    <a:cubicBezTo>
                      <a:pt x="97" y="1"/>
                      <a:pt x="1" y="99"/>
                      <a:pt x="1" y="220"/>
                    </a:cubicBezTo>
                    <a:cubicBezTo>
                      <a:pt x="1" y="342"/>
                      <a:pt x="98" y="438"/>
                      <a:pt x="219" y="438"/>
                    </a:cubicBezTo>
                    <a:cubicBezTo>
                      <a:pt x="339" y="438"/>
                      <a:pt x="438" y="339"/>
                      <a:pt x="438" y="220"/>
                    </a:cubicBezTo>
                    <a:cubicBezTo>
                      <a:pt x="439" y="99"/>
                      <a:pt x="340" y="1"/>
                      <a:pt x="2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6" name="Google Shape;8436;p25"/>
              <p:cNvSpPr/>
              <p:nvPr/>
            </p:nvSpPr>
            <p:spPr>
              <a:xfrm>
                <a:off x="8788378" y="5137212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19" y="0"/>
                    </a:moveTo>
                    <a:cubicBezTo>
                      <a:pt x="97" y="0"/>
                      <a:pt x="1" y="98"/>
                      <a:pt x="1" y="218"/>
                    </a:cubicBezTo>
                    <a:cubicBezTo>
                      <a:pt x="1" y="340"/>
                      <a:pt x="98" y="437"/>
                      <a:pt x="219" y="437"/>
                    </a:cubicBezTo>
                    <a:cubicBezTo>
                      <a:pt x="339" y="437"/>
                      <a:pt x="438" y="339"/>
                      <a:pt x="438" y="218"/>
                    </a:cubicBezTo>
                    <a:cubicBezTo>
                      <a:pt x="439" y="96"/>
                      <a:pt x="340" y="0"/>
                      <a:pt x="2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7" name="Google Shape;8437;p25"/>
              <p:cNvSpPr/>
              <p:nvPr/>
            </p:nvSpPr>
            <p:spPr>
              <a:xfrm>
                <a:off x="8788378" y="5350911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19" y="1"/>
                    </a:moveTo>
                    <a:cubicBezTo>
                      <a:pt x="97" y="1"/>
                      <a:pt x="1" y="100"/>
                      <a:pt x="1" y="220"/>
                    </a:cubicBezTo>
                    <a:cubicBezTo>
                      <a:pt x="1" y="342"/>
                      <a:pt x="98" y="438"/>
                      <a:pt x="219" y="438"/>
                    </a:cubicBezTo>
                    <a:cubicBezTo>
                      <a:pt x="339" y="438"/>
                      <a:pt x="438" y="341"/>
                      <a:pt x="438" y="220"/>
                    </a:cubicBezTo>
                    <a:cubicBezTo>
                      <a:pt x="439" y="100"/>
                      <a:pt x="340" y="1"/>
                      <a:pt x="2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8" name="Google Shape;8438;p25"/>
              <p:cNvSpPr/>
              <p:nvPr/>
            </p:nvSpPr>
            <p:spPr>
              <a:xfrm>
                <a:off x="8788378" y="4262270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9" y="0"/>
                    </a:moveTo>
                    <a:cubicBezTo>
                      <a:pt x="97" y="0"/>
                      <a:pt x="1" y="99"/>
                      <a:pt x="1" y="220"/>
                    </a:cubicBezTo>
                    <a:cubicBezTo>
                      <a:pt x="1" y="340"/>
                      <a:pt x="98" y="437"/>
                      <a:pt x="219" y="437"/>
                    </a:cubicBezTo>
                    <a:cubicBezTo>
                      <a:pt x="339" y="437"/>
                      <a:pt x="438" y="340"/>
                      <a:pt x="438" y="220"/>
                    </a:cubicBezTo>
                    <a:cubicBezTo>
                      <a:pt x="438" y="99"/>
                      <a:pt x="340" y="0"/>
                      <a:pt x="2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9" name="Google Shape;8439;p25"/>
              <p:cNvSpPr/>
              <p:nvPr/>
            </p:nvSpPr>
            <p:spPr>
              <a:xfrm>
                <a:off x="8788378" y="4699197"/>
                <a:ext cx="119236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9" extrusionOk="0">
                    <a:moveTo>
                      <a:pt x="219" y="1"/>
                    </a:moveTo>
                    <a:cubicBezTo>
                      <a:pt x="97" y="1"/>
                      <a:pt x="1" y="100"/>
                      <a:pt x="1" y="220"/>
                    </a:cubicBezTo>
                    <a:cubicBezTo>
                      <a:pt x="1" y="341"/>
                      <a:pt x="98" y="438"/>
                      <a:pt x="219" y="438"/>
                    </a:cubicBezTo>
                    <a:cubicBezTo>
                      <a:pt x="339" y="438"/>
                      <a:pt x="438" y="341"/>
                      <a:pt x="438" y="220"/>
                    </a:cubicBezTo>
                    <a:cubicBezTo>
                      <a:pt x="438" y="100"/>
                      <a:pt x="340" y="1"/>
                      <a:pt x="2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0" name="Google Shape;8440;p25"/>
              <p:cNvSpPr/>
              <p:nvPr/>
            </p:nvSpPr>
            <p:spPr>
              <a:xfrm>
                <a:off x="8559706" y="6877567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20" y="1"/>
                    </a:moveTo>
                    <a:cubicBezTo>
                      <a:pt x="98" y="1"/>
                      <a:pt x="1" y="98"/>
                      <a:pt x="1" y="219"/>
                    </a:cubicBezTo>
                    <a:cubicBezTo>
                      <a:pt x="1" y="341"/>
                      <a:pt x="99" y="438"/>
                      <a:pt x="220" y="438"/>
                    </a:cubicBezTo>
                    <a:cubicBezTo>
                      <a:pt x="340" y="438"/>
                      <a:pt x="439" y="339"/>
                      <a:pt x="439" y="219"/>
                    </a:cubicBezTo>
                    <a:cubicBezTo>
                      <a:pt x="439" y="98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1" name="Google Shape;8441;p25"/>
              <p:cNvSpPr/>
              <p:nvPr/>
            </p:nvSpPr>
            <p:spPr>
              <a:xfrm>
                <a:off x="8559706" y="6444452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1"/>
                    </a:moveTo>
                    <a:cubicBezTo>
                      <a:pt x="98" y="1"/>
                      <a:pt x="1" y="98"/>
                      <a:pt x="1" y="219"/>
                    </a:cubicBezTo>
                    <a:cubicBezTo>
                      <a:pt x="1" y="339"/>
                      <a:pt x="99" y="438"/>
                      <a:pt x="220" y="438"/>
                    </a:cubicBezTo>
                    <a:cubicBezTo>
                      <a:pt x="340" y="438"/>
                      <a:pt x="439" y="339"/>
                      <a:pt x="439" y="219"/>
                    </a:cubicBezTo>
                    <a:cubicBezTo>
                      <a:pt x="439" y="98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2" name="Google Shape;8442;p25"/>
              <p:cNvSpPr/>
              <p:nvPr/>
            </p:nvSpPr>
            <p:spPr>
              <a:xfrm>
                <a:off x="8788378" y="4043126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19" y="1"/>
                    </a:moveTo>
                    <a:cubicBezTo>
                      <a:pt x="97" y="1"/>
                      <a:pt x="1" y="100"/>
                      <a:pt x="1" y="220"/>
                    </a:cubicBezTo>
                    <a:cubicBezTo>
                      <a:pt x="1" y="342"/>
                      <a:pt x="98" y="438"/>
                      <a:pt x="219" y="438"/>
                    </a:cubicBezTo>
                    <a:cubicBezTo>
                      <a:pt x="339" y="438"/>
                      <a:pt x="438" y="339"/>
                      <a:pt x="438" y="220"/>
                    </a:cubicBezTo>
                    <a:cubicBezTo>
                      <a:pt x="439" y="100"/>
                      <a:pt x="340" y="1"/>
                      <a:pt x="2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3" name="Google Shape;8443;p25"/>
              <p:cNvSpPr/>
              <p:nvPr/>
            </p:nvSpPr>
            <p:spPr>
              <a:xfrm>
                <a:off x="8788378" y="3836777"/>
                <a:ext cx="119236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10" extrusionOk="0">
                    <a:moveTo>
                      <a:pt x="110" y="1"/>
                    </a:moveTo>
                    <a:cubicBezTo>
                      <a:pt x="45" y="39"/>
                      <a:pt x="1" y="111"/>
                      <a:pt x="1" y="191"/>
                    </a:cubicBezTo>
                    <a:cubicBezTo>
                      <a:pt x="1" y="313"/>
                      <a:pt x="98" y="409"/>
                      <a:pt x="219" y="409"/>
                    </a:cubicBezTo>
                    <a:cubicBezTo>
                      <a:pt x="339" y="409"/>
                      <a:pt x="435" y="313"/>
                      <a:pt x="438" y="194"/>
                    </a:cubicBezTo>
                    <a:cubicBezTo>
                      <a:pt x="330" y="127"/>
                      <a:pt x="220" y="62"/>
                      <a:pt x="1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4" name="Google Shape;8444;p25"/>
              <p:cNvSpPr/>
              <p:nvPr/>
            </p:nvSpPr>
            <p:spPr>
              <a:xfrm>
                <a:off x="8559706" y="6659240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0"/>
                    </a:moveTo>
                    <a:cubicBezTo>
                      <a:pt x="98" y="0"/>
                      <a:pt x="1" y="98"/>
                      <a:pt x="1" y="218"/>
                    </a:cubicBezTo>
                    <a:cubicBezTo>
                      <a:pt x="1" y="338"/>
                      <a:pt x="99" y="437"/>
                      <a:pt x="220" y="437"/>
                    </a:cubicBezTo>
                    <a:cubicBezTo>
                      <a:pt x="340" y="437"/>
                      <a:pt x="439" y="338"/>
                      <a:pt x="439" y="218"/>
                    </a:cubicBezTo>
                    <a:cubicBezTo>
                      <a:pt x="439" y="98"/>
                      <a:pt x="342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5" name="Google Shape;8445;p25"/>
              <p:cNvSpPr/>
              <p:nvPr/>
            </p:nvSpPr>
            <p:spPr>
              <a:xfrm>
                <a:off x="9051895" y="4699197"/>
                <a:ext cx="119236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9" extrusionOk="0">
                    <a:moveTo>
                      <a:pt x="218" y="1"/>
                    </a:moveTo>
                    <a:cubicBezTo>
                      <a:pt x="96" y="1"/>
                      <a:pt x="0" y="100"/>
                      <a:pt x="0" y="220"/>
                    </a:cubicBezTo>
                    <a:cubicBezTo>
                      <a:pt x="0" y="341"/>
                      <a:pt x="98" y="438"/>
                      <a:pt x="218" y="438"/>
                    </a:cubicBezTo>
                    <a:cubicBezTo>
                      <a:pt x="339" y="438"/>
                      <a:pt x="438" y="341"/>
                      <a:pt x="438" y="220"/>
                    </a:cubicBezTo>
                    <a:cubicBezTo>
                      <a:pt x="438" y="100"/>
                      <a:pt x="340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6" name="Google Shape;8446;p25"/>
              <p:cNvSpPr/>
              <p:nvPr/>
            </p:nvSpPr>
            <p:spPr>
              <a:xfrm>
                <a:off x="8788378" y="5788926"/>
                <a:ext cx="119780" cy="118963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7" extrusionOk="0">
                    <a:moveTo>
                      <a:pt x="219" y="0"/>
                    </a:moveTo>
                    <a:cubicBezTo>
                      <a:pt x="97" y="0"/>
                      <a:pt x="1" y="98"/>
                      <a:pt x="1" y="218"/>
                    </a:cubicBezTo>
                    <a:cubicBezTo>
                      <a:pt x="1" y="340"/>
                      <a:pt x="98" y="436"/>
                      <a:pt x="219" y="436"/>
                    </a:cubicBezTo>
                    <a:cubicBezTo>
                      <a:pt x="339" y="436"/>
                      <a:pt x="438" y="339"/>
                      <a:pt x="438" y="218"/>
                    </a:cubicBezTo>
                    <a:cubicBezTo>
                      <a:pt x="439" y="96"/>
                      <a:pt x="340" y="0"/>
                      <a:pt x="2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7" name="Google Shape;8447;p25"/>
              <p:cNvSpPr/>
              <p:nvPr/>
            </p:nvSpPr>
            <p:spPr>
              <a:xfrm>
                <a:off x="9051895" y="4917796"/>
                <a:ext cx="119508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8" extrusionOk="0">
                    <a:moveTo>
                      <a:pt x="218" y="1"/>
                    </a:moveTo>
                    <a:cubicBezTo>
                      <a:pt x="96" y="1"/>
                      <a:pt x="0" y="99"/>
                      <a:pt x="0" y="220"/>
                    </a:cubicBezTo>
                    <a:cubicBezTo>
                      <a:pt x="0" y="342"/>
                      <a:pt x="98" y="438"/>
                      <a:pt x="218" y="438"/>
                    </a:cubicBezTo>
                    <a:cubicBezTo>
                      <a:pt x="339" y="438"/>
                      <a:pt x="438" y="339"/>
                      <a:pt x="438" y="220"/>
                    </a:cubicBezTo>
                    <a:cubicBezTo>
                      <a:pt x="439" y="99"/>
                      <a:pt x="340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8" name="Google Shape;8448;p25"/>
              <p:cNvSpPr/>
              <p:nvPr/>
            </p:nvSpPr>
            <p:spPr>
              <a:xfrm>
                <a:off x="7505910" y="6444452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1"/>
                    </a:moveTo>
                    <a:cubicBezTo>
                      <a:pt x="98" y="1"/>
                      <a:pt x="1" y="98"/>
                      <a:pt x="1" y="219"/>
                    </a:cubicBezTo>
                    <a:cubicBezTo>
                      <a:pt x="1" y="339"/>
                      <a:pt x="100" y="438"/>
                      <a:pt x="220" y="438"/>
                    </a:cubicBezTo>
                    <a:cubicBezTo>
                      <a:pt x="342" y="438"/>
                      <a:pt x="440" y="339"/>
                      <a:pt x="440" y="219"/>
                    </a:cubicBezTo>
                    <a:cubicBezTo>
                      <a:pt x="440" y="98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9" name="Google Shape;8449;p25"/>
              <p:cNvSpPr/>
              <p:nvPr/>
            </p:nvSpPr>
            <p:spPr>
              <a:xfrm>
                <a:off x="9051895" y="4262270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8" y="0"/>
                    </a:moveTo>
                    <a:cubicBezTo>
                      <a:pt x="96" y="0"/>
                      <a:pt x="0" y="99"/>
                      <a:pt x="0" y="220"/>
                    </a:cubicBezTo>
                    <a:cubicBezTo>
                      <a:pt x="0" y="340"/>
                      <a:pt x="98" y="437"/>
                      <a:pt x="218" y="437"/>
                    </a:cubicBezTo>
                    <a:cubicBezTo>
                      <a:pt x="339" y="437"/>
                      <a:pt x="438" y="340"/>
                      <a:pt x="438" y="220"/>
                    </a:cubicBezTo>
                    <a:cubicBezTo>
                      <a:pt x="438" y="99"/>
                      <a:pt x="340" y="0"/>
                      <a:pt x="2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0" name="Google Shape;8450;p25"/>
              <p:cNvSpPr/>
              <p:nvPr/>
            </p:nvSpPr>
            <p:spPr>
              <a:xfrm>
                <a:off x="9051895" y="5350911"/>
                <a:ext cx="119508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9" extrusionOk="0">
                    <a:moveTo>
                      <a:pt x="218" y="1"/>
                    </a:moveTo>
                    <a:cubicBezTo>
                      <a:pt x="96" y="1"/>
                      <a:pt x="0" y="100"/>
                      <a:pt x="0" y="220"/>
                    </a:cubicBezTo>
                    <a:cubicBezTo>
                      <a:pt x="0" y="342"/>
                      <a:pt x="98" y="438"/>
                      <a:pt x="218" y="438"/>
                    </a:cubicBezTo>
                    <a:cubicBezTo>
                      <a:pt x="339" y="438"/>
                      <a:pt x="438" y="341"/>
                      <a:pt x="438" y="220"/>
                    </a:cubicBezTo>
                    <a:cubicBezTo>
                      <a:pt x="439" y="100"/>
                      <a:pt x="340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1" name="Google Shape;8451;p25"/>
              <p:cNvSpPr/>
              <p:nvPr/>
            </p:nvSpPr>
            <p:spPr>
              <a:xfrm>
                <a:off x="9051895" y="5137212"/>
                <a:ext cx="119508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8" extrusionOk="0">
                    <a:moveTo>
                      <a:pt x="218" y="0"/>
                    </a:moveTo>
                    <a:cubicBezTo>
                      <a:pt x="96" y="0"/>
                      <a:pt x="0" y="98"/>
                      <a:pt x="0" y="218"/>
                    </a:cubicBezTo>
                    <a:cubicBezTo>
                      <a:pt x="0" y="340"/>
                      <a:pt x="98" y="437"/>
                      <a:pt x="218" y="437"/>
                    </a:cubicBezTo>
                    <a:cubicBezTo>
                      <a:pt x="339" y="437"/>
                      <a:pt x="438" y="339"/>
                      <a:pt x="438" y="218"/>
                    </a:cubicBezTo>
                    <a:cubicBezTo>
                      <a:pt x="439" y="96"/>
                      <a:pt x="340" y="0"/>
                      <a:pt x="2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2" name="Google Shape;8452;p25"/>
              <p:cNvSpPr/>
              <p:nvPr/>
            </p:nvSpPr>
            <p:spPr>
              <a:xfrm>
                <a:off x="9051895" y="5569510"/>
                <a:ext cx="119508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8" extrusionOk="0">
                    <a:moveTo>
                      <a:pt x="218" y="1"/>
                    </a:moveTo>
                    <a:cubicBezTo>
                      <a:pt x="96" y="1"/>
                      <a:pt x="0" y="100"/>
                      <a:pt x="0" y="220"/>
                    </a:cubicBezTo>
                    <a:cubicBezTo>
                      <a:pt x="0" y="342"/>
                      <a:pt x="98" y="438"/>
                      <a:pt x="218" y="438"/>
                    </a:cubicBezTo>
                    <a:cubicBezTo>
                      <a:pt x="339" y="438"/>
                      <a:pt x="438" y="340"/>
                      <a:pt x="438" y="220"/>
                    </a:cubicBezTo>
                    <a:cubicBezTo>
                      <a:pt x="439" y="100"/>
                      <a:pt x="340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3" name="Google Shape;8453;p25"/>
              <p:cNvSpPr/>
              <p:nvPr/>
            </p:nvSpPr>
            <p:spPr>
              <a:xfrm>
                <a:off x="8788378" y="6007526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9" y="0"/>
                    </a:moveTo>
                    <a:cubicBezTo>
                      <a:pt x="97" y="0"/>
                      <a:pt x="1" y="98"/>
                      <a:pt x="1" y="218"/>
                    </a:cubicBezTo>
                    <a:cubicBezTo>
                      <a:pt x="1" y="338"/>
                      <a:pt x="98" y="437"/>
                      <a:pt x="219" y="437"/>
                    </a:cubicBezTo>
                    <a:cubicBezTo>
                      <a:pt x="339" y="437"/>
                      <a:pt x="438" y="338"/>
                      <a:pt x="438" y="218"/>
                    </a:cubicBezTo>
                    <a:cubicBezTo>
                      <a:pt x="438" y="98"/>
                      <a:pt x="340" y="0"/>
                      <a:pt x="2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4" name="Google Shape;8454;p25"/>
              <p:cNvSpPr/>
              <p:nvPr/>
            </p:nvSpPr>
            <p:spPr>
              <a:xfrm>
                <a:off x="8788378" y="6225853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19" y="1"/>
                    </a:moveTo>
                    <a:cubicBezTo>
                      <a:pt x="97" y="1"/>
                      <a:pt x="1" y="98"/>
                      <a:pt x="1" y="219"/>
                    </a:cubicBezTo>
                    <a:cubicBezTo>
                      <a:pt x="1" y="341"/>
                      <a:pt x="98" y="438"/>
                      <a:pt x="219" y="438"/>
                    </a:cubicBezTo>
                    <a:cubicBezTo>
                      <a:pt x="339" y="438"/>
                      <a:pt x="438" y="339"/>
                      <a:pt x="438" y="219"/>
                    </a:cubicBezTo>
                    <a:cubicBezTo>
                      <a:pt x="439" y="98"/>
                      <a:pt x="340" y="1"/>
                      <a:pt x="2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5" name="Google Shape;8455;p25"/>
              <p:cNvSpPr/>
              <p:nvPr/>
            </p:nvSpPr>
            <p:spPr>
              <a:xfrm>
                <a:off x="8788378" y="6877567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19" y="1"/>
                    </a:moveTo>
                    <a:cubicBezTo>
                      <a:pt x="97" y="1"/>
                      <a:pt x="1" y="98"/>
                      <a:pt x="1" y="219"/>
                    </a:cubicBezTo>
                    <a:cubicBezTo>
                      <a:pt x="1" y="341"/>
                      <a:pt x="98" y="438"/>
                      <a:pt x="219" y="438"/>
                    </a:cubicBezTo>
                    <a:cubicBezTo>
                      <a:pt x="339" y="438"/>
                      <a:pt x="438" y="339"/>
                      <a:pt x="438" y="219"/>
                    </a:cubicBezTo>
                    <a:cubicBezTo>
                      <a:pt x="439" y="98"/>
                      <a:pt x="340" y="1"/>
                      <a:pt x="2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6" name="Google Shape;8456;p25"/>
              <p:cNvSpPr/>
              <p:nvPr/>
            </p:nvSpPr>
            <p:spPr>
              <a:xfrm>
                <a:off x="8788378" y="6659240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9" y="0"/>
                    </a:moveTo>
                    <a:cubicBezTo>
                      <a:pt x="97" y="0"/>
                      <a:pt x="1" y="98"/>
                      <a:pt x="1" y="218"/>
                    </a:cubicBezTo>
                    <a:cubicBezTo>
                      <a:pt x="1" y="338"/>
                      <a:pt x="98" y="437"/>
                      <a:pt x="219" y="437"/>
                    </a:cubicBezTo>
                    <a:cubicBezTo>
                      <a:pt x="339" y="437"/>
                      <a:pt x="438" y="338"/>
                      <a:pt x="438" y="218"/>
                    </a:cubicBezTo>
                    <a:cubicBezTo>
                      <a:pt x="438" y="98"/>
                      <a:pt x="340" y="0"/>
                      <a:pt x="2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7" name="Google Shape;8457;p25"/>
              <p:cNvSpPr/>
              <p:nvPr/>
            </p:nvSpPr>
            <p:spPr>
              <a:xfrm>
                <a:off x="8788378" y="6444452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9" y="1"/>
                    </a:moveTo>
                    <a:cubicBezTo>
                      <a:pt x="97" y="1"/>
                      <a:pt x="1" y="98"/>
                      <a:pt x="1" y="219"/>
                    </a:cubicBezTo>
                    <a:cubicBezTo>
                      <a:pt x="1" y="339"/>
                      <a:pt x="98" y="438"/>
                      <a:pt x="219" y="438"/>
                    </a:cubicBezTo>
                    <a:cubicBezTo>
                      <a:pt x="339" y="438"/>
                      <a:pt x="438" y="339"/>
                      <a:pt x="438" y="219"/>
                    </a:cubicBezTo>
                    <a:cubicBezTo>
                      <a:pt x="438" y="98"/>
                      <a:pt x="340" y="1"/>
                      <a:pt x="2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8" name="Google Shape;8458;p25"/>
              <p:cNvSpPr/>
              <p:nvPr/>
            </p:nvSpPr>
            <p:spPr>
              <a:xfrm>
                <a:off x="6224532" y="5137212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8" y="0"/>
                    </a:moveTo>
                    <a:cubicBezTo>
                      <a:pt x="96" y="0"/>
                      <a:pt x="0" y="98"/>
                      <a:pt x="0" y="218"/>
                    </a:cubicBezTo>
                    <a:cubicBezTo>
                      <a:pt x="0" y="340"/>
                      <a:pt x="98" y="437"/>
                      <a:pt x="218" y="437"/>
                    </a:cubicBezTo>
                    <a:cubicBezTo>
                      <a:pt x="338" y="437"/>
                      <a:pt x="437" y="339"/>
                      <a:pt x="437" y="218"/>
                    </a:cubicBezTo>
                    <a:cubicBezTo>
                      <a:pt x="437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9" name="Google Shape;8459;p25"/>
              <p:cNvSpPr/>
              <p:nvPr/>
            </p:nvSpPr>
            <p:spPr>
              <a:xfrm>
                <a:off x="6224532" y="5788926"/>
                <a:ext cx="119236" cy="118963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7" extrusionOk="0">
                    <a:moveTo>
                      <a:pt x="218" y="0"/>
                    </a:moveTo>
                    <a:cubicBezTo>
                      <a:pt x="96" y="0"/>
                      <a:pt x="0" y="98"/>
                      <a:pt x="0" y="218"/>
                    </a:cubicBezTo>
                    <a:cubicBezTo>
                      <a:pt x="0" y="340"/>
                      <a:pt x="98" y="436"/>
                      <a:pt x="218" y="436"/>
                    </a:cubicBezTo>
                    <a:cubicBezTo>
                      <a:pt x="338" y="436"/>
                      <a:pt x="437" y="339"/>
                      <a:pt x="437" y="218"/>
                    </a:cubicBezTo>
                    <a:cubicBezTo>
                      <a:pt x="437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0" name="Google Shape;8460;p25"/>
              <p:cNvSpPr/>
              <p:nvPr/>
            </p:nvSpPr>
            <p:spPr>
              <a:xfrm>
                <a:off x="6224532" y="6007526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8" y="0"/>
                    </a:moveTo>
                    <a:cubicBezTo>
                      <a:pt x="96" y="0"/>
                      <a:pt x="0" y="98"/>
                      <a:pt x="0" y="218"/>
                    </a:cubicBezTo>
                    <a:cubicBezTo>
                      <a:pt x="0" y="338"/>
                      <a:pt x="98" y="437"/>
                      <a:pt x="218" y="437"/>
                    </a:cubicBezTo>
                    <a:cubicBezTo>
                      <a:pt x="338" y="437"/>
                      <a:pt x="437" y="338"/>
                      <a:pt x="437" y="218"/>
                    </a:cubicBezTo>
                    <a:cubicBezTo>
                      <a:pt x="437" y="98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1" name="Google Shape;8461;p25"/>
              <p:cNvSpPr/>
              <p:nvPr/>
            </p:nvSpPr>
            <p:spPr>
              <a:xfrm>
                <a:off x="6259649" y="4492031"/>
                <a:ext cx="84118" cy="108891"/>
              </a:xfrm>
              <a:custGeom>
                <a:avLst/>
                <a:gdLst/>
                <a:ahLst/>
                <a:cxnLst/>
                <a:rect l="l" t="t" r="r" b="b"/>
                <a:pathLst>
                  <a:path w="309" h="400" extrusionOk="0">
                    <a:moveTo>
                      <a:pt x="217" y="1"/>
                    </a:moveTo>
                    <a:cubicBezTo>
                      <a:pt x="139" y="124"/>
                      <a:pt x="67" y="250"/>
                      <a:pt x="0" y="379"/>
                    </a:cubicBezTo>
                    <a:cubicBezTo>
                      <a:pt x="26" y="392"/>
                      <a:pt x="57" y="399"/>
                      <a:pt x="89" y="399"/>
                    </a:cubicBezTo>
                    <a:cubicBezTo>
                      <a:pt x="209" y="396"/>
                      <a:pt x="308" y="300"/>
                      <a:pt x="308" y="178"/>
                    </a:cubicBezTo>
                    <a:cubicBezTo>
                      <a:pt x="308" y="105"/>
                      <a:pt x="272" y="41"/>
                      <a:pt x="2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2" name="Google Shape;8462;p25"/>
              <p:cNvSpPr/>
              <p:nvPr/>
            </p:nvSpPr>
            <p:spPr>
              <a:xfrm>
                <a:off x="6487777" y="4262270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9" y="0"/>
                    </a:moveTo>
                    <a:cubicBezTo>
                      <a:pt x="97" y="0"/>
                      <a:pt x="1" y="99"/>
                      <a:pt x="1" y="220"/>
                    </a:cubicBezTo>
                    <a:cubicBezTo>
                      <a:pt x="1" y="340"/>
                      <a:pt x="98" y="437"/>
                      <a:pt x="219" y="437"/>
                    </a:cubicBezTo>
                    <a:cubicBezTo>
                      <a:pt x="339" y="437"/>
                      <a:pt x="438" y="340"/>
                      <a:pt x="438" y="220"/>
                    </a:cubicBezTo>
                    <a:cubicBezTo>
                      <a:pt x="438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3" name="Google Shape;8463;p25"/>
              <p:cNvSpPr/>
              <p:nvPr/>
            </p:nvSpPr>
            <p:spPr>
              <a:xfrm>
                <a:off x="6487777" y="4699197"/>
                <a:ext cx="119236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9" extrusionOk="0">
                    <a:moveTo>
                      <a:pt x="219" y="1"/>
                    </a:moveTo>
                    <a:cubicBezTo>
                      <a:pt x="97" y="1"/>
                      <a:pt x="1" y="100"/>
                      <a:pt x="1" y="220"/>
                    </a:cubicBezTo>
                    <a:cubicBezTo>
                      <a:pt x="1" y="341"/>
                      <a:pt x="98" y="438"/>
                      <a:pt x="219" y="438"/>
                    </a:cubicBezTo>
                    <a:cubicBezTo>
                      <a:pt x="339" y="438"/>
                      <a:pt x="438" y="341"/>
                      <a:pt x="438" y="220"/>
                    </a:cubicBezTo>
                    <a:cubicBezTo>
                      <a:pt x="438" y="100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4" name="Google Shape;8464;p25"/>
              <p:cNvSpPr/>
              <p:nvPr/>
            </p:nvSpPr>
            <p:spPr>
              <a:xfrm>
                <a:off x="6224532" y="5569510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8" y="1"/>
                    </a:moveTo>
                    <a:cubicBezTo>
                      <a:pt x="96" y="1"/>
                      <a:pt x="0" y="100"/>
                      <a:pt x="0" y="220"/>
                    </a:cubicBezTo>
                    <a:cubicBezTo>
                      <a:pt x="0" y="342"/>
                      <a:pt x="98" y="438"/>
                      <a:pt x="218" y="438"/>
                    </a:cubicBezTo>
                    <a:cubicBezTo>
                      <a:pt x="338" y="438"/>
                      <a:pt x="437" y="340"/>
                      <a:pt x="437" y="220"/>
                    </a:cubicBezTo>
                    <a:cubicBezTo>
                      <a:pt x="437" y="100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5" name="Google Shape;8465;p25"/>
              <p:cNvSpPr/>
              <p:nvPr/>
            </p:nvSpPr>
            <p:spPr>
              <a:xfrm>
                <a:off x="6487777" y="4480597"/>
                <a:ext cx="119236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9" extrusionOk="0">
                    <a:moveTo>
                      <a:pt x="219" y="1"/>
                    </a:moveTo>
                    <a:cubicBezTo>
                      <a:pt x="97" y="1"/>
                      <a:pt x="1" y="100"/>
                      <a:pt x="1" y="220"/>
                    </a:cubicBezTo>
                    <a:cubicBezTo>
                      <a:pt x="1" y="342"/>
                      <a:pt x="98" y="438"/>
                      <a:pt x="219" y="438"/>
                    </a:cubicBezTo>
                    <a:cubicBezTo>
                      <a:pt x="339" y="438"/>
                      <a:pt x="438" y="341"/>
                      <a:pt x="438" y="220"/>
                    </a:cubicBezTo>
                    <a:cubicBezTo>
                      <a:pt x="438" y="100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6" name="Google Shape;8466;p25"/>
              <p:cNvSpPr/>
              <p:nvPr/>
            </p:nvSpPr>
            <p:spPr>
              <a:xfrm>
                <a:off x="6041322" y="5573322"/>
                <a:ext cx="39473" cy="108619"/>
              </a:xfrm>
              <a:custGeom>
                <a:avLst/>
                <a:gdLst/>
                <a:ahLst/>
                <a:cxnLst/>
                <a:rect l="l" t="t" r="r" b="b"/>
                <a:pathLst>
                  <a:path w="145" h="399" extrusionOk="0">
                    <a:moveTo>
                      <a:pt x="1" y="1"/>
                    </a:moveTo>
                    <a:cubicBezTo>
                      <a:pt x="8" y="134"/>
                      <a:pt x="18" y="266"/>
                      <a:pt x="32" y="398"/>
                    </a:cubicBezTo>
                    <a:cubicBezTo>
                      <a:pt x="100" y="359"/>
                      <a:pt x="144" y="288"/>
                      <a:pt x="144" y="207"/>
                    </a:cubicBezTo>
                    <a:cubicBezTo>
                      <a:pt x="143" y="113"/>
                      <a:pt x="82" y="34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7" name="Google Shape;8467;p25"/>
              <p:cNvSpPr/>
              <p:nvPr/>
            </p:nvSpPr>
            <p:spPr>
              <a:xfrm>
                <a:off x="6224532" y="5350911"/>
                <a:ext cx="119236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9" extrusionOk="0">
                    <a:moveTo>
                      <a:pt x="218" y="1"/>
                    </a:moveTo>
                    <a:cubicBezTo>
                      <a:pt x="96" y="1"/>
                      <a:pt x="0" y="100"/>
                      <a:pt x="0" y="220"/>
                    </a:cubicBezTo>
                    <a:cubicBezTo>
                      <a:pt x="0" y="342"/>
                      <a:pt x="98" y="438"/>
                      <a:pt x="218" y="438"/>
                    </a:cubicBezTo>
                    <a:cubicBezTo>
                      <a:pt x="338" y="438"/>
                      <a:pt x="437" y="341"/>
                      <a:pt x="437" y="220"/>
                    </a:cubicBezTo>
                    <a:cubicBezTo>
                      <a:pt x="437" y="100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8" name="Google Shape;8468;p25"/>
              <p:cNvSpPr/>
              <p:nvPr/>
            </p:nvSpPr>
            <p:spPr>
              <a:xfrm>
                <a:off x="6039144" y="5355811"/>
                <a:ext cx="41106" cy="111886"/>
              </a:xfrm>
              <a:custGeom>
                <a:avLst/>
                <a:gdLst/>
                <a:ahLst/>
                <a:cxnLst/>
                <a:rect l="l" t="t" r="r" b="b"/>
                <a:pathLst>
                  <a:path w="151" h="411" extrusionOk="0">
                    <a:moveTo>
                      <a:pt x="14" y="0"/>
                    </a:moveTo>
                    <a:cubicBezTo>
                      <a:pt x="4" y="136"/>
                      <a:pt x="2" y="272"/>
                      <a:pt x="0" y="410"/>
                    </a:cubicBezTo>
                    <a:cubicBezTo>
                      <a:pt x="88" y="381"/>
                      <a:pt x="151" y="298"/>
                      <a:pt x="151" y="202"/>
                    </a:cubicBezTo>
                    <a:cubicBezTo>
                      <a:pt x="151" y="110"/>
                      <a:pt x="93" y="32"/>
                      <a:pt x="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9" name="Google Shape;8469;p25"/>
              <p:cNvSpPr/>
              <p:nvPr/>
            </p:nvSpPr>
            <p:spPr>
              <a:xfrm>
                <a:off x="6052756" y="5157901"/>
                <a:ext cx="27495" cy="88746"/>
              </a:xfrm>
              <a:custGeom>
                <a:avLst/>
                <a:gdLst/>
                <a:ahLst/>
                <a:cxnLst/>
                <a:rect l="l" t="t" r="r" b="b"/>
                <a:pathLst>
                  <a:path w="101" h="326" extrusionOk="0">
                    <a:moveTo>
                      <a:pt x="48" y="0"/>
                    </a:moveTo>
                    <a:cubicBezTo>
                      <a:pt x="30" y="108"/>
                      <a:pt x="15" y="215"/>
                      <a:pt x="0" y="326"/>
                    </a:cubicBezTo>
                    <a:cubicBezTo>
                      <a:pt x="60" y="286"/>
                      <a:pt x="101" y="220"/>
                      <a:pt x="101" y="142"/>
                    </a:cubicBezTo>
                    <a:cubicBezTo>
                      <a:pt x="101" y="89"/>
                      <a:pt x="81" y="39"/>
                      <a:pt x="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0" name="Google Shape;8470;p25"/>
              <p:cNvSpPr/>
              <p:nvPr/>
            </p:nvSpPr>
            <p:spPr>
              <a:xfrm>
                <a:off x="6224532" y="4699197"/>
                <a:ext cx="119236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9" extrusionOk="0">
                    <a:moveTo>
                      <a:pt x="218" y="1"/>
                    </a:moveTo>
                    <a:cubicBezTo>
                      <a:pt x="96" y="1"/>
                      <a:pt x="0" y="100"/>
                      <a:pt x="0" y="220"/>
                    </a:cubicBezTo>
                    <a:cubicBezTo>
                      <a:pt x="0" y="341"/>
                      <a:pt x="98" y="438"/>
                      <a:pt x="218" y="438"/>
                    </a:cubicBezTo>
                    <a:cubicBezTo>
                      <a:pt x="338" y="438"/>
                      <a:pt x="437" y="341"/>
                      <a:pt x="437" y="220"/>
                    </a:cubicBezTo>
                    <a:cubicBezTo>
                      <a:pt x="437" y="100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1" name="Google Shape;8471;p25"/>
              <p:cNvSpPr/>
              <p:nvPr/>
            </p:nvSpPr>
            <p:spPr>
              <a:xfrm>
                <a:off x="6224532" y="4917796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8" y="1"/>
                    </a:moveTo>
                    <a:cubicBezTo>
                      <a:pt x="96" y="1"/>
                      <a:pt x="0" y="99"/>
                      <a:pt x="0" y="220"/>
                    </a:cubicBezTo>
                    <a:cubicBezTo>
                      <a:pt x="0" y="342"/>
                      <a:pt x="98" y="438"/>
                      <a:pt x="218" y="438"/>
                    </a:cubicBezTo>
                    <a:cubicBezTo>
                      <a:pt x="338" y="438"/>
                      <a:pt x="437" y="339"/>
                      <a:pt x="437" y="220"/>
                    </a:cubicBezTo>
                    <a:cubicBezTo>
                      <a:pt x="437" y="99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2" name="Google Shape;8472;p25"/>
              <p:cNvSpPr/>
              <p:nvPr/>
            </p:nvSpPr>
            <p:spPr>
              <a:xfrm>
                <a:off x="6487777" y="6225853"/>
                <a:ext cx="119236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9" extrusionOk="0">
                    <a:moveTo>
                      <a:pt x="219" y="1"/>
                    </a:moveTo>
                    <a:cubicBezTo>
                      <a:pt x="97" y="1"/>
                      <a:pt x="1" y="98"/>
                      <a:pt x="1" y="219"/>
                    </a:cubicBezTo>
                    <a:cubicBezTo>
                      <a:pt x="1" y="341"/>
                      <a:pt x="98" y="438"/>
                      <a:pt x="219" y="438"/>
                    </a:cubicBezTo>
                    <a:cubicBezTo>
                      <a:pt x="339" y="438"/>
                      <a:pt x="438" y="339"/>
                      <a:pt x="438" y="219"/>
                    </a:cubicBezTo>
                    <a:cubicBezTo>
                      <a:pt x="438" y="98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3" name="Google Shape;8473;p25"/>
              <p:cNvSpPr/>
              <p:nvPr/>
            </p:nvSpPr>
            <p:spPr>
              <a:xfrm>
                <a:off x="6487777" y="6444452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9" y="1"/>
                    </a:moveTo>
                    <a:cubicBezTo>
                      <a:pt x="97" y="1"/>
                      <a:pt x="1" y="98"/>
                      <a:pt x="1" y="219"/>
                    </a:cubicBezTo>
                    <a:cubicBezTo>
                      <a:pt x="1" y="339"/>
                      <a:pt x="98" y="438"/>
                      <a:pt x="219" y="438"/>
                    </a:cubicBezTo>
                    <a:cubicBezTo>
                      <a:pt x="339" y="438"/>
                      <a:pt x="438" y="339"/>
                      <a:pt x="438" y="219"/>
                    </a:cubicBezTo>
                    <a:cubicBezTo>
                      <a:pt x="438" y="98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4" name="Google Shape;8474;p25"/>
              <p:cNvSpPr/>
              <p:nvPr/>
            </p:nvSpPr>
            <p:spPr>
              <a:xfrm>
                <a:off x="6840312" y="3934235"/>
                <a:ext cx="8711" cy="6261"/>
              </a:xfrm>
              <a:custGeom>
                <a:avLst/>
                <a:gdLst/>
                <a:ahLst/>
                <a:cxnLst/>
                <a:rect l="l" t="t" r="r" b="b"/>
                <a:pathLst>
                  <a:path w="32" h="23" extrusionOk="0">
                    <a:moveTo>
                      <a:pt x="32" y="1"/>
                    </a:moveTo>
                    <a:lnTo>
                      <a:pt x="32" y="1"/>
                    </a:lnTo>
                    <a:cubicBezTo>
                      <a:pt x="20" y="8"/>
                      <a:pt x="12" y="15"/>
                      <a:pt x="0" y="22"/>
                    </a:cubicBezTo>
                    <a:cubicBezTo>
                      <a:pt x="12" y="15"/>
                      <a:pt x="22" y="8"/>
                      <a:pt x="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5" name="Google Shape;8475;p25"/>
              <p:cNvSpPr/>
              <p:nvPr/>
            </p:nvSpPr>
            <p:spPr>
              <a:xfrm>
                <a:off x="6069090" y="5813427"/>
                <a:ext cx="11161" cy="48184"/>
              </a:xfrm>
              <a:custGeom>
                <a:avLst/>
                <a:gdLst/>
                <a:ahLst/>
                <a:cxnLst/>
                <a:rect l="l" t="t" r="r" b="b"/>
                <a:pathLst>
                  <a:path w="41" h="17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2" y="61"/>
                      <a:pt x="22" y="120"/>
                      <a:pt x="35" y="177"/>
                    </a:cubicBezTo>
                    <a:cubicBezTo>
                      <a:pt x="38" y="161"/>
                      <a:pt x="41" y="144"/>
                      <a:pt x="41" y="127"/>
                    </a:cubicBezTo>
                    <a:cubicBezTo>
                      <a:pt x="41" y="82"/>
                      <a:pt x="26" y="36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6" name="Google Shape;8476;p25"/>
              <p:cNvSpPr/>
              <p:nvPr/>
            </p:nvSpPr>
            <p:spPr>
              <a:xfrm>
                <a:off x="6751294" y="4043126"/>
                <a:ext cx="119236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9" extrusionOk="0">
                    <a:moveTo>
                      <a:pt x="218" y="1"/>
                    </a:moveTo>
                    <a:cubicBezTo>
                      <a:pt x="96" y="1"/>
                      <a:pt x="0" y="100"/>
                      <a:pt x="0" y="220"/>
                    </a:cubicBezTo>
                    <a:cubicBezTo>
                      <a:pt x="0" y="342"/>
                      <a:pt x="98" y="438"/>
                      <a:pt x="218" y="438"/>
                    </a:cubicBezTo>
                    <a:cubicBezTo>
                      <a:pt x="340" y="438"/>
                      <a:pt x="438" y="339"/>
                      <a:pt x="438" y="220"/>
                    </a:cubicBezTo>
                    <a:cubicBezTo>
                      <a:pt x="438" y="100"/>
                      <a:pt x="339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7" name="Google Shape;8477;p25"/>
              <p:cNvSpPr/>
              <p:nvPr/>
            </p:nvSpPr>
            <p:spPr>
              <a:xfrm>
                <a:off x="6751294" y="4480597"/>
                <a:ext cx="119236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9" extrusionOk="0">
                    <a:moveTo>
                      <a:pt x="218" y="1"/>
                    </a:moveTo>
                    <a:cubicBezTo>
                      <a:pt x="96" y="1"/>
                      <a:pt x="0" y="100"/>
                      <a:pt x="0" y="220"/>
                    </a:cubicBezTo>
                    <a:cubicBezTo>
                      <a:pt x="0" y="342"/>
                      <a:pt x="98" y="438"/>
                      <a:pt x="218" y="438"/>
                    </a:cubicBezTo>
                    <a:cubicBezTo>
                      <a:pt x="340" y="438"/>
                      <a:pt x="438" y="341"/>
                      <a:pt x="438" y="220"/>
                    </a:cubicBezTo>
                    <a:cubicBezTo>
                      <a:pt x="438" y="100"/>
                      <a:pt x="339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8" name="Google Shape;8478;p25"/>
              <p:cNvSpPr/>
              <p:nvPr/>
            </p:nvSpPr>
            <p:spPr>
              <a:xfrm>
                <a:off x="6751294" y="4699197"/>
                <a:ext cx="119236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9" extrusionOk="0">
                    <a:moveTo>
                      <a:pt x="218" y="1"/>
                    </a:moveTo>
                    <a:cubicBezTo>
                      <a:pt x="96" y="1"/>
                      <a:pt x="0" y="100"/>
                      <a:pt x="0" y="220"/>
                    </a:cubicBezTo>
                    <a:cubicBezTo>
                      <a:pt x="0" y="341"/>
                      <a:pt x="98" y="438"/>
                      <a:pt x="218" y="438"/>
                    </a:cubicBezTo>
                    <a:cubicBezTo>
                      <a:pt x="340" y="438"/>
                      <a:pt x="438" y="341"/>
                      <a:pt x="438" y="220"/>
                    </a:cubicBezTo>
                    <a:cubicBezTo>
                      <a:pt x="438" y="100"/>
                      <a:pt x="339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9" name="Google Shape;8479;p25"/>
              <p:cNvSpPr/>
              <p:nvPr/>
            </p:nvSpPr>
            <p:spPr>
              <a:xfrm>
                <a:off x="6751294" y="4262270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8" y="0"/>
                    </a:moveTo>
                    <a:cubicBezTo>
                      <a:pt x="96" y="0"/>
                      <a:pt x="0" y="99"/>
                      <a:pt x="0" y="220"/>
                    </a:cubicBezTo>
                    <a:cubicBezTo>
                      <a:pt x="0" y="340"/>
                      <a:pt x="98" y="437"/>
                      <a:pt x="218" y="437"/>
                    </a:cubicBezTo>
                    <a:cubicBezTo>
                      <a:pt x="340" y="437"/>
                      <a:pt x="438" y="340"/>
                      <a:pt x="438" y="220"/>
                    </a:cubicBezTo>
                    <a:cubicBezTo>
                      <a:pt x="438" y="99"/>
                      <a:pt x="339" y="0"/>
                      <a:pt x="2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0" name="Google Shape;8480;p25"/>
              <p:cNvSpPr/>
              <p:nvPr/>
            </p:nvSpPr>
            <p:spPr>
              <a:xfrm>
                <a:off x="6487777" y="5137212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9" y="0"/>
                    </a:moveTo>
                    <a:cubicBezTo>
                      <a:pt x="97" y="0"/>
                      <a:pt x="1" y="98"/>
                      <a:pt x="1" y="218"/>
                    </a:cubicBezTo>
                    <a:cubicBezTo>
                      <a:pt x="1" y="340"/>
                      <a:pt x="98" y="437"/>
                      <a:pt x="219" y="437"/>
                    </a:cubicBezTo>
                    <a:cubicBezTo>
                      <a:pt x="339" y="437"/>
                      <a:pt x="438" y="339"/>
                      <a:pt x="438" y="218"/>
                    </a:cubicBezTo>
                    <a:cubicBezTo>
                      <a:pt x="438" y="96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1" name="Google Shape;8481;p25"/>
              <p:cNvSpPr/>
              <p:nvPr/>
            </p:nvSpPr>
            <p:spPr>
              <a:xfrm>
                <a:off x="7505910" y="6225853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20" y="1"/>
                    </a:moveTo>
                    <a:cubicBezTo>
                      <a:pt x="98" y="1"/>
                      <a:pt x="1" y="98"/>
                      <a:pt x="1" y="219"/>
                    </a:cubicBezTo>
                    <a:cubicBezTo>
                      <a:pt x="1" y="341"/>
                      <a:pt x="100" y="438"/>
                      <a:pt x="220" y="438"/>
                    </a:cubicBezTo>
                    <a:cubicBezTo>
                      <a:pt x="342" y="438"/>
                      <a:pt x="440" y="339"/>
                      <a:pt x="440" y="219"/>
                    </a:cubicBezTo>
                    <a:cubicBezTo>
                      <a:pt x="440" y="98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2" name="Google Shape;8482;p25"/>
              <p:cNvSpPr/>
              <p:nvPr/>
            </p:nvSpPr>
            <p:spPr>
              <a:xfrm>
                <a:off x="6487777" y="6007526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9" y="0"/>
                    </a:moveTo>
                    <a:cubicBezTo>
                      <a:pt x="97" y="0"/>
                      <a:pt x="1" y="98"/>
                      <a:pt x="1" y="218"/>
                    </a:cubicBezTo>
                    <a:cubicBezTo>
                      <a:pt x="1" y="338"/>
                      <a:pt x="98" y="437"/>
                      <a:pt x="219" y="437"/>
                    </a:cubicBezTo>
                    <a:cubicBezTo>
                      <a:pt x="339" y="437"/>
                      <a:pt x="438" y="338"/>
                      <a:pt x="438" y="218"/>
                    </a:cubicBezTo>
                    <a:cubicBezTo>
                      <a:pt x="438" y="98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3" name="Google Shape;8483;p25"/>
              <p:cNvSpPr/>
              <p:nvPr/>
            </p:nvSpPr>
            <p:spPr>
              <a:xfrm>
                <a:off x="6487777" y="5788926"/>
                <a:ext cx="119236" cy="118963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7" extrusionOk="0">
                    <a:moveTo>
                      <a:pt x="219" y="0"/>
                    </a:moveTo>
                    <a:cubicBezTo>
                      <a:pt x="97" y="0"/>
                      <a:pt x="1" y="98"/>
                      <a:pt x="1" y="218"/>
                    </a:cubicBezTo>
                    <a:cubicBezTo>
                      <a:pt x="1" y="340"/>
                      <a:pt x="98" y="436"/>
                      <a:pt x="219" y="436"/>
                    </a:cubicBezTo>
                    <a:cubicBezTo>
                      <a:pt x="339" y="436"/>
                      <a:pt x="438" y="339"/>
                      <a:pt x="438" y="218"/>
                    </a:cubicBezTo>
                    <a:cubicBezTo>
                      <a:pt x="438" y="96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4" name="Google Shape;8484;p25"/>
              <p:cNvSpPr/>
              <p:nvPr/>
            </p:nvSpPr>
            <p:spPr>
              <a:xfrm>
                <a:off x="6487777" y="5569510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9" y="1"/>
                    </a:moveTo>
                    <a:cubicBezTo>
                      <a:pt x="97" y="1"/>
                      <a:pt x="1" y="100"/>
                      <a:pt x="1" y="220"/>
                    </a:cubicBezTo>
                    <a:cubicBezTo>
                      <a:pt x="1" y="342"/>
                      <a:pt x="98" y="438"/>
                      <a:pt x="219" y="438"/>
                    </a:cubicBezTo>
                    <a:cubicBezTo>
                      <a:pt x="339" y="438"/>
                      <a:pt x="438" y="340"/>
                      <a:pt x="438" y="220"/>
                    </a:cubicBezTo>
                    <a:cubicBezTo>
                      <a:pt x="438" y="100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5" name="Google Shape;8485;p25"/>
              <p:cNvSpPr/>
              <p:nvPr/>
            </p:nvSpPr>
            <p:spPr>
              <a:xfrm>
                <a:off x="6487777" y="4917796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9" y="1"/>
                    </a:moveTo>
                    <a:cubicBezTo>
                      <a:pt x="97" y="1"/>
                      <a:pt x="1" y="99"/>
                      <a:pt x="1" y="220"/>
                    </a:cubicBezTo>
                    <a:cubicBezTo>
                      <a:pt x="1" y="342"/>
                      <a:pt x="98" y="438"/>
                      <a:pt x="219" y="438"/>
                    </a:cubicBezTo>
                    <a:cubicBezTo>
                      <a:pt x="339" y="438"/>
                      <a:pt x="438" y="339"/>
                      <a:pt x="438" y="220"/>
                    </a:cubicBezTo>
                    <a:cubicBezTo>
                      <a:pt x="438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6" name="Google Shape;8486;p25"/>
              <p:cNvSpPr/>
              <p:nvPr/>
            </p:nvSpPr>
            <p:spPr>
              <a:xfrm>
                <a:off x="7769427" y="6226397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0"/>
                    </a:moveTo>
                    <a:cubicBezTo>
                      <a:pt x="98" y="0"/>
                      <a:pt x="1" y="99"/>
                      <a:pt x="1" y="218"/>
                    </a:cubicBezTo>
                    <a:cubicBezTo>
                      <a:pt x="2" y="339"/>
                      <a:pt x="99" y="438"/>
                      <a:pt x="220" y="438"/>
                    </a:cubicBezTo>
                    <a:cubicBezTo>
                      <a:pt x="342" y="438"/>
                      <a:pt x="439" y="339"/>
                      <a:pt x="439" y="218"/>
                    </a:cubicBezTo>
                    <a:cubicBezTo>
                      <a:pt x="439" y="96"/>
                      <a:pt x="340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7" name="Google Shape;8487;p25"/>
              <p:cNvSpPr/>
              <p:nvPr/>
            </p:nvSpPr>
            <p:spPr>
              <a:xfrm>
                <a:off x="7769427" y="6007526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0"/>
                    </a:moveTo>
                    <a:cubicBezTo>
                      <a:pt x="98" y="0"/>
                      <a:pt x="1" y="98"/>
                      <a:pt x="1" y="218"/>
                    </a:cubicBezTo>
                    <a:cubicBezTo>
                      <a:pt x="1" y="338"/>
                      <a:pt x="99" y="437"/>
                      <a:pt x="220" y="437"/>
                    </a:cubicBezTo>
                    <a:cubicBezTo>
                      <a:pt x="342" y="437"/>
                      <a:pt x="439" y="338"/>
                      <a:pt x="439" y="218"/>
                    </a:cubicBezTo>
                    <a:cubicBezTo>
                      <a:pt x="439" y="98"/>
                      <a:pt x="340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8" name="Google Shape;8488;p25"/>
              <p:cNvSpPr/>
              <p:nvPr/>
            </p:nvSpPr>
            <p:spPr>
              <a:xfrm>
                <a:off x="7769427" y="6444997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0"/>
                    </a:moveTo>
                    <a:cubicBezTo>
                      <a:pt x="98" y="0"/>
                      <a:pt x="1" y="99"/>
                      <a:pt x="1" y="218"/>
                    </a:cubicBezTo>
                    <a:cubicBezTo>
                      <a:pt x="1" y="338"/>
                      <a:pt x="99" y="437"/>
                      <a:pt x="220" y="437"/>
                    </a:cubicBezTo>
                    <a:cubicBezTo>
                      <a:pt x="342" y="437"/>
                      <a:pt x="439" y="338"/>
                      <a:pt x="439" y="218"/>
                    </a:cubicBezTo>
                    <a:cubicBezTo>
                      <a:pt x="439" y="99"/>
                      <a:pt x="340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9" name="Google Shape;8489;p25"/>
              <p:cNvSpPr/>
              <p:nvPr/>
            </p:nvSpPr>
            <p:spPr>
              <a:xfrm>
                <a:off x="7769427" y="5570327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1"/>
                    </a:moveTo>
                    <a:cubicBezTo>
                      <a:pt x="98" y="1"/>
                      <a:pt x="1" y="98"/>
                      <a:pt x="1" y="218"/>
                    </a:cubicBezTo>
                    <a:cubicBezTo>
                      <a:pt x="2" y="339"/>
                      <a:pt x="99" y="438"/>
                      <a:pt x="220" y="438"/>
                    </a:cubicBezTo>
                    <a:cubicBezTo>
                      <a:pt x="342" y="438"/>
                      <a:pt x="439" y="339"/>
                      <a:pt x="439" y="218"/>
                    </a:cubicBezTo>
                    <a:cubicBezTo>
                      <a:pt x="439" y="97"/>
                      <a:pt x="340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0" name="Google Shape;8490;p25"/>
              <p:cNvSpPr/>
              <p:nvPr/>
            </p:nvSpPr>
            <p:spPr>
              <a:xfrm>
                <a:off x="7769427" y="5788926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0"/>
                    </a:moveTo>
                    <a:cubicBezTo>
                      <a:pt x="98" y="0"/>
                      <a:pt x="1" y="98"/>
                      <a:pt x="1" y="218"/>
                    </a:cubicBezTo>
                    <a:cubicBezTo>
                      <a:pt x="2" y="339"/>
                      <a:pt x="99" y="438"/>
                      <a:pt x="220" y="438"/>
                    </a:cubicBezTo>
                    <a:cubicBezTo>
                      <a:pt x="342" y="438"/>
                      <a:pt x="439" y="339"/>
                      <a:pt x="439" y="218"/>
                    </a:cubicBezTo>
                    <a:cubicBezTo>
                      <a:pt x="439" y="96"/>
                      <a:pt x="340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1" name="Google Shape;8491;p25"/>
              <p:cNvSpPr/>
              <p:nvPr/>
            </p:nvSpPr>
            <p:spPr>
              <a:xfrm>
                <a:off x="7769427" y="6659240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0"/>
                    </a:moveTo>
                    <a:cubicBezTo>
                      <a:pt x="98" y="0"/>
                      <a:pt x="1" y="98"/>
                      <a:pt x="1" y="218"/>
                    </a:cubicBezTo>
                    <a:cubicBezTo>
                      <a:pt x="1" y="338"/>
                      <a:pt x="99" y="437"/>
                      <a:pt x="220" y="437"/>
                    </a:cubicBezTo>
                    <a:cubicBezTo>
                      <a:pt x="342" y="437"/>
                      <a:pt x="439" y="338"/>
                      <a:pt x="439" y="218"/>
                    </a:cubicBezTo>
                    <a:cubicBezTo>
                      <a:pt x="439" y="98"/>
                      <a:pt x="340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2" name="Google Shape;8492;p25"/>
              <p:cNvSpPr/>
              <p:nvPr/>
            </p:nvSpPr>
            <p:spPr>
              <a:xfrm>
                <a:off x="7769427" y="7096711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0"/>
                    </a:moveTo>
                    <a:cubicBezTo>
                      <a:pt x="98" y="0"/>
                      <a:pt x="1" y="99"/>
                      <a:pt x="1" y="218"/>
                    </a:cubicBezTo>
                    <a:cubicBezTo>
                      <a:pt x="1" y="339"/>
                      <a:pt x="99" y="437"/>
                      <a:pt x="220" y="437"/>
                    </a:cubicBezTo>
                    <a:cubicBezTo>
                      <a:pt x="342" y="437"/>
                      <a:pt x="439" y="339"/>
                      <a:pt x="439" y="218"/>
                    </a:cubicBezTo>
                    <a:cubicBezTo>
                      <a:pt x="439" y="99"/>
                      <a:pt x="340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3" name="Google Shape;8493;p25"/>
              <p:cNvSpPr/>
              <p:nvPr/>
            </p:nvSpPr>
            <p:spPr>
              <a:xfrm>
                <a:off x="7769427" y="3610556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0"/>
                    </a:moveTo>
                    <a:cubicBezTo>
                      <a:pt x="98" y="0"/>
                      <a:pt x="1" y="99"/>
                      <a:pt x="1" y="219"/>
                    </a:cubicBezTo>
                    <a:cubicBezTo>
                      <a:pt x="1" y="338"/>
                      <a:pt x="99" y="437"/>
                      <a:pt x="220" y="437"/>
                    </a:cubicBezTo>
                    <a:cubicBezTo>
                      <a:pt x="342" y="437"/>
                      <a:pt x="439" y="338"/>
                      <a:pt x="439" y="219"/>
                    </a:cubicBezTo>
                    <a:cubicBezTo>
                      <a:pt x="439" y="99"/>
                      <a:pt x="342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4" name="Google Shape;8494;p25"/>
              <p:cNvSpPr/>
              <p:nvPr/>
            </p:nvSpPr>
            <p:spPr>
              <a:xfrm>
                <a:off x="7769427" y="6878112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0"/>
                    </a:moveTo>
                    <a:cubicBezTo>
                      <a:pt x="98" y="0"/>
                      <a:pt x="1" y="99"/>
                      <a:pt x="1" y="218"/>
                    </a:cubicBezTo>
                    <a:cubicBezTo>
                      <a:pt x="2" y="339"/>
                      <a:pt x="99" y="438"/>
                      <a:pt x="220" y="438"/>
                    </a:cubicBezTo>
                    <a:cubicBezTo>
                      <a:pt x="342" y="438"/>
                      <a:pt x="439" y="339"/>
                      <a:pt x="439" y="218"/>
                    </a:cubicBezTo>
                    <a:cubicBezTo>
                      <a:pt x="439" y="96"/>
                      <a:pt x="340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5" name="Google Shape;8495;p25"/>
              <p:cNvSpPr/>
              <p:nvPr/>
            </p:nvSpPr>
            <p:spPr>
              <a:xfrm>
                <a:off x="7506455" y="3627978"/>
                <a:ext cx="119236" cy="101813"/>
              </a:xfrm>
              <a:custGeom>
                <a:avLst/>
                <a:gdLst/>
                <a:ahLst/>
                <a:cxnLst/>
                <a:rect l="l" t="t" r="r" b="b"/>
                <a:pathLst>
                  <a:path w="438" h="374" extrusionOk="0">
                    <a:moveTo>
                      <a:pt x="374" y="1"/>
                    </a:moveTo>
                    <a:cubicBezTo>
                      <a:pt x="254" y="21"/>
                      <a:pt x="134" y="44"/>
                      <a:pt x="18" y="69"/>
                    </a:cubicBezTo>
                    <a:cubicBezTo>
                      <a:pt x="5" y="97"/>
                      <a:pt x="0" y="125"/>
                      <a:pt x="0" y="155"/>
                    </a:cubicBezTo>
                    <a:cubicBezTo>
                      <a:pt x="0" y="277"/>
                      <a:pt x="98" y="373"/>
                      <a:pt x="218" y="373"/>
                    </a:cubicBezTo>
                    <a:cubicBezTo>
                      <a:pt x="340" y="373"/>
                      <a:pt x="438" y="276"/>
                      <a:pt x="438" y="155"/>
                    </a:cubicBezTo>
                    <a:cubicBezTo>
                      <a:pt x="438" y="94"/>
                      <a:pt x="412" y="41"/>
                      <a:pt x="3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6" name="Google Shape;8496;p25"/>
              <p:cNvSpPr/>
              <p:nvPr/>
            </p:nvSpPr>
            <p:spPr>
              <a:xfrm>
                <a:off x="7769427" y="5351728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1"/>
                    </a:moveTo>
                    <a:cubicBezTo>
                      <a:pt x="98" y="1"/>
                      <a:pt x="1" y="98"/>
                      <a:pt x="1" y="219"/>
                    </a:cubicBezTo>
                    <a:cubicBezTo>
                      <a:pt x="2" y="339"/>
                      <a:pt x="99" y="438"/>
                      <a:pt x="220" y="438"/>
                    </a:cubicBezTo>
                    <a:cubicBezTo>
                      <a:pt x="342" y="438"/>
                      <a:pt x="439" y="339"/>
                      <a:pt x="439" y="219"/>
                    </a:cubicBezTo>
                    <a:cubicBezTo>
                      <a:pt x="439" y="97"/>
                      <a:pt x="340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7" name="Google Shape;8497;p25"/>
              <p:cNvSpPr/>
              <p:nvPr/>
            </p:nvSpPr>
            <p:spPr>
              <a:xfrm>
                <a:off x="7776778" y="7315310"/>
                <a:ext cx="107258" cy="3539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30" extrusionOk="0">
                    <a:moveTo>
                      <a:pt x="193" y="0"/>
                    </a:moveTo>
                    <a:cubicBezTo>
                      <a:pt x="111" y="0"/>
                      <a:pt x="40" y="44"/>
                      <a:pt x="1" y="113"/>
                    </a:cubicBezTo>
                    <a:cubicBezTo>
                      <a:pt x="130" y="122"/>
                      <a:pt x="260" y="128"/>
                      <a:pt x="394" y="129"/>
                    </a:cubicBezTo>
                    <a:cubicBezTo>
                      <a:pt x="359" y="52"/>
                      <a:pt x="283" y="0"/>
                      <a:pt x="1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8" name="Google Shape;8498;p25"/>
              <p:cNvSpPr/>
              <p:nvPr/>
            </p:nvSpPr>
            <p:spPr>
              <a:xfrm>
                <a:off x="7022433" y="7096167"/>
                <a:ext cx="111613" cy="83029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05" extrusionOk="0">
                    <a:moveTo>
                      <a:pt x="190" y="1"/>
                    </a:moveTo>
                    <a:cubicBezTo>
                      <a:pt x="110" y="1"/>
                      <a:pt x="38" y="45"/>
                      <a:pt x="1" y="110"/>
                    </a:cubicBezTo>
                    <a:cubicBezTo>
                      <a:pt x="127" y="180"/>
                      <a:pt x="259" y="244"/>
                      <a:pt x="391" y="305"/>
                    </a:cubicBezTo>
                    <a:cubicBezTo>
                      <a:pt x="402" y="277"/>
                      <a:pt x="409" y="249"/>
                      <a:pt x="409" y="219"/>
                    </a:cubicBezTo>
                    <a:cubicBezTo>
                      <a:pt x="409" y="98"/>
                      <a:pt x="310" y="1"/>
                      <a:pt x="1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9" name="Google Shape;8499;p25"/>
              <p:cNvSpPr/>
              <p:nvPr/>
            </p:nvSpPr>
            <p:spPr>
              <a:xfrm>
                <a:off x="7769427" y="4043671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0"/>
                    </a:moveTo>
                    <a:cubicBezTo>
                      <a:pt x="98" y="0"/>
                      <a:pt x="1" y="99"/>
                      <a:pt x="1" y="220"/>
                    </a:cubicBezTo>
                    <a:cubicBezTo>
                      <a:pt x="2" y="340"/>
                      <a:pt x="99" y="438"/>
                      <a:pt x="220" y="438"/>
                    </a:cubicBezTo>
                    <a:cubicBezTo>
                      <a:pt x="342" y="438"/>
                      <a:pt x="439" y="340"/>
                      <a:pt x="439" y="220"/>
                    </a:cubicBezTo>
                    <a:cubicBezTo>
                      <a:pt x="439" y="98"/>
                      <a:pt x="340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0" name="Google Shape;8500;p25"/>
              <p:cNvSpPr/>
              <p:nvPr/>
            </p:nvSpPr>
            <p:spPr>
              <a:xfrm>
                <a:off x="6224532" y="6226397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8" y="0"/>
                    </a:moveTo>
                    <a:cubicBezTo>
                      <a:pt x="98" y="0"/>
                      <a:pt x="0" y="99"/>
                      <a:pt x="0" y="218"/>
                    </a:cubicBezTo>
                    <a:cubicBezTo>
                      <a:pt x="0" y="225"/>
                      <a:pt x="0" y="231"/>
                      <a:pt x="1" y="238"/>
                    </a:cubicBezTo>
                    <a:cubicBezTo>
                      <a:pt x="24" y="286"/>
                      <a:pt x="47" y="333"/>
                      <a:pt x="72" y="380"/>
                    </a:cubicBezTo>
                    <a:cubicBezTo>
                      <a:pt x="109" y="415"/>
                      <a:pt x="161" y="438"/>
                      <a:pt x="218" y="438"/>
                    </a:cubicBezTo>
                    <a:cubicBezTo>
                      <a:pt x="340" y="438"/>
                      <a:pt x="437" y="339"/>
                      <a:pt x="437" y="218"/>
                    </a:cubicBezTo>
                    <a:cubicBezTo>
                      <a:pt x="437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1" name="Google Shape;8501;p25"/>
              <p:cNvSpPr/>
              <p:nvPr/>
            </p:nvSpPr>
            <p:spPr>
              <a:xfrm>
                <a:off x="7769427" y="5137212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0"/>
                    </a:moveTo>
                    <a:cubicBezTo>
                      <a:pt x="98" y="0"/>
                      <a:pt x="1" y="98"/>
                      <a:pt x="1" y="218"/>
                    </a:cubicBezTo>
                    <a:cubicBezTo>
                      <a:pt x="2" y="339"/>
                      <a:pt x="99" y="437"/>
                      <a:pt x="220" y="437"/>
                    </a:cubicBezTo>
                    <a:cubicBezTo>
                      <a:pt x="342" y="437"/>
                      <a:pt x="439" y="339"/>
                      <a:pt x="439" y="218"/>
                    </a:cubicBezTo>
                    <a:cubicBezTo>
                      <a:pt x="439" y="96"/>
                      <a:pt x="340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2" name="Google Shape;8502;p25"/>
              <p:cNvSpPr/>
              <p:nvPr/>
            </p:nvSpPr>
            <p:spPr>
              <a:xfrm>
                <a:off x="6751294" y="6877567"/>
                <a:ext cx="119236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9" extrusionOk="0">
                    <a:moveTo>
                      <a:pt x="218" y="1"/>
                    </a:moveTo>
                    <a:cubicBezTo>
                      <a:pt x="96" y="1"/>
                      <a:pt x="0" y="98"/>
                      <a:pt x="0" y="219"/>
                    </a:cubicBezTo>
                    <a:cubicBezTo>
                      <a:pt x="0" y="233"/>
                      <a:pt x="2" y="246"/>
                      <a:pt x="3" y="259"/>
                    </a:cubicBezTo>
                    <a:cubicBezTo>
                      <a:pt x="81" y="319"/>
                      <a:pt x="159" y="378"/>
                      <a:pt x="240" y="438"/>
                    </a:cubicBezTo>
                    <a:cubicBezTo>
                      <a:pt x="349" y="427"/>
                      <a:pt x="438" y="334"/>
                      <a:pt x="438" y="219"/>
                    </a:cubicBezTo>
                    <a:cubicBezTo>
                      <a:pt x="438" y="97"/>
                      <a:pt x="339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3" name="Google Shape;8503;p25"/>
              <p:cNvSpPr/>
              <p:nvPr/>
            </p:nvSpPr>
            <p:spPr>
              <a:xfrm>
                <a:off x="6312189" y="6451530"/>
                <a:ext cx="31578" cy="49818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8" y="62"/>
                      <a:pt x="75" y="122"/>
                      <a:pt x="115" y="183"/>
                    </a:cubicBezTo>
                    <a:cubicBezTo>
                      <a:pt x="110" y="104"/>
                      <a:pt x="65" y="36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4" name="Google Shape;8504;p25"/>
              <p:cNvSpPr/>
              <p:nvPr/>
            </p:nvSpPr>
            <p:spPr>
              <a:xfrm>
                <a:off x="6491043" y="6659240"/>
                <a:ext cx="115969" cy="11733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431" extrusionOk="0">
                    <a:moveTo>
                      <a:pt x="207" y="0"/>
                    </a:moveTo>
                    <a:cubicBezTo>
                      <a:pt x="112" y="0"/>
                      <a:pt x="33" y="59"/>
                      <a:pt x="0" y="144"/>
                    </a:cubicBezTo>
                    <a:cubicBezTo>
                      <a:pt x="85" y="241"/>
                      <a:pt x="172" y="337"/>
                      <a:pt x="263" y="430"/>
                    </a:cubicBezTo>
                    <a:cubicBezTo>
                      <a:pt x="356" y="404"/>
                      <a:pt x="426" y="320"/>
                      <a:pt x="426" y="218"/>
                    </a:cubicBezTo>
                    <a:cubicBezTo>
                      <a:pt x="426" y="96"/>
                      <a:pt x="327" y="0"/>
                      <a:pt x="2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5" name="Google Shape;8505;p25"/>
              <p:cNvSpPr/>
              <p:nvPr/>
            </p:nvSpPr>
            <p:spPr>
              <a:xfrm>
                <a:off x="7553550" y="7314766"/>
                <a:ext cx="44918" cy="9256"/>
              </a:xfrm>
              <a:custGeom>
                <a:avLst/>
                <a:gdLst/>
                <a:ahLst/>
                <a:cxnLst/>
                <a:rect l="l" t="t" r="r" b="b"/>
                <a:pathLst>
                  <a:path w="165" h="34" extrusionOk="0">
                    <a:moveTo>
                      <a:pt x="47" y="1"/>
                    </a:moveTo>
                    <a:cubicBezTo>
                      <a:pt x="29" y="2"/>
                      <a:pt x="15" y="2"/>
                      <a:pt x="1" y="5"/>
                    </a:cubicBezTo>
                    <a:cubicBezTo>
                      <a:pt x="54" y="16"/>
                      <a:pt x="108" y="25"/>
                      <a:pt x="164" y="34"/>
                    </a:cubicBezTo>
                    <a:cubicBezTo>
                      <a:pt x="130" y="12"/>
                      <a:pt x="90" y="1"/>
                      <a:pt x="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6" name="Google Shape;8506;p25"/>
              <p:cNvSpPr/>
              <p:nvPr/>
            </p:nvSpPr>
            <p:spPr>
              <a:xfrm>
                <a:off x="7769427" y="4918613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0"/>
                    </a:moveTo>
                    <a:cubicBezTo>
                      <a:pt x="98" y="0"/>
                      <a:pt x="1" y="98"/>
                      <a:pt x="1" y="218"/>
                    </a:cubicBezTo>
                    <a:cubicBezTo>
                      <a:pt x="2" y="339"/>
                      <a:pt x="99" y="438"/>
                      <a:pt x="220" y="438"/>
                    </a:cubicBezTo>
                    <a:cubicBezTo>
                      <a:pt x="342" y="438"/>
                      <a:pt x="439" y="339"/>
                      <a:pt x="439" y="218"/>
                    </a:cubicBezTo>
                    <a:cubicBezTo>
                      <a:pt x="439" y="96"/>
                      <a:pt x="340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7" name="Google Shape;8507;p25"/>
              <p:cNvSpPr/>
              <p:nvPr/>
            </p:nvSpPr>
            <p:spPr>
              <a:xfrm>
                <a:off x="7769427" y="4700013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1"/>
                    </a:moveTo>
                    <a:cubicBezTo>
                      <a:pt x="98" y="1"/>
                      <a:pt x="1" y="98"/>
                      <a:pt x="1" y="219"/>
                    </a:cubicBezTo>
                    <a:cubicBezTo>
                      <a:pt x="1" y="339"/>
                      <a:pt x="99" y="438"/>
                      <a:pt x="220" y="438"/>
                    </a:cubicBezTo>
                    <a:cubicBezTo>
                      <a:pt x="342" y="438"/>
                      <a:pt x="439" y="339"/>
                      <a:pt x="439" y="219"/>
                    </a:cubicBezTo>
                    <a:cubicBezTo>
                      <a:pt x="439" y="98"/>
                      <a:pt x="340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8" name="Google Shape;8508;p25"/>
              <p:cNvSpPr/>
              <p:nvPr/>
            </p:nvSpPr>
            <p:spPr>
              <a:xfrm>
                <a:off x="7769427" y="4480597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20" y="1"/>
                    </a:moveTo>
                    <a:cubicBezTo>
                      <a:pt x="98" y="1"/>
                      <a:pt x="1" y="100"/>
                      <a:pt x="1" y="220"/>
                    </a:cubicBezTo>
                    <a:cubicBezTo>
                      <a:pt x="2" y="342"/>
                      <a:pt x="99" y="438"/>
                      <a:pt x="220" y="438"/>
                    </a:cubicBezTo>
                    <a:cubicBezTo>
                      <a:pt x="342" y="438"/>
                      <a:pt x="439" y="341"/>
                      <a:pt x="439" y="220"/>
                    </a:cubicBezTo>
                    <a:cubicBezTo>
                      <a:pt x="439" y="98"/>
                      <a:pt x="340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9" name="Google Shape;8509;p25"/>
              <p:cNvSpPr/>
              <p:nvPr/>
            </p:nvSpPr>
            <p:spPr>
              <a:xfrm>
                <a:off x="7769427" y="4262270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0"/>
                    </a:moveTo>
                    <a:cubicBezTo>
                      <a:pt x="98" y="0"/>
                      <a:pt x="1" y="99"/>
                      <a:pt x="1" y="220"/>
                    </a:cubicBezTo>
                    <a:cubicBezTo>
                      <a:pt x="1" y="340"/>
                      <a:pt x="99" y="437"/>
                      <a:pt x="220" y="437"/>
                    </a:cubicBezTo>
                    <a:cubicBezTo>
                      <a:pt x="342" y="437"/>
                      <a:pt x="439" y="340"/>
                      <a:pt x="439" y="220"/>
                    </a:cubicBezTo>
                    <a:cubicBezTo>
                      <a:pt x="439" y="99"/>
                      <a:pt x="340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0" name="Google Shape;8510;p25"/>
              <p:cNvSpPr/>
              <p:nvPr/>
            </p:nvSpPr>
            <p:spPr>
              <a:xfrm>
                <a:off x="7769427" y="3828883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20" y="1"/>
                    </a:moveTo>
                    <a:cubicBezTo>
                      <a:pt x="98" y="1"/>
                      <a:pt x="1" y="100"/>
                      <a:pt x="1" y="220"/>
                    </a:cubicBezTo>
                    <a:cubicBezTo>
                      <a:pt x="2" y="342"/>
                      <a:pt x="99" y="438"/>
                      <a:pt x="220" y="438"/>
                    </a:cubicBezTo>
                    <a:cubicBezTo>
                      <a:pt x="342" y="438"/>
                      <a:pt x="439" y="341"/>
                      <a:pt x="439" y="220"/>
                    </a:cubicBezTo>
                    <a:cubicBezTo>
                      <a:pt x="439" y="98"/>
                      <a:pt x="340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1" name="Google Shape;8511;p25"/>
              <p:cNvSpPr/>
              <p:nvPr/>
            </p:nvSpPr>
            <p:spPr>
              <a:xfrm>
                <a:off x="6487777" y="5350911"/>
                <a:ext cx="119236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9" extrusionOk="0">
                    <a:moveTo>
                      <a:pt x="219" y="1"/>
                    </a:moveTo>
                    <a:cubicBezTo>
                      <a:pt x="97" y="1"/>
                      <a:pt x="1" y="100"/>
                      <a:pt x="1" y="220"/>
                    </a:cubicBezTo>
                    <a:cubicBezTo>
                      <a:pt x="1" y="342"/>
                      <a:pt x="98" y="438"/>
                      <a:pt x="219" y="438"/>
                    </a:cubicBezTo>
                    <a:cubicBezTo>
                      <a:pt x="339" y="438"/>
                      <a:pt x="438" y="341"/>
                      <a:pt x="438" y="220"/>
                    </a:cubicBezTo>
                    <a:cubicBezTo>
                      <a:pt x="438" y="100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2" name="Google Shape;8512;p25"/>
              <p:cNvSpPr/>
              <p:nvPr/>
            </p:nvSpPr>
            <p:spPr>
              <a:xfrm>
                <a:off x="7242666" y="6225853"/>
                <a:ext cx="119508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9" extrusionOk="0">
                    <a:moveTo>
                      <a:pt x="220" y="1"/>
                    </a:moveTo>
                    <a:cubicBezTo>
                      <a:pt x="98" y="1"/>
                      <a:pt x="0" y="98"/>
                      <a:pt x="0" y="219"/>
                    </a:cubicBezTo>
                    <a:cubicBezTo>
                      <a:pt x="0" y="341"/>
                      <a:pt x="99" y="438"/>
                      <a:pt x="220" y="438"/>
                    </a:cubicBezTo>
                    <a:cubicBezTo>
                      <a:pt x="340" y="438"/>
                      <a:pt x="439" y="339"/>
                      <a:pt x="439" y="219"/>
                    </a:cubicBezTo>
                    <a:cubicBezTo>
                      <a:pt x="439" y="98"/>
                      <a:pt x="341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3" name="Google Shape;8513;p25"/>
              <p:cNvSpPr/>
              <p:nvPr/>
            </p:nvSpPr>
            <p:spPr>
              <a:xfrm>
                <a:off x="7242666" y="6007526"/>
                <a:ext cx="119508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8" extrusionOk="0">
                    <a:moveTo>
                      <a:pt x="220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9" y="437"/>
                      <a:pt x="220" y="437"/>
                    </a:cubicBezTo>
                    <a:cubicBezTo>
                      <a:pt x="340" y="437"/>
                      <a:pt x="439" y="338"/>
                      <a:pt x="439" y="218"/>
                    </a:cubicBezTo>
                    <a:cubicBezTo>
                      <a:pt x="439" y="98"/>
                      <a:pt x="341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4" name="Google Shape;8514;p25"/>
              <p:cNvSpPr/>
              <p:nvPr/>
            </p:nvSpPr>
            <p:spPr>
              <a:xfrm>
                <a:off x="7242666" y="5788926"/>
                <a:ext cx="119508" cy="118963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7" extrusionOk="0">
                    <a:moveTo>
                      <a:pt x="220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40"/>
                      <a:pt x="99" y="436"/>
                      <a:pt x="220" y="436"/>
                    </a:cubicBezTo>
                    <a:cubicBezTo>
                      <a:pt x="340" y="436"/>
                      <a:pt x="439" y="339"/>
                      <a:pt x="439" y="218"/>
                    </a:cubicBezTo>
                    <a:cubicBezTo>
                      <a:pt x="439" y="96"/>
                      <a:pt x="341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5" name="Google Shape;8515;p25"/>
              <p:cNvSpPr/>
              <p:nvPr/>
            </p:nvSpPr>
            <p:spPr>
              <a:xfrm>
                <a:off x="7242666" y="6659240"/>
                <a:ext cx="119508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8" extrusionOk="0">
                    <a:moveTo>
                      <a:pt x="220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9" y="437"/>
                      <a:pt x="220" y="437"/>
                    </a:cubicBezTo>
                    <a:cubicBezTo>
                      <a:pt x="340" y="437"/>
                      <a:pt x="439" y="338"/>
                      <a:pt x="439" y="218"/>
                    </a:cubicBezTo>
                    <a:cubicBezTo>
                      <a:pt x="439" y="98"/>
                      <a:pt x="341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6" name="Google Shape;8516;p25"/>
              <p:cNvSpPr/>
              <p:nvPr/>
            </p:nvSpPr>
            <p:spPr>
              <a:xfrm>
                <a:off x="7242666" y="4043126"/>
                <a:ext cx="119508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9" extrusionOk="0">
                    <a:moveTo>
                      <a:pt x="220" y="1"/>
                    </a:moveTo>
                    <a:cubicBezTo>
                      <a:pt x="98" y="1"/>
                      <a:pt x="0" y="100"/>
                      <a:pt x="0" y="220"/>
                    </a:cubicBezTo>
                    <a:cubicBezTo>
                      <a:pt x="0" y="342"/>
                      <a:pt x="99" y="438"/>
                      <a:pt x="220" y="438"/>
                    </a:cubicBezTo>
                    <a:cubicBezTo>
                      <a:pt x="340" y="438"/>
                      <a:pt x="439" y="339"/>
                      <a:pt x="439" y="220"/>
                    </a:cubicBezTo>
                    <a:cubicBezTo>
                      <a:pt x="439" y="100"/>
                      <a:pt x="341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7" name="Google Shape;8517;p25"/>
              <p:cNvSpPr/>
              <p:nvPr/>
            </p:nvSpPr>
            <p:spPr>
              <a:xfrm>
                <a:off x="7242666" y="6444452"/>
                <a:ext cx="119508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8" extrusionOk="0">
                    <a:moveTo>
                      <a:pt x="220" y="1"/>
                    </a:moveTo>
                    <a:cubicBezTo>
                      <a:pt x="98" y="1"/>
                      <a:pt x="0" y="98"/>
                      <a:pt x="0" y="219"/>
                    </a:cubicBezTo>
                    <a:cubicBezTo>
                      <a:pt x="0" y="339"/>
                      <a:pt x="99" y="438"/>
                      <a:pt x="220" y="438"/>
                    </a:cubicBezTo>
                    <a:cubicBezTo>
                      <a:pt x="340" y="438"/>
                      <a:pt x="439" y="339"/>
                      <a:pt x="439" y="219"/>
                    </a:cubicBezTo>
                    <a:cubicBezTo>
                      <a:pt x="439" y="98"/>
                      <a:pt x="341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8" name="Google Shape;8518;p25"/>
              <p:cNvSpPr/>
              <p:nvPr/>
            </p:nvSpPr>
            <p:spPr>
              <a:xfrm>
                <a:off x="7242666" y="5137212"/>
                <a:ext cx="119508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8" extrusionOk="0">
                    <a:moveTo>
                      <a:pt x="220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40"/>
                      <a:pt x="99" y="437"/>
                      <a:pt x="220" y="437"/>
                    </a:cubicBezTo>
                    <a:cubicBezTo>
                      <a:pt x="340" y="437"/>
                      <a:pt x="439" y="339"/>
                      <a:pt x="439" y="218"/>
                    </a:cubicBezTo>
                    <a:cubicBezTo>
                      <a:pt x="439" y="96"/>
                      <a:pt x="341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9" name="Google Shape;8519;p25"/>
              <p:cNvSpPr/>
              <p:nvPr/>
            </p:nvSpPr>
            <p:spPr>
              <a:xfrm>
                <a:off x="7242666" y="4480597"/>
                <a:ext cx="119508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9" extrusionOk="0">
                    <a:moveTo>
                      <a:pt x="220" y="1"/>
                    </a:moveTo>
                    <a:cubicBezTo>
                      <a:pt x="98" y="1"/>
                      <a:pt x="0" y="100"/>
                      <a:pt x="0" y="220"/>
                    </a:cubicBezTo>
                    <a:cubicBezTo>
                      <a:pt x="0" y="342"/>
                      <a:pt x="99" y="438"/>
                      <a:pt x="220" y="438"/>
                    </a:cubicBezTo>
                    <a:cubicBezTo>
                      <a:pt x="340" y="438"/>
                      <a:pt x="439" y="341"/>
                      <a:pt x="439" y="220"/>
                    </a:cubicBezTo>
                    <a:cubicBezTo>
                      <a:pt x="439" y="100"/>
                      <a:pt x="341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0" name="Google Shape;8520;p25"/>
              <p:cNvSpPr/>
              <p:nvPr/>
            </p:nvSpPr>
            <p:spPr>
              <a:xfrm>
                <a:off x="7242666" y="5350911"/>
                <a:ext cx="119508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9" extrusionOk="0">
                    <a:moveTo>
                      <a:pt x="220" y="1"/>
                    </a:moveTo>
                    <a:cubicBezTo>
                      <a:pt x="98" y="1"/>
                      <a:pt x="0" y="100"/>
                      <a:pt x="0" y="220"/>
                    </a:cubicBezTo>
                    <a:cubicBezTo>
                      <a:pt x="0" y="342"/>
                      <a:pt x="99" y="438"/>
                      <a:pt x="220" y="438"/>
                    </a:cubicBezTo>
                    <a:cubicBezTo>
                      <a:pt x="340" y="438"/>
                      <a:pt x="439" y="341"/>
                      <a:pt x="439" y="220"/>
                    </a:cubicBezTo>
                    <a:cubicBezTo>
                      <a:pt x="439" y="100"/>
                      <a:pt x="341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1" name="Google Shape;8521;p25"/>
              <p:cNvSpPr/>
              <p:nvPr/>
            </p:nvSpPr>
            <p:spPr>
              <a:xfrm>
                <a:off x="7242666" y="4699197"/>
                <a:ext cx="119508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9" extrusionOk="0">
                    <a:moveTo>
                      <a:pt x="220" y="1"/>
                    </a:moveTo>
                    <a:cubicBezTo>
                      <a:pt x="98" y="1"/>
                      <a:pt x="0" y="100"/>
                      <a:pt x="0" y="220"/>
                    </a:cubicBezTo>
                    <a:cubicBezTo>
                      <a:pt x="0" y="341"/>
                      <a:pt x="99" y="438"/>
                      <a:pt x="220" y="438"/>
                    </a:cubicBezTo>
                    <a:cubicBezTo>
                      <a:pt x="340" y="438"/>
                      <a:pt x="439" y="341"/>
                      <a:pt x="439" y="220"/>
                    </a:cubicBezTo>
                    <a:cubicBezTo>
                      <a:pt x="439" y="100"/>
                      <a:pt x="341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2" name="Google Shape;8522;p25"/>
              <p:cNvSpPr/>
              <p:nvPr/>
            </p:nvSpPr>
            <p:spPr>
              <a:xfrm>
                <a:off x="7242666" y="4262270"/>
                <a:ext cx="119508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8" extrusionOk="0">
                    <a:moveTo>
                      <a:pt x="220" y="0"/>
                    </a:moveTo>
                    <a:cubicBezTo>
                      <a:pt x="98" y="0"/>
                      <a:pt x="0" y="99"/>
                      <a:pt x="0" y="220"/>
                    </a:cubicBezTo>
                    <a:cubicBezTo>
                      <a:pt x="0" y="340"/>
                      <a:pt x="99" y="437"/>
                      <a:pt x="220" y="437"/>
                    </a:cubicBezTo>
                    <a:cubicBezTo>
                      <a:pt x="340" y="437"/>
                      <a:pt x="439" y="340"/>
                      <a:pt x="439" y="220"/>
                    </a:cubicBezTo>
                    <a:cubicBezTo>
                      <a:pt x="439" y="99"/>
                      <a:pt x="341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3" name="Google Shape;8523;p25"/>
              <p:cNvSpPr/>
              <p:nvPr/>
            </p:nvSpPr>
            <p:spPr>
              <a:xfrm>
                <a:off x="7242666" y="7096167"/>
                <a:ext cx="119508" cy="118963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7" extrusionOk="0">
                    <a:moveTo>
                      <a:pt x="220" y="1"/>
                    </a:moveTo>
                    <a:cubicBezTo>
                      <a:pt x="98" y="1"/>
                      <a:pt x="0" y="98"/>
                      <a:pt x="0" y="219"/>
                    </a:cubicBezTo>
                    <a:cubicBezTo>
                      <a:pt x="0" y="339"/>
                      <a:pt x="99" y="437"/>
                      <a:pt x="220" y="437"/>
                    </a:cubicBezTo>
                    <a:cubicBezTo>
                      <a:pt x="340" y="437"/>
                      <a:pt x="439" y="339"/>
                      <a:pt x="439" y="219"/>
                    </a:cubicBezTo>
                    <a:cubicBezTo>
                      <a:pt x="439" y="98"/>
                      <a:pt x="341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4" name="Google Shape;8524;p25"/>
              <p:cNvSpPr/>
              <p:nvPr/>
            </p:nvSpPr>
            <p:spPr>
              <a:xfrm>
                <a:off x="7242666" y="4917796"/>
                <a:ext cx="119508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8" extrusionOk="0">
                    <a:moveTo>
                      <a:pt x="220" y="1"/>
                    </a:moveTo>
                    <a:cubicBezTo>
                      <a:pt x="98" y="1"/>
                      <a:pt x="0" y="99"/>
                      <a:pt x="0" y="220"/>
                    </a:cubicBezTo>
                    <a:cubicBezTo>
                      <a:pt x="0" y="342"/>
                      <a:pt x="99" y="438"/>
                      <a:pt x="220" y="438"/>
                    </a:cubicBezTo>
                    <a:cubicBezTo>
                      <a:pt x="340" y="438"/>
                      <a:pt x="439" y="339"/>
                      <a:pt x="439" y="220"/>
                    </a:cubicBezTo>
                    <a:cubicBezTo>
                      <a:pt x="439" y="99"/>
                      <a:pt x="341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5" name="Google Shape;8525;p25"/>
              <p:cNvSpPr/>
              <p:nvPr/>
            </p:nvSpPr>
            <p:spPr>
              <a:xfrm>
                <a:off x="7242666" y="5569510"/>
                <a:ext cx="119508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8" extrusionOk="0">
                    <a:moveTo>
                      <a:pt x="220" y="1"/>
                    </a:moveTo>
                    <a:cubicBezTo>
                      <a:pt x="98" y="1"/>
                      <a:pt x="0" y="100"/>
                      <a:pt x="0" y="220"/>
                    </a:cubicBezTo>
                    <a:cubicBezTo>
                      <a:pt x="0" y="342"/>
                      <a:pt x="99" y="438"/>
                      <a:pt x="220" y="438"/>
                    </a:cubicBezTo>
                    <a:cubicBezTo>
                      <a:pt x="340" y="438"/>
                      <a:pt x="439" y="340"/>
                      <a:pt x="439" y="220"/>
                    </a:cubicBezTo>
                    <a:cubicBezTo>
                      <a:pt x="439" y="100"/>
                      <a:pt x="341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6" name="Google Shape;8526;p25"/>
              <p:cNvSpPr/>
              <p:nvPr/>
            </p:nvSpPr>
            <p:spPr>
              <a:xfrm>
                <a:off x="7505910" y="5350911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20" y="1"/>
                    </a:moveTo>
                    <a:cubicBezTo>
                      <a:pt x="98" y="1"/>
                      <a:pt x="1" y="100"/>
                      <a:pt x="1" y="220"/>
                    </a:cubicBezTo>
                    <a:cubicBezTo>
                      <a:pt x="1" y="342"/>
                      <a:pt x="100" y="438"/>
                      <a:pt x="220" y="438"/>
                    </a:cubicBezTo>
                    <a:cubicBezTo>
                      <a:pt x="342" y="438"/>
                      <a:pt x="440" y="341"/>
                      <a:pt x="440" y="220"/>
                    </a:cubicBezTo>
                    <a:cubicBezTo>
                      <a:pt x="440" y="100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7" name="Google Shape;8527;p25"/>
              <p:cNvSpPr/>
              <p:nvPr/>
            </p:nvSpPr>
            <p:spPr>
              <a:xfrm>
                <a:off x="7505910" y="5137212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0"/>
                    </a:moveTo>
                    <a:cubicBezTo>
                      <a:pt x="98" y="0"/>
                      <a:pt x="1" y="98"/>
                      <a:pt x="1" y="218"/>
                    </a:cubicBezTo>
                    <a:cubicBezTo>
                      <a:pt x="1" y="340"/>
                      <a:pt x="100" y="437"/>
                      <a:pt x="220" y="437"/>
                    </a:cubicBezTo>
                    <a:cubicBezTo>
                      <a:pt x="342" y="437"/>
                      <a:pt x="440" y="339"/>
                      <a:pt x="440" y="218"/>
                    </a:cubicBezTo>
                    <a:cubicBezTo>
                      <a:pt x="440" y="96"/>
                      <a:pt x="342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8" name="Google Shape;8528;p25"/>
              <p:cNvSpPr/>
              <p:nvPr/>
            </p:nvSpPr>
            <p:spPr>
              <a:xfrm>
                <a:off x="7505910" y="4917796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1"/>
                    </a:moveTo>
                    <a:cubicBezTo>
                      <a:pt x="98" y="1"/>
                      <a:pt x="1" y="99"/>
                      <a:pt x="1" y="220"/>
                    </a:cubicBezTo>
                    <a:cubicBezTo>
                      <a:pt x="1" y="342"/>
                      <a:pt x="100" y="438"/>
                      <a:pt x="220" y="438"/>
                    </a:cubicBezTo>
                    <a:cubicBezTo>
                      <a:pt x="342" y="438"/>
                      <a:pt x="440" y="339"/>
                      <a:pt x="440" y="220"/>
                    </a:cubicBezTo>
                    <a:cubicBezTo>
                      <a:pt x="440" y="99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9" name="Google Shape;8529;p25"/>
              <p:cNvSpPr/>
              <p:nvPr/>
            </p:nvSpPr>
            <p:spPr>
              <a:xfrm>
                <a:off x="7505910" y="5569510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1"/>
                    </a:moveTo>
                    <a:cubicBezTo>
                      <a:pt x="98" y="1"/>
                      <a:pt x="1" y="100"/>
                      <a:pt x="1" y="220"/>
                    </a:cubicBezTo>
                    <a:cubicBezTo>
                      <a:pt x="1" y="342"/>
                      <a:pt x="100" y="438"/>
                      <a:pt x="220" y="438"/>
                    </a:cubicBezTo>
                    <a:cubicBezTo>
                      <a:pt x="342" y="438"/>
                      <a:pt x="440" y="340"/>
                      <a:pt x="440" y="220"/>
                    </a:cubicBezTo>
                    <a:cubicBezTo>
                      <a:pt x="440" y="100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0" name="Google Shape;8530;p25"/>
              <p:cNvSpPr/>
              <p:nvPr/>
            </p:nvSpPr>
            <p:spPr>
              <a:xfrm>
                <a:off x="7505910" y="5788926"/>
                <a:ext cx="119780" cy="118963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7" extrusionOk="0">
                    <a:moveTo>
                      <a:pt x="220" y="0"/>
                    </a:moveTo>
                    <a:cubicBezTo>
                      <a:pt x="98" y="0"/>
                      <a:pt x="1" y="98"/>
                      <a:pt x="1" y="218"/>
                    </a:cubicBezTo>
                    <a:cubicBezTo>
                      <a:pt x="1" y="340"/>
                      <a:pt x="100" y="436"/>
                      <a:pt x="220" y="436"/>
                    </a:cubicBezTo>
                    <a:cubicBezTo>
                      <a:pt x="342" y="436"/>
                      <a:pt x="440" y="339"/>
                      <a:pt x="440" y="218"/>
                    </a:cubicBezTo>
                    <a:cubicBezTo>
                      <a:pt x="440" y="96"/>
                      <a:pt x="342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1" name="Google Shape;8531;p25"/>
              <p:cNvSpPr/>
              <p:nvPr/>
            </p:nvSpPr>
            <p:spPr>
              <a:xfrm>
                <a:off x="7505910" y="6007526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0"/>
                    </a:moveTo>
                    <a:cubicBezTo>
                      <a:pt x="98" y="0"/>
                      <a:pt x="1" y="98"/>
                      <a:pt x="1" y="218"/>
                    </a:cubicBezTo>
                    <a:cubicBezTo>
                      <a:pt x="1" y="338"/>
                      <a:pt x="100" y="437"/>
                      <a:pt x="220" y="437"/>
                    </a:cubicBezTo>
                    <a:cubicBezTo>
                      <a:pt x="342" y="437"/>
                      <a:pt x="440" y="338"/>
                      <a:pt x="440" y="218"/>
                    </a:cubicBezTo>
                    <a:cubicBezTo>
                      <a:pt x="440" y="98"/>
                      <a:pt x="342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2" name="Google Shape;8532;p25"/>
              <p:cNvSpPr/>
              <p:nvPr/>
            </p:nvSpPr>
            <p:spPr>
              <a:xfrm>
                <a:off x="7505910" y="4043126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20" y="1"/>
                    </a:moveTo>
                    <a:cubicBezTo>
                      <a:pt x="98" y="1"/>
                      <a:pt x="1" y="100"/>
                      <a:pt x="1" y="220"/>
                    </a:cubicBezTo>
                    <a:cubicBezTo>
                      <a:pt x="1" y="342"/>
                      <a:pt x="100" y="438"/>
                      <a:pt x="220" y="438"/>
                    </a:cubicBezTo>
                    <a:cubicBezTo>
                      <a:pt x="342" y="438"/>
                      <a:pt x="440" y="339"/>
                      <a:pt x="440" y="220"/>
                    </a:cubicBezTo>
                    <a:cubicBezTo>
                      <a:pt x="440" y="100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3" name="Google Shape;8533;p25"/>
              <p:cNvSpPr/>
              <p:nvPr/>
            </p:nvSpPr>
            <p:spPr>
              <a:xfrm>
                <a:off x="7505910" y="4699197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20" y="1"/>
                    </a:moveTo>
                    <a:cubicBezTo>
                      <a:pt x="98" y="1"/>
                      <a:pt x="1" y="100"/>
                      <a:pt x="1" y="220"/>
                    </a:cubicBezTo>
                    <a:cubicBezTo>
                      <a:pt x="1" y="341"/>
                      <a:pt x="100" y="438"/>
                      <a:pt x="220" y="438"/>
                    </a:cubicBezTo>
                    <a:cubicBezTo>
                      <a:pt x="342" y="438"/>
                      <a:pt x="440" y="341"/>
                      <a:pt x="440" y="220"/>
                    </a:cubicBezTo>
                    <a:cubicBezTo>
                      <a:pt x="440" y="100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4" name="Google Shape;8534;p25"/>
              <p:cNvSpPr/>
              <p:nvPr/>
            </p:nvSpPr>
            <p:spPr>
              <a:xfrm>
                <a:off x="7505910" y="3828883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20" y="1"/>
                    </a:moveTo>
                    <a:cubicBezTo>
                      <a:pt x="98" y="1"/>
                      <a:pt x="1" y="100"/>
                      <a:pt x="1" y="220"/>
                    </a:cubicBezTo>
                    <a:cubicBezTo>
                      <a:pt x="1" y="342"/>
                      <a:pt x="100" y="438"/>
                      <a:pt x="220" y="438"/>
                    </a:cubicBezTo>
                    <a:cubicBezTo>
                      <a:pt x="342" y="438"/>
                      <a:pt x="440" y="341"/>
                      <a:pt x="440" y="220"/>
                    </a:cubicBezTo>
                    <a:cubicBezTo>
                      <a:pt x="440" y="100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5" name="Google Shape;8535;p25"/>
              <p:cNvSpPr/>
              <p:nvPr/>
            </p:nvSpPr>
            <p:spPr>
              <a:xfrm>
                <a:off x="7242666" y="6877567"/>
                <a:ext cx="119508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9" extrusionOk="0">
                    <a:moveTo>
                      <a:pt x="220" y="1"/>
                    </a:moveTo>
                    <a:cubicBezTo>
                      <a:pt x="98" y="1"/>
                      <a:pt x="0" y="98"/>
                      <a:pt x="0" y="219"/>
                    </a:cubicBezTo>
                    <a:cubicBezTo>
                      <a:pt x="0" y="341"/>
                      <a:pt x="99" y="438"/>
                      <a:pt x="220" y="438"/>
                    </a:cubicBezTo>
                    <a:cubicBezTo>
                      <a:pt x="340" y="438"/>
                      <a:pt x="439" y="339"/>
                      <a:pt x="439" y="219"/>
                    </a:cubicBezTo>
                    <a:cubicBezTo>
                      <a:pt x="439" y="98"/>
                      <a:pt x="341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6" name="Google Shape;8536;p25"/>
              <p:cNvSpPr/>
              <p:nvPr/>
            </p:nvSpPr>
            <p:spPr>
              <a:xfrm>
                <a:off x="7505910" y="4262270"/>
                <a:ext cx="119780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8" extrusionOk="0">
                    <a:moveTo>
                      <a:pt x="220" y="0"/>
                    </a:moveTo>
                    <a:cubicBezTo>
                      <a:pt x="98" y="0"/>
                      <a:pt x="1" y="99"/>
                      <a:pt x="1" y="220"/>
                    </a:cubicBezTo>
                    <a:cubicBezTo>
                      <a:pt x="1" y="340"/>
                      <a:pt x="100" y="437"/>
                      <a:pt x="220" y="437"/>
                    </a:cubicBezTo>
                    <a:cubicBezTo>
                      <a:pt x="342" y="437"/>
                      <a:pt x="440" y="340"/>
                      <a:pt x="440" y="220"/>
                    </a:cubicBezTo>
                    <a:cubicBezTo>
                      <a:pt x="440" y="99"/>
                      <a:pt x="342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7" name="Google Shape;8537;p25"/>
              <p:cNvSpPr/>
              <p:nvPr/>
            </p:nvSpPr>
            <p:spPr>
              <a:xfrm>
                <a:off x="7505910" y="4480597"/>
                <a:ext cx="119780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9" extrusionOk="0">
                    <a:moveTo>
                      <a:pt x="220" y="1"/>
                    </a:moveTo>
                    <a:cubicBezTo>
                      <a:pt x="98" y="1"/>
                      <a:pt x="1" y="100"/>
                      <a:pt x="1" y="220"/>
                    </a:cubicBezTo>
                    <a:cubicBezTo>
                      <a:pt x="1" y="342"/>
                      <a:pt x="100" y="438"/>
                      <a:pt x="220" y="438"/>
                    </a:cubicBezTo>
                    <a:cubicBezTo>
                      <a:pt x="342" y="438"/>
                      <a:pt x="440" y="341"/>
                      <a:pt x="440" y="220"/>
                    </a:cubicBezTo>
                    <a:cubicBezTo>
                      <a:pt x="440" y="100"/>
                      <a:pt x="342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8" name="Google Shape;8538;p25"/>
              <p:cNvSpPr/>
              <p:nvPr/>
            </p:nvSpPr>
            <p:spPr>
              <a:xfrm>
                <a:off x="7014811" y="5137212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8" y="0"/>
                    </a:moveTo>
                    <a:cubicBezTo>
                      <a:pt x="96" y="0"/>
                      <a:pt x="0" y="98"/>
                      <a:pt x="0" y="218"/>
                    </a:cubicBezTo>
                    <a:cubicBezTo>
                      <a:pt x="0" y="340"/>
                      <a:pt x="98" y="437"/>
                      <a:pt x="218" y="437"/>
                    </a:cubicBezTo>
                    <a:cubicBezTo>
                      <a:pt x="340" y="437"/>
                      <a:pt x="437" y="339"/>
                      <a:pt x="437" y="218"/>
                    </a:cubicBezTo>
                    <a:cubicBezTo>
                      <a:pt x="437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9" name="Google Shape;8539;p25"/>
              <p:cNvSpPr/>
              <p:nvPr/>
            </p:nvSpPr>
            <p:spPr>
              <a:xfrm>
                <a:off x="6751294" y="6444452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8" y="1"/>
                    </a:moveTo>
                    <a:cubicBezTo>
                      <a:pt x="96" y="1"/>
                      <a:pt x="0" y="98"/>
                      <a:pt x="0" y="219"/>
                    </a:cubicBezTo>
                    <a:cubicBezTo>
                      <a:pt x="0" y="339"/>
                      <a:pt x="98" y="438"/>
                      <a:pt x="218" y="438"/>
                    </a:cubicBezTo>
                    <a:cubicBezTo>
                      <a:pt x="340" y="438"/>
                      <a:pt x="438" y="339"/>
                      <a:pt x="438" y="219"/>
                    </a:cubicBezTo>
                    <a:cubicBezTo>
                      <a:pt x="438" y="98"/>
                      <a:pt x="339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0" name="Google Shape;8540;p25"/>
              <p:cNvSpPr/>
              <p:nvPr/>
            </p:nvSpPr>
            <p:spPr>
              <a:xfrm>
                <a:off x="7014811" y="3828883"/>
                <a:ext cx="119236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9" extrusionOk="0">
                    <a:moveTo>
                      <a:pt x="218" y="1"/>
                    </a:moveTo>
                    <a:cubicBezTo>
                      <a:pt x="96" y="1"/>
                      <a:pt x="0" y="100"/>
                      <a:pt x="0" y="220"/>
                    </a:cubicBezTo>
                    <a:cubicBezTo>
                      <a:pt x="0" y="342"/>
                      <a:pt x="98" y="438"/>
                      <a:pt x="218" y="438"/>
                    </a:cubicBezTo>
                    <a:cubicBezTo>
                      <a:pt x="340" y="438"/>
                      <a:pt x="437" y="341"/>
                      <a:pt x="437" y="220"/>
                    </a:cubicBezTo>
                    <a:cubicBezTo>
                      <a:pt x="437" y="100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1" name="Google Shape;8541;p25"/>
              <p:cNvSpPr/>
              <p:nvPr/>
            </p:nvSpPr>
            <p:spPr>
              <a:xfrm>
                <a:off x="6751294" y="6659240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8" y="0"/>
                    </a:moveTo>
                    <a:cubicBezTo>
                      <a:pt x="96" y="0"/>
                      <a:pt x="0" y="98"/>
                      <a:pt x="0" y="218"/>
                    </a:cubicBezTo>
                    <a:cubicBezTo>
                      <a:pt x="0" y="338"/>
                      <a:pt x="98" y="437"/>
                      <a:pt x="218" y="437"/>
                    </a:cubicBezTo>
                    <a:cubicBezTo>
                      <a:pt x="340" y="437"/>
                      <a:pt x="438" y="338"/>
                      <a:pt x="438" y="218"/>
                    </a:cubicBezTo>
                    <a:cubicBezTo>
                      <a:pt x="438" y="98"/>
                      <a:pt x="339" y="0"/>
                      <a:pt x="2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2" name="Google Shape;8542;p25"/>
              <p:cNvSpPr/>
              <p:nvPr/>
            </p:nvSpPr>
            <p:spPr>
              <a:xfrm>
                <a:off x="6751294" y="6225853"/>
                <a:ext cx="119236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9" extrusionOk="0">
                    <a:moveTo>
                      <a:pt x="218" y="1"/>
                    </a:moveTo>
                    <a:cubicBezTo>
                      <a:pt x="96" y="1"/>
                      <a:pt x="0" y="98"/>
                      <a:pt x="0" y="219"/>
                    </a:cubicBezTo>
                    <a:cubicBezTo>
                      <a:pt x="0" y="341"/>
                      <a:pt x="98" y="438"/>
                      <a:pt x="218" y="438"/>
                    </a:cubicBezTo>
                    <a:cubicBezTo>
                      <a:pt x="340" y="438"/>
                      <a:pt x="438" y="339"/>
                      <a:pt x="438" y="219"/>
                    </a:cubicBezTo>
                    <a:cubicBezTo>
                      <a:pt x="438" y="98"/>
                      <a:pt x="339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3" name="Google Shape;8543;p25"/>
              <p:cNvSpPr/>
              <p:nvPr/>
            </p:nvSpPr>
            <p:spPr>
              <a:xfrm>
                <a:off x="7014811" y="4262270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8" y="0"/>
                    </a:moveTo>
                    <a:cubicBezTo>
                      <a:pt x="96" y="0"/>
                      <a:pt x="0" y="99"/>
                      <a:pt x="0" y="220"/>
                    </a:cubicBezTo>
                    <a:cubicBezTo>
                      <a:pt x="0" y="340"/>
                      <a:pt x="98" y="437"/>
                      <a:pt x="218" y="437"/>
                    </a:cubicBezTo>
                    <a:cubicBezTo>
                      <a:pt x="340" y="437"/>
                      <a:pt x="437" y="340"/>
                      <a:pt x="437" y="220"/>
                    </a:cubicBezTo>
                    <a:cubicBezTo>
                      <a:pt x="437" y="99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4" name="Google Shape;8544;p25"/>
              <p:cNvSpPr/>
              <p:nvPr/>
            </p:nvSpPr>
            <p:spPr>
              <a:xfrm>
                <a:off x="7014811" y="4043126"/>
                <a:ext cx="119236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9" extrusionOk="0">
                    <a:moveTo>
                      <a:pt x="218" y="1"/>
                    </a:moveTo>
                    <a:cubicBezTo>
                      <a:pt x="96" y="1"/>
                      <a:pt x="0" y="100"/>
                      <a:pt x="0" y="220"/>
                    </a:cubicBezTo>
                    <a:cubicBezTo>
                      <a:pt x="0" y="342"/>
                      <a:pt x="98" y="438"/>
                      <a:pt x="218" y="438"/>
                    </a:cubicBezTo>
                    <a:cubicBezTo>
                      <a:pt x="340" y="438"/>
                      <a:pt x="437" y="339"/>
                      <a:pt x="437" y="220"/>
                    </a:cubicBezTo>
                    <a:cubicBezTo>
                      <a:pt x="437" y="100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5" name="Google Shape;8545;p25"/>
              <p:cNvSpPr/>
              <p:nvPr/>
            </p:nvSpPr>
            <p:spPr>
              <a:xfrm>
                <a:off x="6751294" y="5569510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8" y="1"/>
                    </a:moveTo>
                    <a:cubicBezTo>
                      <a:pt x="96" y="1"/>
                      <a:pt x="0" y="100"/>
                      <a:pt x="0" y="220"/>
                    </a:cubicBezTo>
                    <a:cubicBezTo>
                      <a:pt x="0" y="342"/>
                      <a:pt x="98" y="438"/>
                      <a:pt x="218" y="438"/>
                    </a:cubicBezTo>
                    <a:cubicBezTo>
                      <a:pt x="340" y="438"/>
                      <a:pt x="438" y="340"/>
                      <a:pt x="438" y="220"/>
                    </a:cubicBezTo>
                    <a:cubicBezTo>
                      <a:pt x="438" y="100"/>
                      <a:pt x="339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6" name="Google Shape;8546;p25"/>
              <p:cNvSpPr/>
              <p:nvPr/>
            </p:nvSpPr>
            <p:spPr>
              <a:xfrm>
                <a:off x="7242666" y="3828883"/>
                <a:ext cx="119508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39" extrusionOk="0">
                    <a:moveTo>
                      <a:pt x="220" y="1"/>
                    </a:moveTo>
                    <a:cubicBezTo>
                      <a:pt x="98" y="1"/>
                      <a:pt x="0" y="100"/>
                      <a:pt x="0" y="220"/>
                    </a:cubicBezTo>
                    <a:cubicBezTo>
                      <a:pt x="0" y="342"/>
                      <a:pt x="99" y="438"/>
                      <a:pt x="220" y="438"/>
                    </a:cubicBezTo>
                    <a:cubicBezTo>
                      <a:pt x="340" y="438"/>
                      <a:pt x="439" y="341"/>
                      <a:pt x="439" y="220"/>
                    </a:cubicBezTo>
                    <a:cubicBezTo>
                      <a:pt x="439" y="100"/>
                      <a:pt x="341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7" name="Google Shape;8547;p25"/>
              <p:cNvSpPr/>
              <p:nvPr/>
            </p:nvSpPr>
            <p:spPr>
              <a:xfrm>
                <a:off x="6751294" y="5137212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8" y="0"/>
                    </a:moveTo>
                    <a:cubicBezTo>
                      <a:pt x="96" y="0"/>
                      <a:pt x="0" y="98"/>
                      <a:pt x="0" y="218"/>
                    </a:cubicBezTo>
                    <a:cubicBezTo>
                      <a:pt x="0" y="340"/>
                      <a:pt x="98" y="437"/>
                      <a:pt x="218" y="437"/>
                    </a:cubicBezTo>
                    <a:cubicBezTo>
                      <a:pt x="340" y="437"/>
                      <a:pt x="438" y="339"/>
                      <a:pt x="438" y="218"/>
                    </a:cubicBezTo>
                    <a:cubicBezTo>
                      <a:pt x="438" y="96"/>
                      <a:pt x="339" y="0"/>
                      <a:pt x="2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8" name="Google Shape;8548;p25"/>
              <p:cNvSpPr/>
              <p:nvPr/>
            </p:nvSpPr>
            <p:spPr>
              <a:xfrm>
                <a:off x="6751294" y="6007526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8" y="0"/>
                    </a:moveTo>
                    <a:cubicBezTo>
                      <a:pt x="96" y="0"/>
                      <a:pt x="0" y="98"/>
                      <a:pt x="0" y="218"/>
                    </a:cubicBezTo>
                    <a:cubicBezTo>
                      <a:pt x="0" y="338"/>
                      <a:pt x="98" y="437"/>
                      <a:pt x="218" y="437"/>
                    </a:cubicBezTo>
                    <a:cubicBezTo>
                      <a:pt x="340" y="437"/>
                      <a:pt x="438" y="338"/>
                      <a:pt x="438" y="218"/>
                    </a:cubicBezTo>
                    <a:cubicBezTo>
                      <a:pt x="438" y="98"/>
                      <a:pt x="339" y="0"/>
                      <a:pt x="2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9" name="Google Shape;8549;p25"/>
              <p:cNvSpPr/>
              <p:nvPr/>
            </p:nvSpPr>
            <p:spPr>
              <a:xfrm>
                <a:off x="7014811" y="4480597"/>
                <a:ext cx="119236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9" extrusionOk="0">
                    <a:moveTo>
                      <a:pt x="218" y="1"/>
                    </a:moveTo>
                    <a:cubicBezTo>
                      <a:pt x="96" y="1"/>
                      <a:pt x="0" y="100"/>
                      <a:pt x="0" y="220"/>
                    </a:cubicBezTo>
                    <a:cubicBezTo>
                      <a:pt x="0" y="342"/>
                      <a:pt x="98" y="438"/>
                      <a:pt x="218" y="438"/>
                    </a:cubicBezTo>
                    <a:cubicBezTo>
                      <a:pt x="340" y="438"/>
                      <a:pt x="437" y="341"/>
                      <a:pt x="437" y="220"/>
                    </a:cubicBezTo>
                    <a:cubicBezTo>
                      <a:pt x="437" y="100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0" name="Google Shape;8550;p25"/>
              <p:cNvSpPr/>
              <p:nvPr/>
            </p:nvSpPr>
            <p:spPr>
              <a:xfrm>
                <a:off x="6751294" y="5788926"/>
                <a:ext cx="119236" cy="118963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7" extrusionOk="0">
                    <a:moveTo>
                      <a:pt x="218" y="0"/>
                    </a:moveTo>
                    <a:cubicBezTo>
                      <a:pt x="96" y="0"/>
                      <a:pt x="0" y="98"/>
                      <a:pt x="0" y="218"/>
                    </a:cubicBezTo>
                    <a:cubicBezTo>
                      <a:pt x="0" y="340"/>
                      <a:pt x="98" y="436"/>
                      <a:pt x="218" y="436"/>
                    </a:cubicBezTo>
                    <a:cubicBezTo>
                      <a:pt x="340" y="436"/>
                      <a:pt x="438" y="339"/>
                      <a:pt x="438" y="218"/>
                    </a:cubicBezTo>
                    <a:cubicBezTo>
                      <a:pt x="438" y="96"/>
                      <a:pt x="339" y="0"/>
                      <a:pt x="2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1" name="Google Shape;8551;p25"/>
              <p:cNvSpPr/>
              <p:nvPr/>
            </p:nvSpPr>
            <p:spPr>
              <a:xfrm>
                <a:off x="6751294" y="5350911"/>
                <a:ext cx="119236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9" extrusionOk="0">
                    <a:moveTo>
                      <a:pt x="218" y="1"/>
                    </a:moveTo>
                    <a:cubicBezTo>
                      <a:pt x="96" y="1"/>
                      <a:pt x="0" y="100"/>
                      <a:pt x="0" y="220"/>
                    </a:cubicBezTo>
                    <a:cubicBezTo>
                      <a:pt x="0" y="342"/>
                      <a:pt x="98" y="438"/>
                      <a:pt x="218" y="438"/>
                    </a:cubicBezTo>
                    <a:cubicBezTo>
                      <a:pt x="340" y="438"/>
                      <a:pt x="438" y="341"/>
                      <a:pt x="438" y="220"/>
                    </a:cubicBezTo>
                    <a:cubicBezTo>
                      <a:pt x="438" y="100"/>
                      <a:pt x="339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2" name="Google Shape;8552;p25"/>
              <p:cNvSpPr/>
              <p:nvPr/>
            </p:nvSpPr>
            <p:spPr>
              <a:xfrm>
                <a:off x="7014811" y="6444452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8" y="1"/>
                    </a:moveTo>
                    <a:cubicBezTo>
                      <a:pt x="96" y="1"/>
                      <a:pt x="0" y="98"/>
                      <a:pt x="0" y="219"/>
                    </a:cubicBezTo>
                    <a:cubicBezTo>
                      <a:pt x="0" y="339"/>
                      <a:pt x="98" y="438"/>
                      <a:pt x="218" y="438"/>
                    </a:cubicBezTo>
                    <a:cubicBezTo>
                      <a:pt x="340" y="438"/>
                      <a:pt x="437" y="339"/>
                      <a:pt x="437" y="219"/>
                    </a:cubicBezTo>
                    <a:cubicBezTo>
                      <a:pt x="437" y="98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3" name="Google Shape;8553;p25"/>
              <p:cNvSpPr/>
              <p:nvPr/>
            </p:nvSpPr>
            <p:spPr>
              <a:xfrm>
                <a:off x="7014811" y="6225853"/>
                <a:ext cx="119236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9" extrusionOk="0">
                    <a:moveTo>
                      <a:pt x="218" y="1"/>
                    </a:moveTo>
                    <a:cubicBezTo>
                      <a:pt x="96" y="1"/>
                      <a:pt x="0" y="98"/>
                      <a:pt x="0" y="219"/>
                    </a:cubicBezTo>
                    <a:cubicBezTo>
                      <a:pt x="0" y="341"/>
                      <a:pt x="98" y="438"/>
                      <a:pt x="218" y="438"/>
                    </a:cubicBezTo>
                    <a:cubicBezTo>
                      <a:pt x="340" y="438"/>
                      <a:pt x="437" y="339"/>
                      <a:pt x="437" y="219"/>
                    </a:cubicBezTo>
                    <a:cubicBezTo>
                      <a:pt x="437" y="98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4" name="Google Shape;8554;p25"/>
              <p:cNvSpPr/>
              <p:nvPr/>
            </p:nvSpPr>
            <p:spPr>
              <a:xfrm>
                <a:off x="7014811" y="6877567"/>
                <a:ext cx="119236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9" extrusionOk="0">
                    <a:moveTo>
                      <a:pt x="218" y="1"/>
                    </a:moveTo>
                    <a:cubicBezTo>
                      <a:pt x="96" y="1"/>
                      <a:pt x="0" y="98"/>
                      <a:pt x="0" y="219"/>
                    </a:cubicBezTo>
                    <a:cubicBezTo>
                      <a:pt x="0" y="341"/>
                      <a:pt x="98" y="438"/>
                      <a:pt x="218" y="438"/>
                    </a:cubicBezTo>
                    <a:cubicBezTo>
                      <a:pt x="340" y="438"/>
                      <a:pt x="437" y="339"/>
                      <a:pt x="437" y="219"/>
                    </a:cubicBezTo>
                    <a:cubicBezTo>
                      <a:pt x="437" y="98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5" name="Google Shape;8555;p25"/>
              <p:cNvSpPr/>
              <p:nvPr/>
            </p:nvSpPr>
            <p:spPr>
              <a:xfrm>
                <a:off x="7014811" y="6659240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8" y="0"/>
                    </a:moveTo>
                    <a:cubicBezTo>
                      <a:pt x="96" y="0"/>
                      <a:pt x="0" y="98"/>
                      <a:pt x="0" y="218"/>
                    </a:cubicBezTo>
                    <a:cubicBezTo>
                      <a:pt x="0" y="338"/>
                      <a:pt x="98" y="437"/>
                      <a:pt x="218" y="437"/>
                    </a:cubicBezTo>
                    <a:cubicBezTo>
                      <a:pt x="340" y="437"/>
                      <a:pt x="437" y="338"/>
                      <a:pt x="437" y="218"/>
                    </a:cubicBezTo>
                    <a:cubicBezTo>
                      <a:pt x="437" y="98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6" name="Google Shape;8556;p25"/>
              <p:cNvSpPr/>
              <p:nvPr/>
            </p:nvSpPr>
            <p:spPr>
              <a:xfrm>
                <a:off x="7014811" y="6007526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8" y="0"/>
                    </a:moveTo>
                    <a:cubicBezTo>
                      <a:pt x="96" y="0"/>
                      <a:pt x="0" y="98"/>
                      <a:pt x="0" y="218"/>
                    </a:cubicBezTo>
                    <a:cubicBezTo>
                      <a:pt x="0" y="338"/>
                      <a:pt x="98" y="437"/>
                      <a:pt x="218" y="437"/>
                    </a:cubicBezTo>
                    <a:cubicBezTo>
                      <a:pt x="340" y="437"/>
                      <a:pt x="437" y="338"/>
                      <a:pt x="437" y="218"/>
                    </a:cubicBezTo>
                    <a:cubicBezTo>
                      <a:pt x="437" y="98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7" name="Google Shape;8557;p25"/>
              <p:cNvSpPr/>
              <p:nvPr/>
            </p:nvSpPr>
            <p:spPr>
              <a:xfrm>
                <a:off x="7014811" y="4699197"/>
                <a:ext cx="119236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9" extrusionOk="0">
                    <a:moveTo>
                      <a:pt x="218" y="1"/>
                    </a:moveTo>
                    <a:cubicBezTo>
                      <a:pt x="96" y="1"/>
                      <a:pt x="0" y="100"/>
                      <a:pt x="0" y="220"/>
                    </a:cubicBezTo>
                    <a:cubicBezTo>
                      <a:pt x="0" y="341"/>
                      <a:pt x="98" y="438"/>
                      <a:pt x="218" y="438"/>
                    </a:cubicBezTo>
                    <a:cubicBezTo>
                      <a:pt x="340" y="438"/>
                      <a:pt x="437" y="341"/>
                      <a:pt x="437" y="220"/>
                    </a:cubicBezTo>
                    <a:cubicBezTo>
                      <a:pt x="437" y="100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8" name="Google Shape;8558;p25"/>
              <p:cNvSpPr/>
              <p:nvPr/>
            </p:nvSpPr>
            <p:spPr>
              <a:xfrm>
                <a:off x="7266894" y="3686235"/>
                <a:ext cx="93374" cy="43556"/>
              </a:xfrm>
              <a:custGeom>
                <a:avLst/>
                <a:gdLst/>
                <a:ahLst/>
                <a:cxnLst/>
                <a:rect l="l" t="t" r="r" b="b"/>
                <a:pathLst>
                  <a:path w="343" h="160" extrusionOk="0">
                    <a:moveTo>
                      <a:pt x="343" y="0"/>
                    </a:moveTo>
                    <a:lnTo>
                      <a:pt x="343" y="0"/>
                    </a:lnTo>
                    <a:cubicBezTo>
                      <a:pt x="228" y="36"/>
                      <a:pt x="113" y="73"/>
                      <a:pt x="0" y="115"/>
                    </a:cubicBezTo>
                    <a:cubicBezTo>
                      <a:pt x="36" y="142"/>
                      <a:pt x="82" y="159"/>
                      <a:pt x="131" y="159"/>
                    </a:cubicBezTo>
                    <a:cubicBezTo>
                      <a:pt x="231" y="159"/>
                      <a:pt x="315" y="93"/>
                      <a:pt x="3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9" name="Google Shape;8559;p25"/>
              <p:cNvSpPr/>
              <p:nvPr/>
            </p:nvSpPr>
            <p:spPr>
              <a:xfrm>
                <a:off x="7014811" y="4917796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8" y="1"/>
                    </a:moveTo>
                    <a:cubicBezTo>
                      <a:pt x="96" y="1"/>
                      <a:pt x="0" y="99"/>
                      <a:pt x="0" y="220"/>
                    </a:cubicBezTo>
                    <a:cubicBezTo>
                      <a:pt x="0" y="342"/>
                      <a:pt x="98" y="438"/>
                      <a:pt x="218" y="438"/>
                    </a:cubicBezTo>
                    <a:cubicBezTo>
                      <a:pt x="340" y="438"/>
                      <a:pt x="437" y="339"/>
                      <a:pt x="437" y="220"/>
                    </a:cubicBezTo>
                    <a:cubicBezTo>
                      <a:pt x="437" y="99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0" name="Google Shape;8560;p25"/>
              <p:cNvSpPr/>
              <p:nvPr/>
            </p:nvSpPr>
            <p:spPr>
              <a:xfrm>
                <a:off x="7014811" y="5788926"/>
                <a:ext cx="119236" cy="118963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7" extrusionOk="0">
                    <a:moveTo>
                      <a:pt x="218" y="0"/>
                    </a:moveTo>
                    <a:cubicBezTo>
                      <a:pt x="96" y="0"/>
                      <a:pt x="0" y="98"/>
                      <a:pt x="0" y="218"/>
                    </a:cubicBezTo>
                    <a:cubicBezTo>
                      <a:pt x="0" y="340"/>
                      <a:pt x="98" y="436"/>
                      <a:pt x="218" y="436"/>
                    </a:cubicBezTo>
                    <a:cubicBezTo>
                      <a:pt x="340" y="436"/>
                      <a:pt x="437" y="339"/>
                      <a:pt x="437" y="218"/>
                    </a:cubicBezTo>
                    <a:cubicBezTo>
                      <a:pt x="437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1" name="Google Shape;8561;p25"/>
              <p:cNvSpPr/>
              <p:nvPr/>
            </p:nvSpPr>
            <p:spPr>
              <a:xfrm>
                <a:off x="6751294" y="4917796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8" y="1"/>
                    </a:moveTo>
                    <a:cubicBezTo>
                      <a:pt x="96" y="1"/>
                      <a:pt x="0" y="99"/>
                      <a:pt x="0" y="220"/>
                    </a:cubicBezTo>
                    <a:cubicBezTo>
                      <a:pt x="0" y="342"/>
                      <a:pt x="98" y="438"/>
                      <a:pt x="218" y="438"/>
                    </a:cubicBezTo>
                    <a:cubicBezTo>
                      <a:pt x="340" y="438"/>
                      <a:pt x="438" y="339"/>
                      <a:pt x="438" y="220"/>
                    </a:cubicBezTo>
                    <a:cubicBezTo>
                      <a:pt x="438" y="99"/>
                      <a:pt x="339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2" name="Google Shape;8562;p25"/>
              <p:cNvSpPr/>
              <p:nvPr/>
            </p:nvSpPr>
            <p:spPr>
              <a:xfrm>
                <a:off x="7014811" y="5569510"/>
                <a:ext cx="119236" cy="11923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8" extrusionOk="0">
                    <a:moveTo>
                      <a:pt x="218" y="1"/>
                    </a:moveTo>
                    <a:cubicBezTo>
                      <a:pt x="96" y="1"/>
                      <a:pt x="0" y="100"/>
                      <a:pt x="0" y="220"/>
                    </a:cubicBezTo>
                    <a:cubicBezTo>
                      <a:pt x="0" y="342"/>
                      <a:pt x="98" y="438"/>
                      <a:pt x="218" y="438"/>
                    </a:cubicBezTo>
                    <a:cubicBezTo>
                      <a:pt x="340" y="438"/>
                      <a:pt x="437" y="340"/>
                      <a:pt x="437" y="220"/>
                    </a:cubicBezTo>
                    <a:cubicBezTo>
                      <a:pt x="437" y="100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3" name="Google Shape;8563;p25"/>
              <p:cNvSpPr/>
              <p:nvPr/>
            </p:nvSpPr>
            <p:spPr>
              <a:xfrm>
                <a:off x="7014811" y="5350911"/>
                <a:ext cx="119236" cy="119508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9" extrusionOk="0">
                    <a:moveTo>
                      <a:pt x="218" y="1"/>
                    </a:moveTo>
                    <a:cubicBezTo>
                      <a:pt x="96" y="1"/>
                      <a:pt x="0" y="100"/>
                      <a:pt x="0" y="220"/>
                    </a:cubicBezTo>
                    <a:cubicBezTo>
                      <a:pt x="0" y="342"/>
                      <a:pt x="98" y="438"/>
                      <a:pt x="218" y="438"/>
                    </a:cubicBezTo>
                    <a:cubicBezTo>
                      <a:pt x="340" y="438"/>
                      <a:pt x="437" y="341"/>
                      <a:pt x="437" y="220"/>
                    </a:cubicBezTo>
                    <a:cubicBezTo>
                      <a:pt x="437" y="100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64" name="Google Shape;8564;p25"/>
            <p:cNvSpPr/>
            <p:nvPr/>
          </p:nvSpPr>
          <p:spPr>
            <a:xfrm rot="449097">
              <a:off x="-88754" y="868467"/>
              <a:ext cx="701216" cy="666940"/>
            </a:xfrm>
            <a:custGeom>
              <a:avLst/>
              <a:gdLst/>
              <a:ahLst/>
              <a:cxnLst/>
              <a:rect l="l" t="t" r="r" b="b"/>
              <a:pathLst>
                <a:path w="7017" h="6674" extrusionOk="0">
                  <a:moveTo>
                    <a:pt x="3508" y="1"/>
                  </a:moveTo>
                  <a:lnTo>
                    <a:pt x="2423" y="2198"/>
                  </a:lnTo>
                  <a:lnTo>
                    <a:pt x="0" y="2551"/>
                  </a:lnTo>
                  <a:lnTo>
                    <a:pt x="1754" y="4260"/>
                  </a:lnTo>
                  <a:lnTo>
                    <a:pt x="1339" y="6674"/>
                  </a:lnTo>
                  <a:lnTo>
                    <a:pt x="3508" y="5534"/>
                  </a:lnTo>
                  <a:lnTo>
                    <a:pt x="5676" y="6674"/>
                  </a:lnTo>
                  <a:lnTo>
                    <a:pt x="5262" y="4260"/>
                  </a:lnTo>
                  <a:lnTo>
                    <a:pt x="7016" y="2551"/>
                  </a:lnTo>
                  <a:lnTo>
                    <a:pt x="4592" y="2198"/>
                  </a:lnTo>
                  <a:lnTo>
                    <a:pt x="35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5" name="Google Shape;8565;p25"/>
          <p:cNvGrpSpPr/>
          <p:nvPr/>
        </p:nvGrpSpPr>
        <p:grpSpPr>
          <a:xfrm rot="2574614">
            <a:off x="-1516393" y="1273348"/>
            <a:ext cx="3265978" cy="215394"/>
            <a:chOff x="4006706" y="264806"/>
            <a:chExt cx="3553286" cy="234342"/>
          </a:xfrm>
        </p:grpSpPr>
        <p:sp>
          <p:nvSpPr>
            <p:cNvPr id="8566" name="Google Shape;8566;p25"/>
            <p:cNvSpPr/>
            <p:nvPr/>
          </p:nvSpPr>
          <p:spPr>
            <a:xfrm>
              <a:off x="4006706" y="264806"/>
              <a:ext cx="3553286" cy="234342"/>
            </a:xfrm>
            <a:custGeom>
              <a:avLst/>
              <a:gdLst/>
              <a:ahLst/>
              <a:cxnLst/>
              <a:rect l="l" t="t" r="r" b="b"/>
              <a:pathLst>
                <a:path w="60075" h="3962" extrusionOk="0">
                  <a:moveTo>
                    <a:pt x="95" y="1"/>
                  </a:moveTo>
                  <a:cubicBezTo>
                    <a:pt x="42" y="1"/>
                    <a:pt x="1" y="44"/>
                    <a:pt x="1" y="96"/>
                  </a:cubicBezTo>
                  <a:lnTo>
                    <a:pt x="1" y="3866"/>
                  </a:lnTo>
                  <a:cubicBezTo>
                    <a:pt x="1" y="3917"/>
                    <a:pt x="44" y="3962"/>
                    <a:pt x="95" y="3962"/>
                  </a:cubicBezTo>
                  <a:lnTo>
                    <a:pt x="59979" y="3962"/>
                  </a:lnTo>
                  <a:cubicBezTo>
                    <a:pt x="60033" y="3962"/>
                    <a:pt x="60075" y="3917"/>
                    <a:pt x="60075" y="3866"/>
                  </a:cubicBezTo>
                  <a:lnTo>
                    <a:pt x="60075" y="96"/>
                  </a:lnTo>
                  <a:cubicBezTo>
                    <a:pt x="60075" y="44"/>
                    <a:pt x="60032" y="1"/>
                    <a:pt x="59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7" name="Google Shape;8567;p25"/>
            <p:cNvSpPr/>
            <p:nvPr/>
          </p:nvSpPr>
          <p:spPr>
            <a:xfrm>
              <a:off x="4170784" y="326793"/>
              <a:ext cx="3293569" cy="110310"/>
            </a:xfrm>
            <a:custGeom>
              <a:avLst/>
              <a:gdLst/>
              <a:ahLst/>
              <a:cxnLst/>
              <a:rect l="l" t="t" r="r" b="b"/>
              <a:pathLst>
                <a:path w="55684" h="1865" extrusionOk="0">
                  <a:moveTo>
                    <a:pt x="1378" y="1"/>
                  </a:moveTo>
                  <a:lnTo>
                    <a:pt x="834" y="342"/>
                  </a:lnTo>
                  <a:lnTo>
                    <a:pt x="224" y="143"/>
                  </a:lnTo>
                  <a:lnTo>
                    <a:pt x="376" y="771"/>
                  </a:lnTo>
                  <a:lnTo>
                    <a:pt x="1" y="1294"/>
                  </a:lnTo>
                  <a:lnTo>
                    <a:pt x="640" y="1340"/>
                  </a:lnTo>
                  <a:lnTo>
                    <a:pt x="1016" y="1863"/>
                  </a:lnTo>
                  <a:lnTo>
                    <a:pt x="1258" y="1267"/>
                  </a:lnTo>
                  <a:lnTo>
                    <a:pt x="1867" y="1066"/>
                  </a:lnTo>
                  <a:lnTo>
                    <a:pt x="1378" y="647"/>
                  </a:lnTo>
                  <a:lnTo>
                    <a:pt x="1378" y="1"/>
                  </a:lnTo>
                  <a:close/>
                  <a:moveTo>
                    <a:pt x="4367" y="1"/>
                  </a:moveTo>
                  <a:lnTo>
                    <a:pt x="3823" y="342"/>
                  </a:lnTo>
                  <a:lnTo>
                    <a:pt x="3213" y="143"/>
                  </a:lnTo>
                  <a:lnTo>
                    <a:pt x="3365" y="771"/>
                  </a:lnTo>
                  <a:lnTo>
                    <a:pt x="2990" y="1294"/>
                  </a:lnTo>
                  <a:lnTo>
                    <a:pt x="3629" y="1340"/>
                  </a:lnTo>
                  <a:lnTo>
                    <a:pt x="4005" y="1863"/>
                  </a:lnTo>
                  <a:lnTo>
                    <a:pt x="4247" y="1267"/>
                  </a:lnTo>
                  <a:lnTo>
                    <a:pt x="4856" y="1066"/>
                  </a:lnTo>
                  <a:lnTo>
                    <a:pt x="4367" y="647"/>
                  </a:lnTo>
                  <a:lnTo>
                    <a:pt x="4367" y="1"/>
                  </a:lnTo>
                  <a:close/>
                  <a:moveTo>
                    <a:pt x="7358" y="1"/>
                  </a:moveTo>
                  <a:lnTo>
                    <a:pt x="6813" y="342"/>
                  </a:lnTo>
                  <a:lnTo>
                    <a:pt x="6204" y="143"/>
                  </a:lnTo>
                  <a:lnTo>
                    <a:pt x="6356" y="771"/>
                  </a:lnTo>
                  <a:lnTo>
                    <a:pt x="5980" y="1294"/>
                  </a:lnTo>
                  <a:lnTo>
                    <a:pt x="6620" y="1340"/>
                  </a:lnTo>
                  <a:lnTo>
                    <a:pt x="6997" y="1863"/>
                  </a:lnTo>
                  <a:lnTo>
                    <a:pt x="7237" y="1267"/>
                  </a:lnTo>
                  <a:lnTo>
                    <a:pt x="7847" y="1066"/>
                  </a:lnTo>
                  <a:lnTo>
                    <a:pt x="7358" y="647"/>
                  </a:lnTo>
                  <a:lnTo>
                    <a:pt x="7358" y="1"/>
                  </a:lnTo>
                  <a:close/>
                  <a:moveTo>
                    <a:pt x="10347" y="1"/>
                  </a:moveTo>
                  <a:lnTo>
                    <a:pt x="9802" y="342"/>
                  </a:lnTo>
                  <a:lnTo>
                    <a:pt x="9193" y="143"/>
                  </a:lnTo>
                  <a:lnTo>
                    <a:pt x="9345" y="771"/>
                  </a:lnTo>
                  <a:lnTo>
                    <a:pt x="8969" y="1294"/>
                  </a:lnTo>
                  <a:lnTo>
                    <a:pt x="9609" y="1340"/>
                  </a:lnTo>
                  <a:lnTo>
                    <a:pt x="9986" y="1863"/>
                  </a:lnTo>
                  <a:lnTo>
                    <a:pt x="10226" y="1267"/>
                  </a:lnTo>
                  <a:lnTo>
                    <a:pt x="10836" y="1066"/>
                  </a:lnTo>
                  <a:lnTo>
                    <a:pt x="10347" y="647"/>
                  </a:lnTo>
                  <a:lnTo>
                    <a:pt x="10347" y="1"/>
                  </a:lnTo>
                  <a:close/>
                  <a:moveTo>
                    <a:pt x="13337" y="1"/>
                  </a:moveTo>
                  <a:lnTo>
                    <a:pt x="12792" y="342"/>
                  </a:lnTo>
                  <a:lnTo>
                    <a:pt x="12183" y="143"/>
                  </a:lnTo>
                  <a:lnTo>
                    <a:pt x="12337" y="771"/>
                  </a:lnTo>
                  <a:lnTo>
                    <a:pt x="11960" y="1294"/>
                  </a:lnTo>
                  <a:lnTo>
                    <a:pt x="12599" y="1340"/>
                  </a:lnTo>
                  <a:lnTo>
                    <a:pt x="12976" y="1863"/>
                  </a:lnTo>
                  <a:lnTo>
                    <a:pt x="13218" y="1267"/>
                  </a:lnTo>
                  <a:lnTo>
                    <a:pt x="13828" y="1066"/>
                  </a:lnTo>
                  <a:lnTo>
                    <a:pt x="13337" y="647"/>
                  </a:lnTo>
                  <a:lnTo>
                    <a:pt x="13337" y="1"/>
                  </a:lnTo>
                  <a:close/>
                  <a:moveTo>
                    <a:pt x="16326" y="1"/>
                  </a:moveTo>
                  <a:lnTo>
                    <a:pt x="15781" y="342"/>
                  </a:lnTo>
                  <a:lnTo>
                    <a:pt x="15172" y="143"/>
                  </a:lnTo>
                  <a:lnTo>
                    <a:pt x="15326" y="771"/>
                  </a:lnTo>
                  <a:lnTo>
                    <a:pt x="14949" y="1294"/>
                  </a:lnTo>
                  <a:lnTo>
                    <a:pt x="15588" y="1340"/>
                  </a:lnTo>
                  <a:lnTo>
                    <a:pt x="15965" y="1863"/>
                  </a:lnTo>
                  <a:lnTo>
                    <a:pt x="16207" y="1267"/>
                  </a:lnTo>
                  <a:lnTo>
                    <a:pt x="16817" y="1066"/>
                  </a:lnTo>
                  <a:lnTo>
                    <a:pt x="16326" y="647"/>
                  </a:lnTo>
                  <a:lnTo>
                    <a:pt x="16326" y="1"/>
                  </a:lnTo>
                  <a:close/>
                  <a:moveTo>
                    <a:pt x="19315" y="1"/>
                  </a:moveTo>
                  <a:lnTo>
                    <a:pt x="18770" y="342"/>
                  </a:lnTo>
                  <a:lnTo>
                    <a:pt x="18161" y="143"/>
                  </a:lnTo>
                  <a:lnTo>
                    <a:pt x="18315" y="771"/>
                  </a:lnTo>
                  <a:lnTo>
                    <a:pt x="17938" y="1294"/>
                  </a:lnTo>
                  <a:lnTo>
                    <a:pt x="18577" y="1340"/>
                  </a:lnTo>
                  <a:lnTo>
                    <a:pt x="18954" y="1863"/>
                  </a:lnTo>
                  <a:lnTo>
                    <a:pt x="19196" y="1267"/>
                  </a:lnTo>
                  <a:lnTo>
                    <a:pt x="19806" y="1066"/>
                  </a:lnTo>
                  <a:lnTo>
                    <a:pt x="19315" y="647"/>
                  </a:lnTo>
                  <a:lnTo>
                    <a:pt x="19315" y="1"/>
                  </a:lnTo>
                  <a:close/>
                  <a:moveTo>
                    <a:pt x="22307" y="1"/>
                  </a:moveTo>
                  <a:lnTo>
                    <a:pt x="21762" y="342"/>
                  </a:lnTo>
                  <a:lnTo>
                    <a:pt x="21153" y="143"/>
                  </a:lnTo>
                  <a:lnTo>
                    <a:pt x="21305" y="771"/>
                  </a:lnTo>
                  <a:lnTo>
                    <a:pt x="20928" y="1294"/>
                  </a:lnTo>
                  <a:lnTo>
                    <a:pt x="21569" y="1340"/>
                  </a:lnTo>
                  <a:lnTo>
                    <a:pt x="21944" y="1863"/>
                  </a:lnTo>
                  <a:lnTo>
                    <a:pt x="22187" y="1267"/>
                  </a:lnTo>
                  <a:lnTo>
                    <a:pt x="22796" y="1066"/>
                  </a:lnTo>
                  <a:lnTo>
                    <a:pt x="22307" y="647"/>
                  </a:lnTo>
                  <a:lnTo>
                    <a:pt x="22307" y="1"/>
                  </a:lnTo>
                  <a:close/>
                  <a:moveTo>
                    <a:pt x="25296" y="1"/>
                  </a:moveTo>
                  <a:lnTo>
                    <a:pt x="24751" y="342"/>
                  </a:lnTo>
                  <a:lnTo>
                    <a:pt x="24142" y="143"/>
                  </a:lnTo>
                  <a:lnTo>
                    <a:pt x="24294" y="771"/>
                  </a:lnTo>
                  <a:lnTo>
                    <a:pt x="23917" y="1294"/>
                  </a:lnTo>
                  <a:lnTo>
                    <a:pt x="24558" y="1340"/>
                  </a:lnTo>
                  <a:lnTo>
                    <a:pt x="24933" y="1863"/>
                  </a:lnTo>
                  <a:lnTo>
                    <a:pt x="25176" y="1267"/>
                  </a:lnTo>
                  <a:lnTo>
                    <a:pt x="25785" y="1066"/>
                  </a:lnTo>
                  <a:lnTo>
                    <a:pt x="25296" y="647"/>
                  </a:lnTo>
                  <a:lnTo>
                    <a:pt x="25296" y="1"/>
                  </a:lnTo>
                  <a:close/>
                  <a:moveTo>
                    <a:pt x="28287" y="1"/>
                  </a:moveTo>
                  <a:lnTo>
                    <a:pt x="27742" y="342"/>
                  </a:lnTo>
                  <a:lnTo>
                    <a:pt x="27133" y="143"/>
                  </a:lnTo>
                  <a:lnTo>
                    <a:pt x="27284" y="771"/>
                  </a:lnTo>
                  <a:lnTo>
                    <a:pt x="26909" y="1294"/>
                  </a:lnTo>
                  <a:lnTo>
                    <a:pt x="27548" y="1340"/>
                  </a:lnTo>
                  <a:lnTo>
                    <a:pt x="27924" y="1863"/>
                  </a:lnTo>
                  <a:lnTo>
                    <a:pt x="28166" y="1267"/>
                  </a:lnTo>
                  <a:lnTo>
                    <a:pt x="28775" y="1066"/>
                  </a:lnTo>
                  <a:lnTo>
                    <a:pt x="28287" y="647"/>
                  </a:lnTo>
                  <a:lnTo>
                    <a:pt x="28287" y="1"/>
                  </a:lnTo>
                  <a:close/>
                  <a:moveTo>
                    <a:pt x="31276" y="1"/>
                  </a:moveTo>
                  <a:lnTo>
                    <a:pt x="30731" y="342"/>
                  </a:lnTo>
                  <a:lnTo>
                    <a:pt x="30122" y="143"/>
                  </a:lnTo>
                  <a:lnTo>
                    <a:pt x="30273" y="771"/>
                  </a:lnTo>
                  <a:lnTo>
                    <a:pt x="29898" y="1294"/>
                  </a:lnTo>
                  <a:lnTo>
                    <a:pt x="30537" y="1340"/>
                  </a:lnTo>
                  <a:lnTo>
                    <a:pt x="30913" y="1863"/>
                  </a:lnTo>
                  <a:lnTo>
                    <a:pt x="31155" y="1267"/>
                  </a:lnTo>
                  <a:lnTo>
                    <a:pt x="31764" y="1066"/>
                  </a:lnTo>
                  <a:lnTo>
                    <a:pt x="31276" y="647"/>
                  </a:lnTo>
                  <a:lnTo>
                    <a:pt x="31276" y="1"/>
                  </a:lnTo>
                  <a:close/>
                  <a:moveTo>
                    <a:pt x="34266" y="1"/>
                  </a:moveTo>
                  <a:lnTo>
                    <a:pt x="33721" y="342"/>
                  </a:lnTo>
                  <a:lnTo>
                    <a:pt x="33112" y="143"/>
                  </a:lnTo>
                  <a:lnTo>
                    <a:pt x="33264" y="771"/>
                  </a:lnTo>
                  <a:lnTo>
                    <a:pt x="32888" y="1294"/>
                  </a:lnTo>
                  <a:lnTo>
                    <a:pt x="33528" y="1340"/>
                  </a:lnTo>
                  <a:lnTo>
                    <a:pt x="33905" y="1863"/>
                  </a:lnTo>
                  <a:lnTo>
                    <a:pt x="34146" y="1267"/>
                  </a:lnTo>
                  <a:lnTo>
                    <a:pt x="34755" y="1066"/>
                  </a:lnTo>
                  <a:lnTo>
                    <a:pt x="34266" y="647"/>
                  </a:lnTo>
                  <a:lnTo>
                    <a:pt x="34266" y="1"/>
                  </a:lnTo>
                  <a:close/>
                  <a:moveTo>
                    <a:pt x="37255" y="1"/>
                  </a:moveTo>
                  <a:lnTo>
                    <a:pt x="36710" y="342"/>
                  </a:lnTo>
                  <a:lnTo>
                    <a:pt x="36101" y="143"/>
                  </a:lnTo>
                  <a:lnTo>
                    <a:pt x="36253" y="771"/>
                  </a:lnTo>
                  <a:lnTo>
                    <a:pt x="35877" y="1294"/>
                  </a:lnTo>
                  <a:lnTo>
                    <a:pt x="36517" y="1340"/>
                  </a:lnTo>
                  <a:lnTo>
                    <a:pt x="36894" y="1863"/>
                  </a:lnTo>
                  <a:lnTo>
                    <a:pt x="37135" y="1267"/>
                  </a:lnTo>
                  <a:lnTo>
                    <a:pt x="37744" y="1066"/>
                  </a:lnTo>
                  <a:lnTo>
                    <a:pt x="37255" y="647"/>
                  </a:lnTo>
                  <a:lnTo>
                    <a:pt x="37255" y="1"/>
                  </a:lnTo>
                  <a:close/>
                  <a:moveTo>
                    <a:pt x="40245" y="1"/>
                  </a:moveTo>
                  <a:lnTo>
                    <a:pt x="39701" y="342"/>
                  </a:lnTo>
                  <a:lnTo>
                    <a:pt x="39091" y="143"/>
                  </a:lnTo>
                  <a:lnTo>
                    <a:pt x="39245" y="771"/>
                  </a:lnTo>
                  <a:lnTo>
                    <a:pt x="38868" y="1294"/>
                  </a:lnTo>
                  <a:lnTo>
                    <a:pt x="39507" y="1340"/>
                  </a:lnTo>
                  <a:lnTo>
                    <a:pt x="39884" y="1863"/>
                  </a:lnTo>
                  <a:lnTo>
                    <a:pt x="40126" y="1267"/>
                  </a:lnTo>
                  <a:lnTo>
                    <a:pt x="40736" y="1066"/>
                  </a:lnTo>
                  <a:lnTo>
                    <a:pt x="40245" y="647"/>
                  </a:lnTo>
                  <a:lnTo>
                    <a:pt x="40245" y="1"/>
                  </a:lnTo>
                  <a:close/>
                  <a:moveTo>
                    <a:pt x="43234" y="1"/>
                  </a:moveTo>
                  <a:lnTo>
                    <a:pt x="42690" y="342"/>
                  </a:lnTo>
                  <a:lnTo>
                    <a:pt x="42080" y="143"/>
                  </a:lnTo>
                  <a:lnTo>
                    <a:pt x="42234" y="771"/>
                  </a:lnTo>
                  <a:lnTo>
                    <a:pt x="41857" y="1294"/>
                  </a:lnTo>
                  <a:lnTo>
                    <a:pt x="42496" y="1340"/>
                  </a:lnTo>
                  <a:lnTo>
                    <a:pt x="42873" y="1863"/>
                  </a:lnTo>
                  <a:lnTo>
                    <a:pt x="43115" y="1267"/>
                  </a:lnTo>
                  <a:lnTo>
                    <a:pt x="43725" y="1066"/>
                  </a:lnTo>
                  <a:lnTo>
                    <a:pt x="43234" y="647"/>
                  </a:lnTo>
                  <a:lnTo>
                    <a:pt x="43234" y="1"/>
                  </a:lnTo>
                  <a:close/>
                  <a:moveTo>
                    <a:pt x="46226" y="1"/>
                  </a:moveTo>
                  <a:lnTo>
                    <a:pt x="45682" y="342"/>
                  </a:lnTo>
                  <a:lnTo>
                    <a:pt x="45072" y="143"/>
                  </a:lnTo>
                  <a:lnTo>
                    <a:pt x="45224" y="771"/>
                  </a:lnTo>
                  <a:lnTo>
                    <a:pt x="44847" y="1294"/>
                  </a:lnTo>
                  <a:lnTo>
                    <a:pt x="45488" y="1340"/>
                  </a:lnTo>
                  <a:lnTo>
                    <a:pt x="45864" y="1863"/>
                  </a:lnTo>
                  <a:lnTo>
                    <a:pt x="46106" y="1267"/>
                  </a:lnTo>
                  <a:lnTo>
                    <a:pt x="46715" y="1066"/>
                  </a:lnTo>
                  <a:lnTo>
                    <a:pt x="46226" y="647"/>
                  </a:lnTo>
                  <a:lnTo>
                    <a:pt x="46226" y="1"/>
                  </a:lnTo>
                  <a:close/>
                  <a:moveTo>
                    <a:pt x="49215" y="1"/>
                  </a:moveTo>
                  <a:lnTo>
                    <a:pt x="48671" y="342"/>
                  </a:lnTo>
                  <a:lnTo>
                    <a:pt x="48061" y="143"/>
                  </a:lnTo>
                  <a:lnTo>
                    <a:pt x="48213" y="771"/>
                  </a:lnTo>
                  <a:lnTo>
                    <a:pt x="47836" y="1294"/>
                  </a:lnTo>
                  <a:lnTo>
                    <a:pt x="48477" y="1340"/>
                  </a:lnTo>
                  <a:lnTo>
                    <a:pt x="48853" y="1863"/>
                  </a:lnTo>
                  <a:lnTo>
                    <a:pt x="49095" y="1267"/>
                  </a:lnTo>
                  <a:lnTo>
                    <a:pt x="49704" y="1066"/>
                  </a:lnTo>
                  <a:lnTo>
                    <a:pt x="49215" y="647"/>
                  </a:lnTo>
                  <a:lnTo>
                    <a:pt x="49215" y="1"/>
                  </a:lnTo>
                  <a:close/>
                  <a:moveTo>
                    <a:pt x="52206" y="1"/>
                  </a:moveTo>
                  <a:lnTo>
                    <a:pt x="51661" y="342"/>
                  </a:lnTo>
                  <a:lnTo>
                    <a:pt x="51052" y="143"/>
                  </a:lnTo>
                  <a:lnTo>
                    <a:pt x="51204" y="771"/>
                  </a:lnTo>
                  <a:lnTo>
                    <a:pt x="50828" y="1294"/>
                  </a:lnTo>
                  <a:lnTo>
                    <a:pt x="51467" y="1340"/>
                  </a:lnTo>
                  <a:lnTo>
                    <a:pt x="51843" y="1863"/>
                  </a:lnTo>
                  <a:lnTo>
                    <a:pt x="52085" y="1267"/>
                  </a:lnTo>
                  <a:lnTo>
                    <a:pt x="52695" y="1066"/>
                  </a:lnTo>
                  <a:lnTo>
                    <a:pt x="52206" y="647"/>
                  </a:lnTo>
                  <a:lnTo>
                    <a:pt x="52206" y="1"/>
                  </a:lnTo>
                  <a:close/>
                  <a:moveTo>
                    <a:pt x="55195" y="2"/>
                  </a:moveTo>
                  <a:lnTo>
                    <a:pt x="54650" y="344"/>
                  </a:lnTo>
                  <a:lnTo>
                    <a:pt x="54041" y="144"/>
                  </a:lnTo>
                  <a:lnTo>
                    <a:pt x="54193" y="772"/>
                  </a:lnTo>
                  <a:lnTo>
                    <a:pt x="53816" y="1295"/>
                  </a:lnTo>
                  <a:lnTo>
                    <a:pt x="54456" y="1341"/>
                  </a:lnTo>
                  <a:lnTo>
                    <a:pt x="54832" y="1865"/>
                  </a:lnTo>
                  <a:lnTo>
                    <a:pt x="55074" y="1268"/>
                  </a:lnTo>
                  <a:lnTo>
                    <a:pt x="55684" y="1067"/>
                  </a:lnTo>
                  <a:lnTo>
                    <a:pt x="55195" y="650"/>
                  </a:lnTo>
                  <a:lnTo>
                    <a:pt x="55195" y="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9D26A86-A87A-42D5-96B2-FFBA21196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2473" y="1499191"/>
            <a:ext cx="4125433" cy="2837326"/>
          </a:xfrm>
        </p:spPr>
        <p:txBody>
          <a:bodyPr/>
          <a:lstStyle/>
          <a:p>
            <a:r>
              <a:rPr lang="en-US" sz="2000" dirty="0"/>
              <a:t>TERBAGI MEENJADI :</a:t>
            </a:r>
          </a:p>
          <a:p>
            <a:endParaRPr lang="en-US" sz="2000" dirty="0"/>
          </a:p>
          <a:p>
            <a:r>
              <a:rPr lang="en-US" sz="1800" dirty="0"/>
              <a:t>A.PEMBAKARAN</a:t>
            </a:r>
          </a:p>
          <a:p>
            <a:r>
              <a:rPr lang="en-US" sz="1800" dirty="0"/>
              <a:t>B.PERKARATAN (KOROSI)</a:t>
            </a:r>
            <a:endParaRPr lang="en-ID" sz="1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418684-FD8E-46B9-ADED-2EF1B1F48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87" y="406125"/>
            <a:ext cx="7357137" cy="921692"/>
          </a:xfrm>
        </p:spPr>
        <p:txBody>
          <a:bodyPr/>
          <a:lstStyle/>
          <a:p>
            <a:r>
              <a:rPr lang="en-US" dirty="0"/>
              <a:t>6.PERUBAHAN KIMIA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63059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041A23D-0B81-4FF3-A796-02B2A2389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PEMBAKARAN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Pembakaran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runutan</a:t>
            </a:r>
            <a:r>
              <a:rPr lang="en-US" dirty="0"/>
              <a:t> </a:t>
            </a:r>
            <a:r>
              <a:rPr lang="en-US" dirty="0" err="1"/>
              <a:t>reaksi</a:t>
            </a:r>
            <a:r>
              <a:rPr lang="en-US" dirty="0"/>
              <a:t> </a:t>
            </a:r>
            <a:r>
              <a:rPr lang="en-US" dirty="0" err="1"/>
              <a:t>kimia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bakar</a:t>
            </a:r>
            <a:r>
              <a:rPr lang="en-US" dirty="0"/>
              <a:t> dan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oksidan</a:t>
            </a:r>
            <a:r>
              <a:rPr lang="en-US" dirty="0"/>
              <a:t>, </a:t>
            </a:r>
            <a:r>
              <a:rPr lang="en-US" dirty="0" err="1"/>
              <a:t>disertai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panas</a:t>
            </a:r>
            <a:r>
              <a:rPr lang="en-US" dirty="0"/>
              <a:t> yang </a:t>
            </a:r>
            <a:r>
              <a:rPr lang="en-US" dirty="0" err="1"/>
              <a:t>kadang</a:t>
            </a:r>
            <a:r>
              <a:rPr lang="en-US" dirty="0"/>
              <a:t> </a:t>
            </a:r>
            <a:r>
              <a:rPr lang="en-US" dirty="0" err="1"/>
              <a:t>disertai</a:t>
            </a:r>
            <a:r>
              <a:rPr lang="en-US" dirty="0"/>
              <a:t> </a:t>
            </a:r>
            <a:r>
              <a:rPr lang="en-US" dirty="0" err="1"/>
              <a:t>cahaya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pendar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PERKARATAN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Korosi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karat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dirty="0" err="1"/>
              <a:t>mutu</a:t>
            </a:r>
            <a:r>
              <a:rPr lang="en-US" dirty="0"/>
              <a:t> material pada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logam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</a:t>
            </a:r>
            <a:r>
              <a:rPr lang="en-US" dirty="0" err="1"/>
              <a:t>intraksi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menguntungkan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AE89F7-E73F-4AAF-B372-07E75FE8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PENGERTIAN :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7537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840C265-ADE3-4BB6-866E-2E241FACE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213" y="1306552"/>
            <a:ext cx="4093535" cy="3008700"/>
          </a:xfrm>
        </p:spPr>
        <p:txBody>
          <a:bodyPr/>
          <a:lstStyle/>
          <a:p>
            <a:r>
              <a:rPr lang="en-US" sz="2800" dirty="0"/>
              <a:t>TERBAGI MENJADI :</a:t>
            </a:r>
          </a:p>
          <a:p>
            <a:endParaRPr lang="en-US" dirty="0"/>
          </a:p>
          <a:p>
            <a:r>
              <a:rPr lang="en-US" sz="1400" dirty="0"/>
              <a:t>A.FOTOSINTESIS</a:t>
            </a:r>
          </a:p>
          <a:p>
            <a:r>
              <a:rPr lang="en-US" sz="1400" dirty="0"/>
              <a:t>B.PERAGIAN (</a:t>
            </a:r>
            <a:r>
              <a:rPr lang="en-US" sz="1400" dirty="0" err="1"/>
              <a:t>fERMENTASI</a:t>
            </a:r>
            <a:r>
              <a:rPr lang="en-US" sz="1400" dirty="0"/>
              <a:t>)</a:t>
            </a:r>
          </a:p>
          <a:p>
            <a:r>
              <a:rPr lang="en-US" sz="1400" dirty="0"/>
              <a:t>C.PEMBUSUKAN (DEKOMPOSISI)</a:t>
            </a:r>
          </a:p>
          <a:p>
            <a:r>
              <a:rPr lang="en-US" sz="1400" dirty="0" err="1"/>
              <a:t>d.Pelapukan</a:t>
            </a:r>
            <a:r>
              <a:rPr lang="en-US" sz="1400" dirty="0"/>
              <a:t> </a:t>
            </a:r>
            <a:r>
              <a:rPr lang="en-US" sz="1400" dirty="0" err="1"/>
              <a:t>akibat</a:t>
            </a:r>
            <a:r>
              <a:rPr lang="en-US" sz="1400" dirty="0"/>
              <a:t> </a:t>
            </a:r>
            <a:r>
              <a:rPr lang="en-US" sz="1400" dirty="0" err="1"/>
              <a:t>organisme</a:t>
            </a:r>
            <a:r>
              <a:rPr lang="en-US" sz="1400" dirty="0"/>
              <a:t> </a:t>
            </a:r>
            <a:r>
              <a:rPr lang="en-US" sz="1400" dirty="0" err="1"/>
              <a:t>biotik</a:t>
            </a:r>
            <a:endParaRPr lang="en-US" sz="1400" dirty="0"/>
          </a:p>
          <a:p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239701-BE24-40AE-A38B-7CF09852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7.PERUBAHAN BIOLOGI  :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392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683132-F6D5-4466-ADBF-8E1408B53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4" y="1327817"/>
            <a:ext cx="8101167" cy="30087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FOTOSINTESIS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Fotosintesis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proses </a:t>
            </a:r>
            <a:r>
              <a:rPr lang="en-ID" dirty="0" err="1"/>
              <a:t>pengubahan</a:t>
            </a:r>
            <a:r>
              <a:rPr lang="en-ID" dirty="0"/>
              <a:t> </a:t>
            </a:r>
            <a:r>
              <a:rPr lang="en-ID" dirty="0" err="1"/>
              <a:t>senyawa</a:t>
            </a:r>
            <a:r>
              <a:rPr lang="en-ID" dirty="0"/>
              <a:t> air (H2O) dan </a:t>
            </a:r>
            <a:r>
              <a:rPr lang="en-ID" dirty="0" err="1"/>
              <a:t>karbon</a:t>
            </a:r>
            <a:r>
              <a:rPr lang="en-ID" dirty="0"/>
              <a:t> </a:t>
            </a:r>
            <a:r>
              <a:rPr lang="en-ID" dirty="0" err="1"/>
              <a:t>dioksida</a:t>
            </a:r>
            <a:r>
              <a:rPr lang="en-ID" dirty="0"/>
              <a:t> (CO2) </a:t>
            </a:r>
            <a:r>
              <a:rPr lang="en-ID" dirty="0" err="1"/>
              <a:t>dibantu</a:t>
            </a:r>
            <a:r>
              <a:rPr lang="en-ID" dirty="0"/>
              <a:t> oleh </a:t>
            </a:r>
            <a:r>
              <a:rPr lang="en-ID" dirty="0" err="1"/>
              <a:t>cahaya</a:t>
            </a:r>
            <a:r>
              <a:rPr lang="en-ID" dirty="0"/>
              <a:t> </a:t>
            </a:r>
            <a:r>
              <a:rPr lang="en-ID" dirty="0" err="1"/>
              <a:t>matahari</a:t>
            </a:r>
            <a:r>
              <a:rPr lang="en-ID" dirty="0"/>
              <a:t> yang di </a:t>
            </a:r>
            <a:r>
              <a:rPr lang="en-ID" dirty="0" err="1"/>
              <a:t>serap</a:t>
            </a:r>
            <a:r>
              <a:rPr lang="en-ID" dirty="0"/>
              <a:t> oleh </a:t>
            </a:r>
            <a:r>
              <a:rPr lang="en-ID" dirty="0" err="1"/>
              <a:t>klorofil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senyawa</a:t>
            </a:r>
            <a:r>
              <a:rPr lang="en-ID" dirty="0"/>
              <a:t> </a:t>
            </a:r>
            <a:r>
              <a:rPr lang="en-ID" dirty="0" err="1"/>
              <a:t>glukosa</a:t>
            </a:r>
            <a:r>
              <a:rPr lang="en-ID" dirty="0"/>
              <a:t>(C6H1206)</a:t>
            </a:r>
          </a:p>
          <a:p>
            <a:pPr>
              <a:buFont typeface="Arial" panose="020B0604020202020204" pitchFamily="34" charset="0"/>
              <a:buChar char="•"/>
            </a:pP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PEMBUSUKAN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Pembusukan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dekomposisi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kimia</a:t>
            </a:r>
            <a:r>
              <a:rPr lang="en-ID" dirty="0"/>
              <a:t> yang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,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makhluk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yang </a:t>
            </a:r>
            <a:r>
              <a:rPr lang="en-ID" dirty="0" err="1"/>
              <a:t>mati</a:t>
            </a:r>
            <a:r>
              <a:rPr lang="en-ID" dirty="0"/>
              <a:t> 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mengalami</a:t>
            </a:r>
            <a:r>
              <a:rPr lang="en-ID" dirty="0"/>
              <a:t> </a:t>
            </a:r>
            <a:r>
              <a:rPr lang="en-ID" dirty="0" err="1"/>
              <a:t>perusakan</a:t>
            </a:r>
            <a:r>
              <a:rPr lang="en-ID" dirty="0"/>
              <a:t> </a:t>
            </a:r>
            <a:r>
              <a:rPr lang="en-ID" dirty="0" err="1"/>
              <a:t>susunan</a:t>
            </a:r>
            <a:r>
              <a:rPr lang="en-ID" dirty="0"/>
              <a:t>/</a:t>
            </a:r>
            <a:r>
              <a:rPr lang="en-ID" dirty="0" err="1"/>
              <a:t>struktur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oleh decomposer </a:t>
            </a:r>
            <a:r>
              <a:rPr lang="en-ID" dirty="0" err="1"/>
              <a:t>atau</a:t>
            </a:r>
            <a:r>
              <a:rPr lang="en-ID" dirty="0"/>
              <a:t> media </a:t>
            </a:r>
            <a:r>
              <a:rPr lang="en-ID" dirty="0" err="1"/>
              <a:t>pembusukan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PERAGIAN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Proses </a:t>
            </a:r>
            <a:r>
              <a:rPr lang="en-ID" dirty="0" err="1"/>
              <a:t>kimia</a:t>
            </a:r>
            <a:r>
              <a:rPr lang="en-ID" dirty="0"/>
              <a:t> yang </a:t>
            </a:r>
            <a:r>
              <a:rPr lang="en-ID" dirty="0" err="1"/>
              <a:t>terjadi</a:t>
            </a:r>
            <a:r>
              <a:rPr lang="en-ID" dirty="0"/>
              <a:t> pada </a:t>
            </a:r>
            <a:r>
              <a:rPr lang="en-ID" dirty="0" err="1"/>
              <a:t>sunbstrat</a:t>
            </a:r>
            <a:r>
              <a:rPr lang="en-ID" dirty="0"/>
              <a:t> </a:t>
            </a:r>
            <a:r>
              <a:rPr lang="en-ID" dirty="0" err="1"/>
              <a:t>organik</a:t>
            </a:r>
            <a:r>
              <a:rPr lang="en-ID" dirty="0"/>
              <a:t> yang </a:t>
            </a:r>
            <a:r>
              <a:rPr lang="en-ID" dirty="0" err="1"/>
              <a:t>disebabkan</a:t>
            </a:r>
            <a:r>
              <a:rPr lang="en-ID" dirty="0"/>
              <a:t> oleh </a:t>
            </a:r>
            <a:r>
              <a:rPr lang="en-ID" dirty="0" err="1"/>
              <a:t>jasad</a:t>
            </a:r>
            <a:r>
              <a:rPr lang="en-ID" dirty="0"/>
              <a:t> </a:t>
            </a:r>
            <a:r>
              <a:rPr lang="en-ID" dirty="0" err="1"/>
              <a:t>renik:proses</a:t>
            </a:r>
            <a:r>
              <a:rPr lang="en-ID" dirty="0"/>
              <a:t>, </a:t>
            </a:r>
            <a:r>
              <a:rPr lang="en-ID" dirty="0" err="1"/>
              <a:t>cara,pembuatan</a:t>
            </a:r>
            <a:r>
              <a:rPr lang="en-ID" dirty="0"/>
              <a:t> </a:t>
            </a:r>
            <a:r>
              <a:rPr lang="en-ID" dirty="0" err="1"/>
              <a:t>meragikan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PELAPUKAN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Pelapukan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peristiwa</a:t>
            </a:r>
            <a:r>
              <a:rPr lang="en-ID" dirty="0"/>
              <a:t> </a:t>
            </a:r>
            <a:r>
              <a:rPr lang="en-ID" dirty="0" err="1"/>
              <a:t>hancur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berubahnya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bantuan</a:t>
            </a:r>
            <a:r>
              <a:rPr lang="en-ID" dirty="0"/>
              <a:t> ,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fisika</a:t>
            </a:r>
            <a:r>
              <a:rPr lang="en-ID" dirty="0"/>
              <a:t>, </a:t>
            </a:r>
            <a:r>
              <a:rPr lang="en-ID" dirty="0" err="1"/>
              <a:t>kimiawi,maupun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biologios</a:t>
            </a:r>
            <a:r>
              <a:rPr lang="en-ID" dirty="0"/>
              <a:t>. Proses yang </a:t>
            </a:r>
            <a:r>
              <a:rPr lang="en-ID" dirty="0" err="1"/>
              <a:t>dipengaruhi</a:t>
            </a:r>
            <a:r>
              <a:rPr lang="en-ID" dirty="0"/>
              <a:t> oleh </a:t>
            </a:r>
            <a:r>
              <a:rPr lang="en-ID" dirty="0" err="1"/>
              <a:t>cuaca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membutuhkan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yang sangat lama.</a:t>
            </a:r>
          </a:p>
          <a:p>
            <a:pPr>
              <a:buFont typeface="Arial" panose="020B0604020202020204" pitchFamily="34" charset="0"/>
              <a:buChar char="•"/>
            </a:pP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36BC03-757C-465A-BD3A-695AD4FB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PENGERTIAN :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35756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D34A07-0777-4D88-899C-38A716BD9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1060" y="1850065"/>
            <a:ext cx="4635796" cy="2020186"/>
          </a:xfrm>
        </p:spPr>
        <p:txBody>
          <a:bodyPr/>
          <a:lstStyle/>
          <a:p>
            <a:r>
              <a:rPr lang="en-US" sz="5400" dirty="0"/>
              <a:t>TERIMA</a:t>
            </a:r>
            <a:r>
              <a:rPr lang="en-US" dirty="0"/>
              <a:t> </a:t>
            </a:r>
            <a:r>
              <a:rPr lang="en-US" sz="5400" dirty="0"/>
              <a:t>KASIH </a:t>
            </a:r>
            <a:endParaRPr lang="en-ID" sz="5400" dirty="0"/>
          </a:p>
        </p:txBody>
      </p:sp>
    </p:spTree>
    <p:extLst>
      <p:ext uri="{BB962C8B-B14F-4D97-AF65-F5344CB8AC3E}">
        <p14:creationId xmlns:p14="http://schemas.microsoft.com/office/powerpoint/2010/main" val="100382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0" name="Google Shape;9140;p30"/>
          <p:cNvSpPr txBox="1">
            <a:spLocks noGrp="1"/>
          </p:cNvSpPr>
          <p:nvPr>
            <p:ph type="title"/>
          </p:nvPr>
        </p:nvSpPr>
        <p:spPr>
          <a:xfrm>
            <a:off x="34961" y="340526"/>
            <a:ext cx="9109039" cy="30217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MATERI YG AKAN DI BAHAS YAITU :</a:t>
            </a:r>
            <a:endParaRPr dirty="0"/>
          </a:p>
        </p:txBody>
      </p:sp>
      <p:sp>
        <p:nvSpPr>
          <p:cNvPr id="9141" name="Google Shape;9141;p30"/>
          <p:cNvSpPr txBox="1">
            <a:spLocks noGrp="1"/>
          </p:cNvSpPr>
          <p:nvPr>
            <p:ph type="subTitle" idx="1"/>
          </p:nvPr>
        </p:nvSpPr>
        <p:spPr>
          <a:xfrm>
            <a:off x="1114356" y="902658"/>
            <a:ext cx="7210937" cy="30753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-ZAT TUNGGAL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-PEMISAHAN CAMPURAN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-SIFAT FISIS DAN SIFAT KIMIA MATERI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-PERUBAHAN FISIKA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-PERUBAHAN KIMIA DAN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-PERUBAHAN BIOLOGI</a:t>
            </a:r>
            <a:endParaRPr dirty="0"/>
          </a:p>
        </p:txBody>
      </p:sp>
      <p:grpSp>
        <p:nvGrpSpPr>
          <p:cNvPr id="9142" name="Google Shape;9142;p30"/>
          <p:cNvGrpSpPr/>
          <p:nvPr/>
        </p:nvGrpSpPr>
        <p:grpSpPr>
          <a:xfrm>
            <a:off x="-657328" y="3388800"/>
            <a:ext cx="2338792" cy="1456392"/>
            <a:chOff x="-657328" y="5522400"/>
            <a:chExt cx="2338792" cy="1456392"/>
          </a:xfrm>
        </p:grpSpPr>
        <p:sp>
          <p:nvSpPr>
            <p:cNvPr id="9143" name="Google Shape;9143;p30"/>
            <p:cNvSpPr/>
            <p:nvPr/>
          </p:nvSpPr>
          <p:spPr>
            <a:xfrm rot="1470405">
              <a:off x="-649729" y="5979934"/>
              <a:ext cx="2323593" cy="541324"/>
            </a:xfrm>
            <a:custGeom>
              <a:avLst/>
              <a:gdLst/>
              <a:ahLst/>
              <a:cxnLst/>
              <a:rect l="l" t="t" r="r" b="b"/>
              <a:pathLst>
                <a:path w="66886" h="12415" extrusionOk="0">
                  <a:moveTo>
                    <a:pt x="184" y="0"/>
                  </a:moveTo>
                  <a:cubicBezTo>
                    <a:pt x="1" y="1134"/>
                    <a:pt x="96" y="2251"/>
                    <a:pt x="676" y="3247"/>
                  </a:cubicBezTo>
                  <a:cubicBezTo>
                    <a:pt x="911" y="3650"/>
                    <a:pt x="1224" y="4024"/>
                    <a:pt x="1311" y="4480"/>
                  </a:cubicBezTo>
                  <a:cubicBezTo>
                    <a:pt x="1413" y="5020"/>
                    <a:pt x="1181" y="5558"/>
                    <a:pt x="987" y="6073"/>
                  </a:cubicBezTo>
                  <a:cubicBezTo>
                    <a:pt x="230" y="8084"/>
                    <a:pt x="30" y="10296"/>
                    <a:pt x="375" y="12415"/>
                  </a:cubicBezTo>
                  <a:lnTo>
                    <a:pt x="66828" y="12415"/>
                  </a:lnTo>
                  <a:cubicBezTo>
                    <a:pt x="66886" y="10143"/>
                    <a:pt x="66674" y="7895"/>
                    <a:pt x="65868" y="5783"/>
                  </a:cubicBezTo>
                  <a:cubicBezTo>
                    <a:pt x="65315" y="4327"/>
                    <a:pt x="64473" y="2866"/>
                    <a:pt x="64698" y="1326"/>
                  </a:cubicBezTo>
                  <a:cubicBezTo>
                    <a:pt x="64764" y="870"/>
                    <a:pt x="64922" y="437"/>
                    <a:pt x="650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44" name="Google Shape;9144;p30"/>
            <p:cNvGrpSpPr/>
            <p:nvPr/>
          </p:nvGrpSpPr>
          <p:grpSpPr>
            <a:xfrm>
              <a:off x="-560870" y="5610563"/>
              <a:ext cx="2145890" cy="1280071"/>
              <a:chOff x="-1274120" y="7009763"/>
              <a:chExt cx="2145890" cy="1280071"/>
            </a:xfrm>
          </p:grpSpPr>
          <p:sp>
            <p:nvSpPr>
              <p:cNvPr id="9145" name="Google Shape;9145;p30"/>
              <p:cNvSpPr/>
              <p:nvPr/>
            </p:nvSpPr>
            <p:spPr>
              <a:xfrm rot="1470405">
                <a:off x="133197" y="7916399"/>
                <a:ext cx="17370" cy="21714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98" extrusionOk="0">
                    <a:moveTo>
                      <a:pt x="250" y="0"/>
                    </a:moveTo>
                    <a:cubicBezTo>
                      <a:pt x="112" y="0"/>
                      <a:pt x="0" y="111"/>
                      <a:pt x="0" y="248"/>
                    </a:cubicBezTo>
                    <a:cubicBezTo>
                      <a:pt x="0" y="387"/>
                      <a:pt x="112" y="498"/>
                      <a:pt x="250" y="498"/>
                    </a:cubicBezTo>
                    <a:cubicBezTo>
                      <a:pt x="386" y="498"/>
                      <a:pt x="499" y="387"/>
                      <a:pt x="499" y="248"/>
                    </a:cubicBezTo>
                    <a:cubicBezTo>
                      <a:pt x="498" y="111"/>
                      <a:pt x="386" y="0"/>
                      <a:pt x="2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6" name="Google Shape;9146;p30"/>
              <p:cNvSpPr/>
              <p:nvPr/>
            </p:nvSpPr>
            <p:spPr>
              <a:xfrm rot="1470405">
                <a:off x="99625" y="7782042"/>
                <a:ext cx="17300" cy="21758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99" extrusionOk="0">
                    <a:moveTo>
                      <a:pt x="250" y="0"/>
                    </a:moveTo>
                    <a:cubicBezTo>
                      <a:pt x="111" y="0"/>
                      <a:pt x="0" y="112"/>
                      <a:pt x="0" y="249"/>
                    </a:cubicBezTo>
                    <a:cubicBezTo>
                      <a:pt x="0" y="387"/>
                      <a:pt x="111" y="499"/>
                      <a:pt x="250" y="499"/>
                    </a:cubicBezTo>
                    <a:cubicBezTo>
                      <a:pt x="386" y="499"/>
                      <a:pt x="498" y="387"/>
                      <a:pt x="498" y="249"/>
                    </a:cubicBezTo>
                    <a:cubicBezTo>
                      <a:pt x="496" y="113"/>
                      <a:pt x="386" y="0"/>
                      <a:pt x="2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7" name="Google Shape;9147;p30"/>
              <p:cNvSpPr/>
              <p:nvPr/>
            </p:nvSpPr>
            <p:spPr>
              <a:xfrm rot="1470405">
                <a:off x="223031" y="7719321"/>
                <a:ext cx="17370" cy="21714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98" extrusionOk="0">
                    <a:moveTo>
                      <a:pt x="250" y="0"/>
                    </a:moveTo>
                    <a:cubicBezTo>
                      <a:pt x="112" y="0"/>
                      <a:pt x="0" y="110"/>
                      <a:pt x="0" y="248"/>
                    </a:cubicBezTo>
                    <a:cubicBezTo>
                      <a:pt x="0" y="387"/>
                      <a:pt x="112" y="498"/>
                      <a:pt x="250" y="498"/>
                    </a:cubicBezTo>
                    <a:cubicBezTo>
                      <a:pt x="386" y="498"/>
                      <a:pt x="499" y="387"/>
                      <a:pt x="499" y="248"/>
                    </a:cubicBezTo>
                    <a:cubicBezTo>
                      <a:pt x="498" y="112"/>
                      <a:pt x="386" y="0"/>
                      <a:pt x="2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8" name="Google Shape;9148;p30"/>
              <p:cNvSpPr/>
              <p:nvPr/>
            </p:nvSpPr>
            <p:spPr>
              <a:xfrm rot="1470405">
                <a:off x="166797" y="8050703"/>
                <a:ext cx="17335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499" h="500" extrusionOk="0">
                    <a:moveTo>
                      <a:pt x="250" y="0"/>
                    </a:moveTo>
                    <a:cubicBezTo>
                      <a:pt x="111" y="0"/>
                      <a:pt x="1" y="112"/>
                      <a:pt x="1" y="250"/>
                    </a:cubicBezTo>
                    <a:cubicBezTo>
                      <a:pt x="1" y="387"/>
                      <a:pt x="111" y="499"/>
                      <a:pt x="250" y="499"/>
                    </a:cubicBezTo>
                    <a:cubicBezTo>
                      <a:pt x="386" y="499"/>
                      <a:pt x="498" y="387"/>
                      <a:pt x="498" y="250"/>
                    </a:cubicBezTo>
                    <a:cubicBezTo>
                      <a:pt x="497" y="112"/>
                      <a:pt x="386" y="0"/>
                      <a:pt x="2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9" name="Google Shape;9149;p30"/>
              <p:cNvSpPr/>
              <p:nvPr/>
            </p:nvSpPr>
            <p:spPr>
              <a:xfrm rot="1470405">
                <a:off x="346445" y="7656586"/>
                <a:ext cx="17335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499" h="500" extrusionOk="0">
                    <a:moveTo>
                      <a:pt x="250" y="0"/>
                    </a:moveTo>
                    <a:cubicBezTo>
                      <a:pt x="111" y="0"/>
                      <a:pt x="1" y="112"/>
                      <a:pt x="1" y="250"/>
                    </a:cubicBezTo>
                    <a:cubicBezTo>
                      <a:pt x="1" y="387"/>
                      <a:pt x="111" y="499"/>
                      <a:pt x="250" y="499"/>
                    </a:cubicBezTo>
                    <a:cubicBezTo>
                      <a:pt x="386" y="499"/>
                      <a:pt x="498" y="387"/>
                      <a:pt x="498" y="250"/>
                    </a:cubicBezTo>
                    <a:cubicBezTo>
                      <a:pt x="497" y="112"/>
                      <a:pt x="386" y="0"/>
                      <a:pt x="2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0" name="Google Shape;9150;p30"/>
              <p:cNvSpPr/>
              <p:nvPr/>
            </p:nvSpPr>
            <p:spPr>
              <a:xfrm rot="1470405">
                <a:off x="256639" y="7853627"/>
                <a:ext cx="17335" cy="21758"/>
              </a:xfrm>
              <a:custGeom>
                <a:avLst/>
                <a:gdLst/>
                <a:ahLst/>
                <a:cxnLst/>
                <a:rect l="l" t="t" r="r" b="b"/>
                <a:pathLst>
                  <a:path w="499" h="499" extrusionOk="0">
                    <a:moveTo>
                      <a:pt x="250" y="0"/>
                    </a:moveTo>
                    <a:cubicBezTo>
                      <a:pt x="111" y="0"/>
                      <a:pt x="1" y="112"/>
                      <a:pt x="1" y="249"/>
                    </a:cubicBezTo>
                    <a:cubicBezTo>
                      <a:pt x="1" y="387"/>
                      <a:pt x="111" y="499"/>
                      <a:pt x="250" y="499"/>
                    </a:cubicBezTo>
                    <a:cubicBezTo>
                      <a:pt x="386" y="499"/>
                      <a:pt x="498" y="387"/>
                      <a:pt x="498" y="249"/>
                    </a:cubicBezTo>
                    <a:cubicBezTo>
                      <a:pt x="497" y="113"/>
                      <a:pt x="386" y="0"/>
                      <a:pt x="2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1" name="Google Shape;9151;p30"/>
              <p:cNvSpPr/>
              <p:nvPr/>
            </p:nvSpPr>
            <p:spPr>
              <a:xfrm rot="1470405">
                <a:off x="9783" y="7979119"/>
                <a:ext cx="1730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498" h="500" extrusionOk="0">
                    <a:moveTo>
                      <a:pt x="250" y="0"/>
                    </a:moveTo>
                    <a:cubicBezTo>
                      <a:pt x="111" y="0"/>
                      <a:pt x="0" y="112"/>
                      <a:pt x="0" y="250"/>
                    </a:cubicBezTo>
                    <a:cubicBezTo>
                      <a:pt x="0" y="387"/>
                      <a:pt x="111" y="499"/>
                      <a:pt x="250" y="499"/>
                    </a:cubicBezTo>
                    <a:cubicBezTo>
                      <a:pt x="386" y="499"/>
                      <a:pt x="498" y="387"/>
                      <a:pt x="498" y="250"/>
                    </a:cubicBezTo>
                    <a:cubicBezTo>
                      <a:pt x="496" y="112"/>
                      <a:pt x="386" y="0"/>
                      <a:pt x="2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2" name="Google Shape;9152;p30"/>
              <p:cNvSpPr/>
              <p:nvPr/>
            </p:nvSpPr>
            <p:spPr>
              <a:xfrm rot="1470405">
                <a:off x="-23816" y="7844815"/>
                <a:ext cx="17335" cy="21714"/>
              </a:xfrm>
              <a:custGeom>
                <a:avLst/>
                <a:gdLst/>
                <a:ahLst/>
                <a:cxnLst/>
                <a:rect l="l" t="t" r="r" b="b"/>
                <a:pathLst>
                  <a:path w="499" h="498" extrusionOk="0">
                    <a:moveTo>
                      <a:pt x="249" y="0"/>
                    </a:moveTo>
                    <a:cubicBezTo>
                      <a:pt x="112" y="0"/>
                      <a:pt x="0" y="111"/>
                      <a:pt x="0" y="248"/>
                    </a:cubicBezTo>
                    <a:cubicBezTo>
                      <a:pt x="0" y="387"/>
                      <a:pt x="112" y="498"/>
                      <a:pt x="249" y="498"/>
                    </a:cubicBezTo>
                    <a:cubicBezTo>
                      <a:pt x="386" y="498"/>
                      <a:pt x="499" y="387"/>
                      <a:pt x="499" y="248"/>
                    </a:cubicBezTo>
                    <a:cubicBezTo>
                      <a:pt x="497" y="111"/>
                      <a:pt x="386" y="0"/>
                      <a:pt x="2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3" name="Google Shape;9153;p30"/>
              <p:cNvSpPr/>
              <p:nvPr/>
            </p:nvSpPr>
            <p:spPr>
              <a:xfrm rot="1470405">
                <a:off x="189431" y="7585002"/>
                <a:ext cx="1730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498" h="500" extrusionOk="0">
                    <a:moveTo>
                      <a:pt x="250" y="0"/>
                    </a:moveTo>
                    <a:cubicBezTo>
                      <a:pt x="111" y="0"/>
                      <a:pt x="0" y="112"/>
                      <a:pt x="0" y="250"/>
                    </a:cubicBezTo>
                    <a:cubicBezTo>
                      <a:pt x="0" y="387"/>
                      <a:pt x="111" y="499"/>
                      <a:pt x="250" y="499"/>
                    </a:cubicBezTo>
                    <a:cubicBezTo>
                      <a:pt x="386" y="499"/>
                      <a:pt x="498" y="387"/>
                      <a:pt x="498" y="250"/>
                    </a:cubicBezTo>
                    <a:cubicBezTo>
                      <a:pt x="496" y="112"/>
                      <a:pt x="386" y="0"/>
                      <a:pt x="2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4" name="Google Shape;9154;p30"/>
              <p:cNvSpPr/>
              <p:nvPr/>
            </p:nvSpPr>
            <p:spPr>
              <a:xfrm rot="1470405">
                <a:off x="-147232" y="7907541"/>
                <a:ext cx="1730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498" h="500" extrusionOk="0">
                    <a:moveTo>
                      <a:pt x="249" y="0"/>
                    </a:moveTo>
                    <a:cubicBezTo>
                      <a:pt x="110" y="0"/>
                      <a:pt x="0" y="112"/>
                      <a:pt x="0" y="250"/>
                    </a:cubicBezTo>
                    <a:cubicBezTo>
                      <a:pt x="0" y="387"/>
                      <a:pt x="110" y="499"/>
                      <a:pt x="249" y="499"/>
                    </a:cubicBezTo>
                    <a:cubicBezTo>
                      <a:pt x="386" y="499"/>
                      <a:pt x="498" y="387"/>
                      <a:pt x="498" y="250"/>
                    </a:cubicBezTo>
                    <a:cubicBezTo>
                      <a:pt x="496" y="112"/>
                      <a:pt x="386" y="0"/>
                      <a:pt x="2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5" name="Google Shape;9155;p30"/>
              <p:cNvSpPr/>
              <p:nvPr/>
            </p:nvSpPr>
            <p:spPr>
              <a:xfrm rot="1470405">
                <a:off x="-91031" y="7576152"/>
                <a:ext cx="17370" cy="21714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98" extrusionOk="0">
                    <a:moveTo>
                      <a:pt x="250" y="0"/>
                    </a:moveTo>
                    <a:cubicBezTo>
                      <a:pt x="112" y="0"/>
                      <a:pt x="1" y="110"/>
                      <a:pt x="1" y="248"/>
                    </a:cubicBezTo>
                    <a:cubicBezTo>
                      <a:pt x="1" y="387"/>
                      <a:pt x="112" y="498"/>
                      <a:pt x="250" y="498"/>
                    </a:cubicBezTo>
                    <a:cubicBezTo>
                      <a:pt x="386" y="498"/>
                      <a:pt x="500" y="387"/>
                      <a:pt x="500" y="248"/>
                    </a:cubicBezTo>
                    <a:cubicBezTo>
                      <a:pt x="498" y="112"/>
                      <a:pt x="386" y="0"/>
                      <a:pt x="2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6" name="Google Shape;9156;p30"/>
              <p:cNvSpPr/>
              <p:nvPr/>
            </p:nvSpPr>
            <p:spPr>
              <a:xfrm rot="1470405">
                <a:off x="32416" y="7513424"/>
                <a:ext cx="1730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498" h="500" extrusionOk="0">
                    <a:moveTo>
                      <a:pt x="249" y="0"/>
                    </a:moveTo>
                    <a:cubicBezTo>
                      <a:pt x="110" y="0"/>
                      <a:pt x="0" y="112"/>
                      <a:pt x="0" y="250"/>
                    </a:cubicBezTo>
                    <a:cubicBezTo>
                      <a:pt x="0" y="387"/>
                      <a:pt x="110" y="499"/>
                      <a:pt x="249" y="499"/>
                    </a:cubicBezTo>
                    <a:cubicBezTo>
                      <a:pt x="386" y="499"/>
                      <a:pt x="498" y="387"/>
                      <a:pt x="498" y="250"/>
                    </a:cubicBezTo>
                    <a:cubicBezTo>
                      <a:pt x="496" y="112"/>
                      <a:pt x="386" y="0"/>
                      <a:pt x="2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7" name="Google Shape;9157;p30"/>
              <p:cNvSpPr/>
              <p:nvPr/>
            </p:nvSpPr>
            <p:spPr>
              <a:xfrm rot="1470405">
                <a:off x="290181" y="7987962"/>
                <a:ext cx="17370" cy="21714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98" extrusionOk="0">
                    <a:moveTo>
                      <a:pt x="250" y="0"/>
                    </a:moveTo>
                    <a:cubicBezTo>
                      <a:pt x="112" y="0"/>
                      <a:pt x="0" y="111"/>
                      <a:pt x="0" y="248"/>
                    </a:cubicBezTo>
                    <a:cubicBezTo>
                      <a:pt x="0" y="387"/>
                      <a:pt x="112" y="498"/>
                      <a:pt x="250" y="498"/>
                    </a:cubicBezTo>
                    <a:cubicBezTo>
                      <a:pt x="386" y="498"/>
                      <a:pt x="499" y="387"/>
                      <a:pt x="499" y="248"/>
                    </a:cubicBezTo>
                    <a:cubicBezTo>
                      <a:pt x="499" y="111"/>
                      <a:pt x="387" y="0"/>
                      <a:pt x="2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8" name="Google Shape;9158;p30"/>
              <p:cNvSpPr/>
              <p:nvPr/>
            </p:nvSpPr>
            <p:spPr>
              <a:xfrm rot="1470405">
                <a:off x="-180864" y="7773230"/>
                <a:ext cx="17370" cy="21714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98" extrusionOk="0">
                    <a:moveTo>
                      <a:pt x="250" y="0"/>
                    </a:moveTo>
                    <a:cubicBezTo>
                      <a:pt x="112" y="0"/>
                      <a:pt x="1" y="111"/>
                      <a:pt x="1" y="248"/>
                    </a:cubicBezTo>
                    <a:cubicBezTo>
                      <a:pt x="1" y="387"/>
                      <a:pt x="112" y="498"/>
                      <a:pt x="250" y="498"/>
                    </a:cubicBezTo>
                    <a:cubicBezTo>
                      <a:pt x="386" y="498"/>
                      <a:pt x="500" y="387"/>
                      <a:pt x="500" y="248"/>
                    </a:cubicBezTo>
                    <a:cubicBezTo>
                      <a:pt x="498" y="111"/>
                      <a:pt x="386" y="0"/>
                      <a:pt x="2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9" name="Google Shape;9159;p30"/>
              <p:cNvSpPr/>
              <p:nvPr/>
            </p:nvSpPr>
            <p:spPr>
              <a:xfrm rot="1470405">
                <a:off x="-57390" y="7710465"/>
                <a:ext cx="17300" cy="21758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99" extrusionOk="0">
                    <a:moveTo>
                      <a:pt x="249" y="0"/>
                    </a:moveTo>
                    <a:cubicBezTo>
                      <a:pt x="110" y="0"/>
                      <a:pt x="0" y="112"/>
                      <a:pt x="0" y="249"/>
                    </a:cubicBezTo>
                    <a:cubicBezTo>
                      <a:pt x="0" y="387"/>
                      <a:pt x="110" y="499"/>
                      <a:pt x="249" y="499"/>
                    </a:cubicBezTo>
                    <a:cubicBezTo>
                      <a:pt x="386" y="499"/>
                      <a:pt x="498" y="387"/>
                      <a:pt x="498" y="249"/>
                    </a:cubicBezTo>
                    <a:cubicBezTo>
                      <a:pt x="496" y="113"/>
                      <a:pt x="386" y="0"/>
                      <a:pt x="2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0" name="Google Shape;9160;p30"/>
              <p:cNvSpPr/>
              <p:nvPr/>
            </p:nvSpPr>
            <p:spPr>
              <a:xfrm rot="1470405">
                <a:off x="66017" y="7647736"/>
                <a:ext cx="17335" cy="21714"/>
              </a:xfrm>
              <a:custGeom>
                <a:avLst/>
                <a:gdLst/>
                <a:ahLst/>
                <a:cxnLst/>
                <a:rect l="l" t="t" r="r" b="b"/>
                <a:pathLst>
                  <a:path w="499" h="498" extrusionOk="0">
                    <a:moveTo>
                      <a:pt x="249" y="0"/>
                    </a:moveTo>
                    <a:cubicBezTo>
                      <a:pt x="112" y="0"/>
                      <a:pt x="0" y="110"/>
                      <a:pt x="0" y="248"/>
                    </a:cubicBezTo>
                    <a:cubicBezTo>
                      <a:pt x="0" y="387"/>
                      <a:pt x="112" y="498"/>
                      <a:pt x="249" y="498"/>
                    </a:cubicBezTo>
                    <a:cubicBezTo>
                      <a:pt x="386" y="498"/>
                      <a:pt x="499" y="387"/>
                      <a:pt x="499" y="248"/>
                    </a:cubicBezTo>
                    <a:cubicBezTo>
                      <a:pt x="497" y="112"/>
                      <a:pt x="386" y="0"/>
                      <a:pt x="2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1" name="Google Shape;9161;p30"/>
              <p:cNvSpPr/>
              <p:nvPr/>
            </p:nvSpPr>
            <p:spPr>
              <a:xfrm rot="1470405">
                <a:off x="694044" y="7934038"/>
                <a:ext cx="17370" cy="21714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98" extrusionOk="0">
                    <a:moveTo>
                      <a:pt x="250" y="0"/>
                    </a:moveTo>
                    <a:cubicBezTo>
                      <a:pt x="113" y="0"/>
                      <a:pt x="1" y="110"/>
                      <a:pt x="1" y="248"/>
                    </a:cubicBezTo>
                    <a:cubicBezTo>
                      <a:pt x="1" y="387"/>
                      <a:pt x="113" y="498"/>
                      <a:pt x="250" y="498"/>
                    </a:cubicBezTo>
                    <a:cubicBezTo>
                      <a:pt x="387" y="498"/>
                      <a:pt x="500" y="387"/>
                      <a:pt x="500" y="248"/>
                    </a:cubicBezTo>
                    <a:cubicBezTo>
                      <a:pt x="500" y="112"/>
                      <a:pt x="388" y="0"/>
                      <a:pt x="2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2" name="Google Shape;9162;p30"/>
              <p:cNvSpPr/>
              <p:nvPr/>
            </p:nvSpPr>
            <p:spPr>
              <a:xfrm rot="1470405">
                <a:off x="817491" y="7871310"/>
                <a:ext cx="1730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498" h="500" extrusionOk="0">
                    <a:moveTo>
                      <a:pt x="248" y="0"/>
                    </a:moveTo>
                    <a:cubicBezTo>
                      <a:pt x="111" y="0"/>
                      <a:pt x="0" y="112"/>
                      <a:pt x="0" y="250"/>
                    </a:cubicBezTo>
                    <a:cubicBezTo>
                      <a:pt x="0" y="387"/>
                      <a:pt x="111" y="499"/>
                      <a:pt x="248" y="499"/>
                    </a:cubicBezTo>
                    <a:cubicBezTo>
                      <a:pt x="384" y="499"/>
                      <a:pt x="498" y="387"/>
                      <a:pt x="498" y="250"/>
                    </a:cubicBezTo>
                    <a:cubicBezTo>
                      <a:pt x="498" y="112"/>
                      <a:pt x="387" y="0"/>
                      <a:pt x="2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3" name="Google Shape;9163;p30"/>
              <p:cNvSpPr/>
              <p:nvPr/>
            </p:nvSpPr>
            <p:spPr>
              <a:xfrm rot="1470405">
                <a:off x="637843" y="8265427"/>
                <a:ext cx="1730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498" h="500" extrusionOk="0">
                    <a:moveTo>
                      <a:pt x="248" y="0"/>
                    </a:moveTo>
                    <a:cubicBezTo>
                      <a:pt x="111" y="0"/>
                      <a:pt x="0" y="112"/>
                      <a:pt x="0" y="250"/>
                    </a:cubicBezTo>
                    <a:cubicBezTo>
                      <a:pt x="0" y="387"/>
                      <a:pt x="111" y="499"/>
                      <a:pt x="248" y="499"/>
                    </a:cubicBezTo>
                    <a:cubicBezTo>
                      <a:pt x="384" y="499"/>
                      <a:pt x="498" y="387"/>
                      <a:pt x="498" y="250"/>
                    </a:cubicBezTo>
                    <a:cubicBezTo>
                      <a:pt x="498" y="112"/>
                      <a:pt x="387" y="0"/>
                      <a:pt x="2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4" name="Google Shape;9164;p30"/>
              <p:cNvSpPr/>
              <p:nvPr/>
            </p:nvSpPr>
            <p:spPr>
              <a:xfrm rot="1470405">
                <a:off x="604211" y="8131116"/>
                <a:ext cx="17370" cy="21714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98" extrusionOk="0">
                    <a:moveTo>
                      <a:pt x="250" y="0"/>
                    </a:moveTo>
                    <a:cubicBezTo>
                      <a:pt x="113" y="0"/>
                      <a:pt x="1" y="111"/>
                      <a:pt x="1" y="248"/>
                    </a:cubicBezTo>
                    <a:cubicBezTo>
                      <a:pt x="1" y="387"/>
                      <a:pt x="113" y="498"/>
                      <a:pt x="250" y="498"/>
                    </a:cubicBezTo>
                    <a:cubicBezTo>
                      <a:pt x="387" y="498"/>
                      <a:pt x="500" y="387"/>
                      <a:pt x="500" y="248"/>
                    </a:cubicBezTo>
                    <a:cubicBezTo>
                      <a:pt x="500" y="111"/>
                      <a:pt x="388" y="0"/>
                      <a:pt x="2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5" name="Google Shape;9165;p30"/>
              <p:cNvSpPr/>
              <p:nvPr/>
            </p:nvSpPr>
            <p:spPr>
              <a:xfrm rot="1470405">
                <a:off x="851111" y="8005536"/>
                <a:ext cx="16918" cy="21714"/>
              </a:xfrm>
              <a:custGeom>
                <a:avLst/>
                <a:gdLst/>
                <a:ahLst/>
                <a:cxnLst/>
                <a:rect l="l" t="t" r="r" b="b"/>
                <a:pathLst>
                  <a:path w="487" h="498" extrusionOk="0">
                    <a:moveTo>
                      <a:pt x="250" y="0"/>
                    </a:moveTo>
                    <a:cubicBezTo>
                      <a:pt x="111" y="0"/>
                      <a:pt x="0" y="110"/>
                      <a:pt x="0" y="248"/>
                    </a:cubicBezTo>
                    <a:cubicBezTo>
                      <a:pt x="0" y="387"/>
                      <a:pt x="112" y="498"/>
                      <a:pt x="250" y="498"/>
                    </a:cubicBezTo>
                    <a:cubicBezTo>
                      <a:pt x="364" y="498"/>
                      <a:pt x="458" y="419"/>
                      <a:pt x="486" y="311"/>
                    </a:cubicBezTo>
                    <a:cubicBezTo>
                      <a:pt x="456" y="225"/>
                      <a:pt x="425" y="139"/>
                      <a:pt x="396" y="53"/>
                    </a:cubicBezTo>
                    <a:cubicBezTo>
                      <a:pt x="353" y="23"/>
                      <a:pt x="306" y="0"/>
                      <a:pt x="2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6" name="Google Shape;9166;p30"/>
              <p:cNvSpPr/>
              <p:nvPr/>
            </p:nvSpPr>
            <p:spPr>
              <a:xfrm rot="1470405">
                <a:off x="727685" y="8068351"/>
                <a:ext cx="17300" cy="21758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99" extrusionOk="0">
                    <a:moveTo>
                      <a:pt x="248" y="0"/>
                    </a:moveTo>
                    <a:cubicBezTo>
                      <a:pt x="111" y="0"/>
                      <a:pt x="0" y="112"/>
                      <a:pt x="0" y="249"/>
                    </a:cubicBezTo>
                    <a:cubicBezTo>
                      <a:pt x="0" y="387"/>
                      <a:pt x="111" y="499"/>
                      <a:pt x="248" y="499"/>
                    </a:cubicBezTo>
                    <a:cubicBezTo>
                      <a:pt x="384" y="499"/>
                      <a:pt x="498" y="387"/>
                      <a:pt x="498" y="249"/>
                    </a:cubicBezTo>
                    <a:cubicBezTo>
                      <a:pt x="498" y="113"/>
                      <a:pt x="387" y="0"/>
                      <a:pt x="2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7" name="Google Shape;9167;p30"/>
              <p:cNvSpPr/>
              <p:nvPr/>
            </p:nvSpPr>
            <p:spPr>
              <a:xfrm rot="1470405">
                <a:off x="380014" y="7790883"/>
                <a:ext cx="17370" cy="21714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98" extrusionOk="0">
                    <a:moveTo>
                      <a:pt x="250" y="0"/>
                    </a:moveTo>
                    <a:cubicBezTo>
                      <a:pt x="112" y="0"/>
                      <a:pt x="0" y="110"/>
                      <a:pt x="0" y="248"/>
                    </a:cubicBezTo>
                    <a:cubicBezTo>
                      <a:pt x="0" y="387"/>
                      <a:pt x="112" y="498"/>
                      <a:pt x="250" y="498"/>
                    </a:cubicBezTo>
                    <a:cubicBezTo>
                      <a:pt x="386" y="498"/>
                      <a:pt x="499" y="387"/>
                      <a:pt x="499" y="248"/>
                    </a:cubicBezTo>
                    <a:cubicBezTo>
                      <a:pt x="499" y="112"/>
                      <a:pt x="387" y="0"/>
                      <a:pt x="2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8" name="Google Shape;9168;p30"/>
              <p:cNvSpPr/>
              <p:nvPr/>
            </p:nvSpPr>
            <p:spPr>
              <a:xfrm rot="1470405">
                <a:off x="761257" y="8202708"/>
                <a:ext cx="17370" cy="21714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98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48"/>
                    </a:cubicBezTo>
                    <a:cubicBezTo>
                      <a:pt x="0" y="387"/>
                      <a:pt x="112" y="498"/>
                      <a:pt x="250" y="498"/>
                    </a:cubicBezTo>
                    <a:cubicBezTo>
                      <a:pt x="386" y="498"/>
                      <a:pt x="499" y="387"/>
                      <a:pt x="499" y="248"/>
                    </a:cubicBezTo>
                    <a:cubicBezTo>
                      <a:pt x="499" y="111"/>
                      <a:pt x="387" y="0"/>
                      <a:pt x="2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9" name="Google Shape;9169;p30"/>
              <p:cNvSpPr/>
              <p:nvPr/>
            </p:nvSpPr>
            <p:spPr>
              <a:xfrm rot="1470405">
                <a:off x="570637" y="7996767"/>
                <a:ext cx="17335" cy="21758"/>
              </a:xfrm>
              <a:custGeom>
                <a:avLst/>
                <a:gdLst/>
                <a:ahLst/>
                <a:cxnLst/>
                <a:rect l="l" t="t" r="r" b="b"/>
                <a:pathLst>
                  <a:path w="499" h="499" extrusionOk="0">
                    <a:moveTo>
                      <a:pt x="249" y="0"/>
                    </a:moveTo>
                    <a:cubicBezTo>
                      <a:pt x="111" y="0"/>
                      <a:pt x="1" y="112"/>
                      <a:pt x="1" y="249"/>
                    </a:cubicBezTo>
                    <a:cubicBezTo>
                      <a:pt x="1" y="387"/>
                      <a:pt x="111" y="499"/>
                      <a:pt x="249" y="499"/>
                    </a:cubicBezTo>
                    <a:cubicBezTo>
                      <a:pt x="385" y="499"/>
                      <a:pt x="498" y="387"/>
                      <a:pt x="498" y="249"/>
                    </a:cubicBezTo>
                    <a:cubicBezTo>
                      <a:pt x="498" y="113"/>
                      <a:pt x="388" y="0"/>
                      <a:pt x="2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0" name="Google Shape;9170;p30"/>
              <p:cNvSpPr/>
              <p:nvPr/>
            </p:nvSpPr>
            <p:spPr>
              <a:xfrm rot="1470405">
                <a:off x="480795" y="8193843"/>
                <a:ext cx="17335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499" h="500" extrusionOk="0">
                    <a:moveTo>
                      <a:pt x="249" y="0"/>
                    </a:moveTo>
                    <a:cubicBezTo>
                      <a:pt x="111" y="0"/>
                      <a:pt x="1" y="112"/>
                      <a:pt x="1" y="250"/>
                    </a:cubicBezTo>
                    <a:cubicBezTo>
                      <a:pt x="1" y="387"/>
                      <a:pt x="111" y="499"/>
                      <a:pt x="249" y="499"/>
                    </a:cubicBezTo>
                    <a:cubicBezTo>
                      <a:pt x="385" y="499"/>
                      <a:pt x="498" y="387"/>
                      <a:pt x="498" y="250"/>
                    </a:cubicBezTo>
                    <a:cubicBezTo>
                      <a:pt x="498" y="112"/>
                      <a:pt x="388" y="0"/>
                      <a:pt x="2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1" name="Google Shape;9171;p30"/>
              <p:cNvSpPr/>
              <p:nvPr/>
            </p:nvSpPr>
            <p:spPr>
              <a:xfrm rot="1470405">
                <a:off x="413622" y="7925189"/>
                <a:ext cx="17335" cy="21758"/>
              </a:xfrm>
              <a:custGeom>
                <a:avLst/>
                <a:gdLst/>
                <a:ahLst/>
                <a:cxnLst/>
                <a:rect l="l" t="t" r="r" b="b"/>
                <a:pathLst>
                  <a:path w="499" h="499" extrusionOk="0">
                    <a:moveTo>
                      <a:pt x="249" y="0"/>
                    </a:moveTo>
                    <a:cubicBezTo>
                      <a:pt x="111" y="0"/>
                      <a:pt x="1" y="112"/>
                      <a:pt x="1" y="249"/>
                    </a:cubicBezTo>
                    <a:cubicBezTo>
                      <a:pt x="1" y="387"/>
                      <a:pt x="111" y="499"/>
                      <a:pt x="249" y="499"/>
                    </a:cubicBezTo>
                    <a:cubicBezTo>
                      <a:pt x="385" y="499"/>
                      <a:pt x="498" y="387"/>
                      <a:pt x="498" y="249"/>
                    </a:cubicBezTo>
                    <a:cubicBezTo>
                      <a:pt x="498" y="113"/>
                      <a:pt x="388" y="0"/>
                      <a:pt x="2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2" name="Google Shape;9172;p30"/>
              <p:cNvSpPr/>
              <p:nvPr/>
            </p:nvSpPr>
            <p:spPr>
              <a:xfrm rot="1470405">
                <a:off x="503428" y="7728149"/>
                <a:ext cx="17335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499" h="500" extrusionOk="0">
                    <a:moveTo>
                      <a:pt x="249" y="0"/>
                    </a:moveTo>
                    <a:cubicBezTo>
                      <a:pt x="111" y="0"/>
                      <a:pt x="1" y="112"/>
                      <a:pt x="1" y="250"/>
                    </a:cubicBezTo>
                    <a:cubicBezTo>
                      <a:pt x="1" y="387"/>
                      <a:pt x="111" y="499"/>
                      <a:pt x="249" y="499"/>
                    </a:cubicBezTo>
                    <a:cubicBezTo>
                      <a:pt x="385" y="499"/>
                      <a:pt x="498" y="387"/>
                      <a:pt x="498" y="250"/>
                    </a:cubicBezTo>
                    <a:cubicBezTo>
                      <a:pt x="498" y="112"/>
                      <a:pt x="388" y="0"/>
                      <a:pt x="2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3" name="Google Shape;9173;p30"/>
              <p:cNvSpPr/>
              <p:nvPr/>
            </p:nvSpPr>
            <p:spPr>
              <a:xfrm rot="1470405">
                <a:off x="323780" y="8122266"/>
                <a:ext cx="17335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499" h="500" extrusionOk="0">
                    <a:moveTo>
                      <a:pt x="249" y="0"/>
                    </a:moveTo>
                    <a:cubicBezTo>
                      <a:pt x="111" y="0"/>
                      <a:pt x="1" y="112"/>
                      <a:pt x="1" y="250"/>
                    </a:cubicBezTo>
                    <a:cubicBezTo>
                      <a:pt x="1" y="387"/>
                      <a:pt x="111" y="499"/>
                      <a:pt x="249" y="499"/>
                    </a:cubicBezTo>
                    <a:cubicBezTo>
                      <a:pt x="385" y="499"/>
                      <a:pt x="498" y="387"/>
                      <a:pt x="498" y="250"/>
                    </a:cubicBezTo>
                    <a:cubicBezTo>
                      <a:pt x="498" y="112"/>
                      <a:pt x="388" y="0"/>
                      <a:pt x="2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4" name="Google Shape;9174;p30"/>
              <p:cNvSpPr/>
              <p:nvPr/>
            </p:nvSpPr>
            <p:spPr>
              <a:xfrm rot="1470405">
                <a:off x="660443" y="7799726"/>
                <a:ext cx="17335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499" h="500" extrusionOk="0">
                    <a:moveTo>
                      <a:pt x="249" y="0"/>
                    </a:moveTo>
                    <a:cubicBezTo>
                      <a:pt x="111" y="0"/>
                      <a:pt x="1" y="112"/>
                      <a:pt x="1" y="250"/>
                    </a:cubicBezTo>
                    <a:cubicBezTo>
                      <a:pt x="1" y="387"/>
                      <a:pt x="111" y="499"/>
                      <a:pt x="249" y="499"/>
                    </a:cubicBezTo>
                    <a:cubicBezTo>
                      <a:pt x="385" y="499"/>
                      <a:pt x="498" y="387"/>
                      <a:pt x="498" y="250"/>
                    </a:cubicBezTo>
                    <a:cubicBezTo>
                      <a:pt x="498" y="112"/>
                      <a:pt x="388" y="0"/>
                      <a:pt x="2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5" name="Google Shape;9175;p30"/>
              <p:cNvSpPr/>
              <p:nvPr/>
            </p:nvSpPr>
            <p:spPr>
              <a:xfrm rot="1470405">
                <a:off x="447196" y="8059539"/>
                <a:ext cx="17370" cy="21714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98" extrusionOk="0">
                    <a:moveTo>
                      <a:pt x="250" y="0"/>
                    </a:moveTo>
                    <a:cubicBezTo>
                      <a:pt x="112" y="0"/>
                      <a:pt x="1" y="111"/>
                      <a:pt x="1" y="248"/>
                    </a:cubicBezTo>
                    <a:cubicBezTo>
                      <a:pt x="1" y="387"/>
                      <a:pt x="112" y="498"/>
                      <a:pt x="250" y="498"/>
                    </a:cubicBezTo>
                    <a:cubicBezTo>
                      <a:pt x="386" y="498"/>
                      <a:pt x="499" y="387"/>
                      <a:pt x="499" y="248"/>
                    </a:cubicBezTo>
                    <a:cubicBezTo>
                      <a:pt x="499" y="111"/>
                      <a:pt x="388" y="0"/>
                      <a:pt x="2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6" name="Google Shape;9176;p30"/>
              <p:cNvSpPr/>
              <p:nvPr/>
            </p:nvSpPr>
            <p:spPr>
              <a:xfrm rot="1470405">
                <a:off x="537029" y="7862461"/>
                <a:ext cx="17370" cy="21714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98" extrusionOk="0">
                    <a:moveTo>
                      <a:pt x="250" y="0"/>
                    </a:moveTo>
                    <a:cubicBezTo>
                      <a:pt x="112" y="0"/>
                      <a:pt x="1" y="110"/>
                      <a:pt x="1" y="248"/>
                    </a:cubicBezTo>
                    <a:cubicBezTo>
                      <a:pt x="1" y="387"/>
                      <a:pt x="112" y="498"/>
                      <a:pt x="250" y="498"/>
                    </a:cubicBezTo>
                    <a:cubicBezTo>
                      <a:pt x="386" y="498"/>
                      <a:pt x="499" y="387"/>
                      <a:pt x="499" y="248"/>
                    </a:cubicBezTo>
                    <a:cubicBezTo>
                      <a:pt x="499" y="112"/>
                      <a:pt x="388" y="0"/>
                      <a:pt x="2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7" name="Google Shape;9177;p30"/>
              <p:cNvSpPr/>
              <p:nvPr/>
            </p:nvSpPr>
            <p:spPr>
              <a:xfrm rot="1470405">
                <a:off x="-214438" y="7638881"/>
                <a:ext cx="17335" cy="21758"/>
              </a:xfrm>
              <a:custGeom>
                <a:avLst/>
                <a:gdLst/>
                <a:ahLst/>
                <a:cxnLst/>
                <a:rect l="l" t="t" r="r" b="b"/>
                <a:pathLst>
                  <a:path w="499" h="499" extrusionOk="0">
                    <a:moveTo>
                      <a:pt x="250" y="0"/>
                    </a:moveTo>
                    <a:cubicBezTo>
                      <a:pt x="111" y="0"/>
                      <a:pt x="1" y="112"/>
                      <a:pt x="1" y="249"/>
                    </a:cubicBezTo>
                    <a:cubicBezTo>
                      <a:pt x="1" y="387"/>
                      <a:pt x="111" y="499"/>
                      <a:pt x="250" y="499"/>
                    </a:cubicBezTo>
                    <a:cubicBezTo>
                      <a:pt x="386" y="499"/>
                      <a:pt x="498" y="387"/>
                      <a:pt x="498" y="249"/>
                    </a:cubicBezTo>
                    <a:cubicBezTo>
                      <a:pt x="498" y="113"/>
                      <a:pt x="386" y="0"/>
                      <a:pt x="2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8" name="Google Shape;9178;p30"/>
              <p:cNvSpPr/>
              <p:nvPr/>
            </p:nvSpPr>
            <p:spPr>
              <a:xfrm rot="1470405">
                <a:off x="-965906" y="7415352"/>
                <a:ext cx="17335" cy="21714"/>
              </a:xfrm>
              <a:custGeom>
                <a:avLst/>
                <a:gdLst/>
                <a:ahLst/>
                <a:cxnLst/>
                <a:rect l="l" t="t" r="r" b="b"/>
                <a:pathLst>
                  <a:path w="499" h="498" extrusionOk="0">
                    <a:moveTo>
                      <a:pt x="249" y="0"/>
                    </a:moveTo>
                    <a:cubicBezTo>
                      <a:pt x="111" y="0"/>
                      <a:pt x="1" y="111"/>
                      <a:pt x="1" y="248"/>
                    </a:cubicBezTo>
                    <a:cubicBezTo>
                      <a:pt x="1" y="387"/>
                      <a:pt x="111" y="498"/>
                      <a:pt x="249" y="498"/>
                    </a:cubicBezTo>
                    <a:cubicBezTo>
                      <a:pt x="385" y="498"/>
                      <a:pt x="498" y="387"/>
                      <a:pt x="498" y="248"/>
                    </a:cubicBezTo>
                    <a:cubicBezTo>
                      <a:pt x="497" y="111"/>
                      <a:pt x="385" y="0"/>
                      <a:pt x="2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9" name="Google Shape;9179;p30"/>
              <p:cNvSpPr/>
              <p:nvPr/>
            </p:nvSpPr>
            <p:spPr>
              <a:xfrm rot="1470405">
                <a:off x="-876073" y="7218273"/>
                <a:ext cx="17335" cy="21714"/>
              </a:xfrm>
              <a:custGeom>
                <a:avLst/>
                <a:gdLst/>
                <a:ahLst/>
                <a:cxnLst/>
                <a:rect l="l" t="t" r="r" b="b"/>
                <a:pathLst>
                  <a:path w="499" h="498" extrusionOk="0">
                    <a:moveTo>
                      <a:pt x="249" y="0"/>
                    </a:moveTo>
                    <a:cubicBezTo>
                      <a:pt x="111" y="0"/>
                      <a:pt x="1" y="110"/>
                      <a:pt x="1" y="248"/>
                    </a:cubicBezTo>
                    <a:cubicBezTo>
                      <a:pt x="1" y="387"/>
                      <a:pt x="111" y="498"/>
                      <a:pt x="249" y="498"/>
                    </a:cubicBezTo>
                    <a:cubicBezTo>
                      <a:pt x="385" y="498"/>
                      <a:pt x="498" y="387"/>
                      <a:pt x="498" y="248"/>
                    </a:cubicBezTo>
                    <a:cubicBezTo>
                      <a:pt x="497" y="112"/>
                      <a:pt x="385" y="0"/>
                      <a:pt x="2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0" name="Google Shape;9180;p30"/>
              <p:cNvSpPr/>
              <p:nvPr/>
            </p:nvSpPr>
            <p:spPr>
              <a:xfrm rot="1470405">
                <a:off x="-752722" y="7155510"/>
                <a:ext cx="1730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498" h="500" extrusionOk="0">
                    <a:moveTo>
                      <a:pt x="250" y="0"/>
                    </a:moveTo>
                    <a:cubicBezTo>
                      <a:pt x="111" y="0"/>
                      <a:pt x="0" y="112"/>
                      <a:pt x="0" y="250"/>
                    </a:cubicBezTo>
                    <a:cubicBezTo>
                      <a:pt x="0" y="387"/>
                      <a:pt x="111" y="499"/>
                      <a:pt x="250" y="499"/>
                    </a:cubicBezTo>
                    <a:cubicBezTo>
                      <a:pt x="386" y="499"/>
                      <a:pt x="498" y="387"/>
                      <a:pt x="498" y="250"/>
                    </a:cubicBezTo>
                    <a:cubicBezTo>
                      <a:pt x="498" y="112"/>
                      <a:pt x="387" y="0"/>
                      <a:pt x="2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1" name="Google Shape;9181;p30"/>
              <p:cNvSpPr/>
              <p:nvPr/>
            </p:nvSpPr>
            <p:spPr>
              <a:xfrm rot="1470405">
                <a:off x="-1089356" y="7478078"/>
                <a:ext cx="173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500" h="500" extrusionOk="0">
                    <a:moveTo>
                      <a:pt x="250" y="0"/>
                    </a:moveTo>
                    <a:cubicBezTo>
                      <a:pt x="112" y="0"/>
                      <a:pt x="0" y="112"/>
                      <a:pt x="0" y="250"/>
                    </a:cubicBezTo>
                    <a:cubicBezTo>
                      <a:pt x="0" y="387"/>
                      <a:pt x="112" y="499"/>
                      <a:pt x="250" y="499"/>
                    </a:cubicBezTo>
                    <a:cubicBezTo>
                      <a:pt x="386" y="499"/>
                      <a:pt x="499" y="387"/>
                      <a:pt x="499" y="250"/>
                    </a:cubicBezTo>
                    <a:cubicBezTo>
                      <a:pt x="496" y="112"/>
                      <a:pt x="386" y="0"/>
                      <a:pt x="2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2" name="Google Shape;9182;p30"/>
              <p:cNvSpPr/>
              <p:nvPr/>
            </p:nvSpPr>
            <p:spPr>
              <a:xfrm rot="1470405">
                <a:off x="-999514" y="7281002"/>
                <a:ext cx="17370" cy="21758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99" extrusionOk="0">
                    <a:moveTo>
                      <a:pt x="250" y="0"/>
                    </a:moveTo>
                    <a:cubicBezTo>
                      <a:pt x="112" y="0"/>
                      <a:pt x="0" y="112"/>
                      <a:pt x="0" y="249"/>
                    </a:cubicBezTo>
                    <a:cubicBezTo>
                      <a:pt x="0" y="387"/>
                      <a:pt x="112" y="499"/>
                      <a:pt x="250" y="499"/>
                    </a:cubicBezTo>
                    <a:cubicBezTo>
                      <a:pt x="386" y="499"/>
                      <a:pt x="499" y="387"/>
                      <a:pt x="499" y="249"/>
                    </a:cubicBezTo>
                    <a:cubicBezTo>
                      <a:pt x="496" y="113"/>
                      <a:pt x="386" y="0"/>
                      <a:pt x="2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3" name="Google Shape;9183;p30"/>
              <p:cNvSpPr/>
              <p:nvPr/>
            </p:nvSpPr>
            <p:spPr>
              <a:xfrm rot="1470405">
                <a:off x="-932370" y="7549627"/>
                <a:ext cx="1730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498" h="500" extrusionOk="0">
                    <a:moveTo>
                      <a:pt x="250" y="0"/>
                    </a:moveTo>
                    <a:cubicBezTo>
                      <a:pt x="111" y="0"/>
                      <a:pt x="0" y="112"/>
                      <a:pt x="0" y="250"/>
                    </a:cubicBezTo>
                    <a:cubicBezTo>
                      <a:pt x="0" y="387"/>
                      <a:pt x="111" y="499"/>
                      <a:pt x="250" y="499"/>
                    </a:cubicBezTo>
                    <a:cubicBezTo>
                      <a:pt x="386" y="499"/>
                      <a:pt x="498" y="387"/>
                      <a:pt x="498" y="250"/>
                    </a:cubicBezTo>
                    <a:cubicBezTo>
                      <a:pt x="498" y="112"/>
                      <a:pt x="387" y="0"/>
                      <a:pt x="2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4" name="Google Shape;9184;p30"/>
              <p:cNvSpPr/>
              <p:nvPr/>
            </p:nvSpPr>
            <p:spPr>
              <a:xfrm rot="1470405">
                <a:off x="-808956" y="7486907"/>
                <a:ext cx="17370" cy="21714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98" extrusionOk="0">
                    <a:moveTo>
                      <a:pt x="250" y="0"/>
                    </a:moveTo>
                    <a:cubicBezTo>
                      <a:pt x="112" y="0"/>
                      <a:pt x="0" y="111"/>
                      <a:pt x="0" y="248"/>
                    </a:cubicBezTo>
                    <a:cubicBezTo>
                      <a:pt x="0" y="387"/>
                      <a:pt x="112" y="498"/>
                      <a:pt x="250" y="498"/>
                    </a:cubicBezTo>
                    <a:cubicBezTo>
                      <a:pt x="386" y="498"/>
                      <a:pt x="499" y="387"/>
                      <a:pt x="499" y="248"/>
                    </a:cubicBezTo>
                    <a:cubicBezTo>
                      <a:pt x="499" y="111"/>
                      <a:pt x="387" y="0"/>
                      <a:pt x="2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5" name="Google Shape;9185;p30"/>
              <p:cNvSpPr/>
              <p:nvPr/>
            </p:nvSpPr>
            <p:spPr>
              <a:xfrm rot="1470405">
                <a:off x="-842528" y="7352550"/>
                <a:ext cx="17300" cy="21758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99" extrusionOk="0">
                    <a:moveTo>
                      <a:pt x="250" y="0"/>
                    </a:moveTo>
                    <a:cubicBezTo>
                      <a:pt x="111" y="0"/>
                      <a:pt x="0" y="112"/>
                      <a:pt x="0" y="249"/>
                    </a:cubicBezTo>
                    <a:cubicBezTo>
                      <a:pt x="0" y="387"/>
                      <a:pt x="111" y="499"/>
                      <a:pt x="250" y="499"/>
                    </a:cubicBezTo>
                    <a:cubicBezTo>
                      <a:pt x="386" y="499"/>
                      <a:pt x="498" y="387"/>
                      <a:pt x="498" y="249"/>
                    </a:cubicBezTo>
                    <a:cubicBezTo>
                      <a:pt x="498" y="113"/>
                      <a:pt x="387" y="0"/>
                      <a:pt x="2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6" name="Google Shape;9186;p30"/>
              <p:cNvSpPr/>
              <p:nvPr/>
            </p:nvSpPr>
            <p:spPr>
              <a:xfrm rot="1470405">
                <a:off x="-909708" y="7083961"/>
                <a:ext cx="173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500" h="500" extrusionOk="0">
                    <a:moveTo>
                      <a:pt x="250" y="0"/>
                    </a:moveTo>
                    <a:cubicBezTo>
                      <a:pt x="112" y="0"/>
                      <a:pt x="0" y="112"/>
                      <a:pt x="0" y="250"/>
                    </a:cubicBezTo>
                    <a:cubicBezTo>
                      <a:pt x="0" y="387"/>
                      <a:pt x="112" y="499"/>
                      <a:pt x="250" y="499"/>
                    </a:cubicBezTo>
                    <a:cubicBezTo>
                      <a:pt x="386" y="499"/>
                      <a:pt x="499" y="387"/>
                      <a:pt x="499" y="250"/>
                    </a:cubicBezTo>
                    <a:cubicBezTo>
                      <a:pt x="496" y="112"/>
                      <a:pt x="386" y="0"/>
                      <a:pt x="2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7" name="Google Shape;9187;p30"/>
              <p:cNvSpPr/>
              <p:nvPr/>
            </p:nvSpPr>
            <p:spPr>
              <a:xfrm rot="1470405">
                <a:off x="-1066723" y="7012384"/>
                <a:ext cx="173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500" h="500" extrusionOk="0">
                    <a:moveTo>
                      <a:pt x="250" y="0"/>
                    </a:moveTo>
                    <a:cubicBezTo>
                      <a:pt x="112" y="0"/>
                      <a:pt x="0" y="112"/>
                      <a:pt x="0" y="250"/>
                    </a:cubicBezTo>
                    <a:cubicBezTo>
                      <a:pt x="0" y="387"/>
                      <a:pt x="112" y="499"/>
                      <a:pt x="250" y="499"/>
                    </a:cubicBezTo>
                    <a:cubicBezTo>
                      <a:pt x="386" y="499"/>
                      <a:pt x="499" y="387"/>
                      <a:pt x="499" y="250"/>
                    </a:cubicBezTo>
                    <a:cubicBezTo>
                      <a:pt x="496" y="112"/>
                      <a:pt x="386" y="0"/>
                      <a:pt x="2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8" name="Google Shape;9188;p30"/>
              <p:cNvSpPr/>
              <p:nvPr/>
            </p:nvSpPr>
            <p:spPr>
              <a:xfrm rot="1470405">
                <a:off x="-1246371" y="7406501"/>
                <a:ext cx="173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500" h="500" extrusionOk="0">
                    <a:moveTo>
                      <a:pt x="250" y="0"/>
                    </a:moveTo>
                    <a:cubicBezTo>
                      <a:pt x="112" y="0"/>
                      <a:pt x="0" y="112"/>
                      <a:pt x="0" y="250"/>
                    </a:cubicBezTo>
                    <a:cubicBezTo>
                      <a:pt x="0" y="387"/>
                      <a:pt x="112" y="499"/>
                      <a:pt x="250" y="499"/>
                    </a:cubicBezTo>
                    <a:cubicBezTo>
                      <a:pt x="386" y="499"/>
                      <a:pt x="499" y="387"/>
                      <a:pt x="499" y="250"/>
                    </a:cubicBezTo>
                    <a:cubicBezTo>
                      <a:pt x="496" y="112"/>
                      <a:pt x="386" y="0"/>
                      <a:pt x="2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9" name="Google Shape;9189;p30"/>
              <p:cNvSpPr/>
              <p:nvPr/>
            </p:nvSpPr>
            <p:spPr>
              <a:xfrm rot="1470405">
                <a:off x="-719123" y="7289829"/>
                <a:ext cx="17370" cy="21714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98" extrusionOk="0">
                    <a:moveTo>
                      <a:pt x="250" y="0"/>
                    </a:moveTo>
                    <a:cubicBezTo>
                      <a:pt x="112" y="0"/>
                      <a:pt x="0" y="110"/>
                      <a:pt x="0" y="248"/>
                    </a:cubicBezTo>
                    <a:cubicBezTo>
                      <a:pt x="0" y="387"/>
                      <a:pt x="112" y="498"/>
                      <a:pt x="250" y="498"/>
                    </a:cubicBezTo>
                    <a:cubicBezTo>
                      <a:pt x="386" y="498"/>
                      <a:pt x="499" y="387"/>
                      <a:pt x="499" y="248"/>
                    </a:cubicBezTo>
                    <a:cubicBezTo>
                      <a:pt x="499" y="112"/>
                      <a:pt x="387" y="0"/>
                      <a:pt x="2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0" name="Google Shape;9190;p30"/>
              <p:cNvSpPr/>
              <p:nvPr/>
            </p:nvSpPr>
            <p:spPr>
              <a:xfrm rot="1470405">
                <a:off x="-1270284" y="7275543"/>
                <a:ext cx="6983" cy="2001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459" extrusionOk="0">
                    <a:moveTo>
                      <a:pt x="60" y="0"/>
                    </a:moveTo>
                    <a:cubicBezTo>
                      <a:pt x="37" y="152"/>
                      <a:pt x="20" y="305"/>
                      <a:pt x="1" y="459"/>
                    </a:cubicBezTo>
                    <a:cubicBezTo>
                      <a:pt x="114" y="434"/>
                      <a:pt x="200" y="340"/>
                      <a:pt x="200" y="219"/>
                    </a:cubicBezTo>
                    <a:cubicBezTo>
                      <a:pt x="200" y="123"/>
                      <a:pt x="143" y="39"/>
                      <a:pt x="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1" name="Google Shape;9191;p30"/>
              <p:cNvSpPr/>
              <p:nvPr/>
            </p:nvSpPr>
            <p:spPr>
              <a:xfrm rot="1470405">
                <a:off x="-1033086" y="7146689"/>
                <a:ext cx="17300" cy="21714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98" extrusionOk="0">
                    <a:moveTo>
                      <a:pt x="249" y="0"/>
                    </a:moveTo>
                    <a:cubicBezTo>
                      <a:pt x="111" y="0"/>
                      <a:pt x="1" y="110"/>
                      <a:pt x="1" y="248"/>
                    </a:cubicBezTo>
                    <a:cubicBezTo>
                      <a:pt x="1" y="387"/>
                      <a:pt x="111" y="498"/>
                      <a:pt x="249" y="498"/>
                    </a:cubicBezTo>
                    <a:cubicBezTo>
                      <a:pt x="385" y="498"/>
                      <a:pt x="498" y="387"/>
                      <a:pt x="498" y="248"/>
                    </a:cubicBezTo>
                    <a:cubicBezTo>
                      <a:pt x="497" y="112"/>
                      <a:pt x="385" y="0"/>
                      <a:pt x="2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2" name="Google Shape;9192;p30"/>
              <p:cNvSpPr/>
              <p:nvPr/>
            </p:nvSpPr>
            <p:spPr>
              <a:xfrm rot="1470405">
                <a:off x="-1156529" y="7209425"/>
                <a:ext cx="17370" cy="21758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99" extrusionOk="0">
                    <a:moveTo>
                      <a:pt x="250" y="0"/>
                    </a:moveTo>
                    <a:cubicBezTo>
                      <a:pt x="112" y="0"/>
                      <a:pt x="0" y="112"/>
                      <a:pt x="0" y="249"/>
                    </a:cubicBezTo>
                    <a:cubicBezTo>
                      <a:pt x="0" y="387"/>
                      <a:pt x="112" y="499"/>
                      <a:pt x="250" y="499"/>
                    </a:cubicBezTo>
                    <a:cubicBezTo>
                      <a:pt x="386" y="499"/>
                      <a:pt x="499" y="387"/>
                      <a:pt x="499" y="249"/>
                    </a:cubicBezTo>
                    <a:cubicBezTo>
                      <a:pt x="496" y="113"/>
                      <a:pt x="386" y="0"/>
                      <a:pt x="2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3" name="Google Shape;9193;p30"/>
              <p:cNvSpPr/>
              <p:nvPr/>
            </p:nvSpPr>
            <p:spPr>
              <a:xfrm rot="1470405">
                <a:off x="-1122919" y="7343767"/>
                <a:ext cx="17300" cy="21714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98" extrusionOk="0">
                    <a:moveTo>
                      <a:pt x="249" y="0"/>
                    </a:moveTo>
                    <a:cubicBezTo>
                      <a:pt x="111" y="0"/>
                      <a:pt x="1" y="111"/>
                      <a:pt x="1" y="248"/>
                    </a:cubicBezTo>
                    <a:cubicBezTo>
                      <a:pt x="1" y="387"/>
                      <a:pt x="111" y="498"/>
                      <a:pt x="249" y="498"/>
                    </a:cubicBezTo>
                    <a:cubicBezTo>
                      <a:pt x="385" y="498"/>
                      <a:pt x="498" y="387"/>
                      <a:pt x="498" y="248"/>
                    </a:cubicBezTo>
                    <a:cubicBezTo>
                      <a:pt x="497" y="111"/>
                      <a:pt x="385" y="0"/>
                      <a:pt x="2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4" name="Google Shape;9194;p30"/>
              <p:cNvSpPr/>
              <p:nvPr/>
            </p:nvSpPr>
            <p:spPr>
              <a:xfrm rot="1470405">
                <a:off x="-337879" y="7701653"/>
                <a:ext cx="17370" cy="21714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98" extrusionOk="0">
                    <a:moveTo>
                      <a:pt x="250" y="0"/>
                    </a:moveTo>
                    <a:cubicBezTo>
                      <a:pt x="112" y="0"/>
                      <a:pt x="0" y="111"/>
                      <a:pt x="0" y="248"/>
                    </a:cubicBezTo>
                    <a:cubicBezTo>
                      <a:pt x="0" y="387"/>
                      <a:pt x="112" y="498"/>
                      <a:pt x="250" y="498"/>
                    </a:cubicBezTo>
                    <a:cubicBezTo>
                      <a:pt x="386" y="498"/>
                      <a:pt x="499" y="387"/>
                      <a:pt x="499" y="248"/>
                    </a:cubicBezTo>
                    <a:cubicBezTo>
                      <a:pt x="499" y="111"/>
                      <a:pt x="386" y="0"/>
                      <a:pt x="2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5" name="Google Shape;9195;p30"/>
              <p:cNvSpPr/>
              <p:nvPr/>
            </p:nvSpPr>
            <p:spPr>
              <a:xfrm rot="1470405">
                <a:off x="-281645" y="7370256"/>
                <a:ext cx="1730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498" h="500" extrusionOk="0">
                    <a:moveTo>
                      <a:pt x="250" y="0"/>
                    </a:moveTo>
                    <a:cubicBezTo>
                      <a:pt x="111" y="0"/>
                      <a:pt x="0" y="112"/>
                      <a:pt x="0" y="250"/>
                    </a:cubicBezTo>
                    <a:cubicBezTo>
                      <a:pt x="0" y="387"/>
                      <a:pt x="111" y="499"/>
                      <a:pt x="250" y="499"/>
                    </a:cubicBezTo>
                    <a:cubicBezTo>
                      <a:pt x="386" y="499"/>
                      <a:pt x="498" y="387"/>
                      <a:pt x="498" y="250"/>
                    </a:cubicBezTo>
                    <a:cubicBezTo>
                      <a:pt x="498" y="112"/>
                      <a:pt x="387" y="0"/>
                      <a:pt x="2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6" name="Google Shape;9196;p30"/>
              <p:cNvSpPr/>
              <p:nvPr/>
            </p:nvSpPr>
            <p:spPr>
              <a:xfrm rot="1470405">
                <a:off x="-371451" y="7567296"/>
                <a:ext cx="17300" cy="21758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99" extrusionOk="0">
                    <a:moveTo>
                      <a:pt x="250" y="0"/>
                    </a:moveTo>
                    <a:cubicBezTo>
                      <a:pt x="111" y="0"/>
                      <a:pt x="0" y="112"/>
                      <a:pt x="0" y="249"/>
                    </a:cubicBezTo>
                    <a:cubicBezTo>
                      <a:pt x="0" y="387"/>
                      <a:pt x="111" y="499"/>
                      <a:pt x="250" y="499"/>
                    </a:cubicBezTo>
                    <a:cubicBezTo>
                      <a:pt x="386" y="499"/>
                      <a:pt x="498" y="387"/>
                      <a:pt x="498" y="249"/>
                    </a:cubicBezTo>
                    <a:cubicBezTo>
                      <a:pt x="498" y="113"/>
                      <a:pt x="387" y="0"/>
                      <a:pt x="2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7" name="Google Shape;9197;p30"/>
              <p:cNvSpPr/>
              <p:nvPr/>
            </p:nvSpPr>
            <p:spPr>
              <a:xfrm rot="1470405">
                <a:off x="-461293" y="7764373"/>
                <a:ext cx="1730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498" h="500" extrusionOk="0">
                    <a:moveTo>
                      <a:pt x="250" y="0"/>
                    </a:moveTo>
                    <a:cubicBezTo>
                      <a:pt x="111" y="0"/>
                      <a:pt x="0" y="112"/>
                      <a:pt x="0" y="250"/>
                    </a:cubicBezTo>
                    <a:cubicBezTo>
                      <a:pt x="0" y="387"/>
                      <a:pt x="111" y="499"/>
                      <a:pt x="250" y="499"/>
                    </a:cubicBezTo>
                    <a:cubicBezTo>
                      <a:pt x="386" y="499"/>
                      <a:pt x="498" y="387"/>
                      <a:pt x="498" y="250"/>
                    </a:cubicBezTo>
                    <a:cubicBezTo>
                      <a:pt x="498" y="112"/>
                      <a:pt x="387" y="0"/>
                      <a:pt x="2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8" name="Google Shape;9198;p30"/>
              <p:cNvSpPr/>
              <p:nvPr/>
            </p:nvSpPr>
            <p:spPr>
              <a:xfrm rot="1470405">
                <a:off x="-595708" y="7227094"/>
                <a:ext cx="17335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499" h="500" extrusionOk="0">
                    <a:moveTo>
                      <a:pt x="250" y="0"/>
                    </a:moveTo>
                    <a:cubicBezTo>
                      <a:pt x="111" y="0"/>
                      <a:pt x="1" y="112"/>
                      <a:pt x="1" y="250"/>
                    </a:cubicBezTo>
                    <a:cubicBezTo>
                      <a:pt x="1" y="387"/>
                      <a:pt x="111" y="499"/>
                      <a:pt x="250" y="499"/>
                    </a:cubicBezTo>
                    <a:cubicBezTo>
                      <a:pt x="386" y="499"/>
                      <a:pt x="498" y="387"/>
                      <a:pt x="498" y="250"/>
                    </a:cubicBezTo>
                    <a:cubicBezTo>
                      <a:pt x="498" y="112"/>
                      <a:pt x="388" y="0"/>
                      <a:pt x="2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9" name="Google Shape;9199;p30"/>
              <p:cNvSpPr/>
              <p:nvPr/>
            </p:nvSpPr>
            <p:spPr>
              <a:xfrm rot="1470405">
                <a:off x="-494893" y="7630069"/>
                <a:ext cx="17335" cy="21714"/>
              </a:xfrm>
              <a:custGeom>
                <a:avLst/>
                <a:gdLst/>
                <a:ahLst/>
                <a:cxnLst/>
                <a:rect l="l" t="t" r="r" b="b"/>
                <a:pathLst>
                  <a:path w="499" h="498" extrusionOk="0">
                    <a:moveTo>
                      <a:pt x="249" y="0"/>
                    </a:moveTo>
                    <a:cubicBezTo>
                      <a:pt x="112" y="0"/>
                      <a:pt x="0" y="111"/>
                      <a:pt x="0" y="248"/>
                    </a:cubicBezTo>
                    <a:cubicBezTo>
                      <a:pt x="0" y="387"/>
                      <a:pt x="112" y="498"/>
                      <a:pt x="249" y="498"/>
                    </a:cubicBezTo>
                    <a:cubicBezTo>
                      <a:pt x="386" y="498"/>
                      <a:pt x="499" y="387"/>
                      <a:pt x="499" y="248"/>
                    </a:cubicBezTo>
                    <a:cubicBezTo>
                      <a:pt x="499" y="111"/>
                      <a:pt x="387" y="0"/>
                      <a:pt x="2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0" name="Google Shape;9200;p30"/>
              <p:cNvSpPr/>
              <p:nvPr/>
            </p:nvSpPr>
            <p:spPr>
              <a:xfrm rot="1470405">
                <a:off x="-124632" y="7441840"/>
                <a:ext cx="17335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499" h="500" extrusionOk="0">
                    <a:moveTo>
                      <a:pt x="250" y="0"/>
                    </a:moveTo>
                    <a:cubicBezTo>
                      <a:pt x="111" y="0"/>
                      <a:pt x="1" y="112"/>
                      <a:pt x="1" y="250"/>
                    </a:cubicBezTo>
                    <a:cubicBezTo>
                      <a:pt x="1" y="387"/>
                      <a:pt x="111" y="499"/>
                      <a:pt x="250" y="499"/>
                    </a:cubicBezTo>
                    <a:cubicBezTo>
                      <a:pt x="386" y="499"/>
                      <a:pt x="498" y="387"/>
                      <a:pt x="498" y="250"/>
                    </a:cubicBezTo>
                    <a:cubicBezTo>
                      <a:pt x="498" y="112"/>
                      <a:pt x="386" y="0"/>
                      <a:pt x="2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1" name="Google Shape;9201;p30"/>
              <p:cNvSpPr/>
              <p:nvPr/>
            </p:nvSpPr>
            <p:spPr>
              <a:xfrm rot="1470405">
                <a:off x="-304280" y="7835957"/>
                <a:ext cx="17335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499" h="500" extrusionOk="0">
                    <a:moveTo>
                      <a:pt x="250" y="0"/>
                    </a:moveTo>
                    <a:cubicBezTo>
                      <a:pt x="111" y="0"/>
                      <a:pt x="1" y="112"/>
                      <a:pt x="1" y="250"/>
                    </a:cubicBezTo>
                    <a:cubicBezTo>
                      <a:pt x="1" y="387"/>
                      <a:pt x="111" y="499"/>
                      <a:pt x="250" y="499"/>
                    </a:cubicBezTo>
                    <a:cubicBezTo>
                      <a:pt x="386" y="499"/>
                      <a:pt x="498" y="387"/>
                      <a:pt x="498" y="250"/>
                    </a:cubicBezTo>
                    <a:cubicBezTo>
                      <a:pt x="498" y="112"/>
                      <a:pt x="386" y="0"/>
                      <a:pt x="2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2" name="Google Shape;9202;p30"/>
              <p:cNvSpPr/>
              <p:nvPr/>
            </p:nvSpPr>
            <p:spPr>
              <a:xfrm rot="1470405">
                <a:off x="-248046" y="7504575"/>
                <a:ext cx="17370" cy="21714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98" extrusionOk="0">
                    <a:moveTo>
                      <a:pt x="250" y="0"/>
                    </a:moveTo>
                    <a:cubicBezTo>
                      <a:pt x="112" y="0"/>
                      <a:pt x="0" y="110"/>
                      <a:pt x="0" y="248"/>
                    </a:cubicBezTo>
                    <a:cubicBezTo>
                      <a:pt x="0" y="387"/>
                      <a:pt x="112" y="498"/>
                      <a:pt x="250" y="498"/>
                    </a:cubicBezTo>
                    <a:cubicBezTo>
                      <a:pt x="386" y="498"/>
                      <a:pt x="499" y="387"/>
                      <a:pt x="499" y="248"/>
                    </a:cubicBezTo>
                    <a:cubicBezTo>
                      <a:pt x="499" y="112"/>
                      <a:pt x="386" y="0"/>
                      <a:pt x="2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3" name="Google Shape;9203;p30"/>
              <p:cNvSpPr/>
              <p:nvPr/>
            </p:nvSpPr>
            <p:spPr>
              <a:xfrm rot="1470405">
                <a:off x="-405059" y="7432990"/>
                <a:ext cx="17335" cy="21714"/>
              </a:xfrm>
              <a:custGeom>
                <a:avLst/>
                <a:gdLst/>
                <a:ahLst/>
                <a:cxnLst/>
                <a:rect l="l" t="t" r="r" b="b"/>
                <a:pathLst>
                  <a:path w="499" h="498" extrusionOk="0">
                    <a:moveTo>
                      <a:pt x="249" y="0"/>
                    </a:moveTo>
                    <a:cubicBezTo>
                      <a:pt x="112" y="0"/>
                      <a:pt x="0" y="110"/>
                      <a:pt x="0" y="248"/>
                    </a:cubicBezTo>
                    <a:cubicBezTo>
                      <a:pt x="0" y="387"/>
                      <a:pt x="112" y="498"/>
                      <a:pt x="249" y="498"/>
                    </a:cubicBezTo>
                    <a:cubicBezTo>
                      <a:pt x="386" y="498"/>
                      <a:pt x="499" y="387"/>
                      <a:pt x="499" y="248"/>
                    </a:cubicBezTo>
                    <a:cubicBezTo>
                      <a:pt x="499" y="112"/>
                      <a:pt x="387" y="0"/>
                      <a:pt x="2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4" name="Google Shape;9204;p30"/>
              <p:cNvSpPr/>
              <p:nvPr/>
            </p:nvSpPr>
            <p:spPr>
              <a:xfrm rot="1470405">
                <a:off x="-651941" y="7558484"/>
                <a:ext cx="17370" cy="21714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98" extrusionOk="0">
                    <a:moveTo>
                      <a:pt x="250" y="0"/>
                    </a:moveTo>
                    <a:cubicBezTo>
                      <a:pt x="112" y="0"/>
                      <a:pt x="1" y="111"/>
                      <a:pt x="1" y="248"/>
                    </a:cubicBezTo>
                    <a:cubicBezTo>
                      <a:pt x="1" y="387"/>
                      <a:pt x="112" y="498"/>
                      <a:pt x="250" y="498"/>
                    </a:cubicBezTo>
                    <a:cubicBezTo>
                      <a:pt x="386" y="498"/>
                      <a:pt x="500" y="387"/>
                      <a:pt x="500" y="248"/>
                    </a:cubicBezTo>
                    <a:cubicBezTo>
                      <a:pt x="500" y="111"/>
                      <a:pt x="388" y="0"/>
                      <a:pt x="2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5" name="Google Shape;9205;p30"/>
              <p:cNvSpPr/>
              <p:nvPr/>
            </p:nvSpPr>
            <p:spPr>
              <a:xfrm rot="1470405">
                <a:off x="-685514" y="7424135"/>
                <a:ext cx="17335" cy="21758"/>
              </a:xfrm>
              <a:custGeom>
                <a:avLst/>
                <a:gdLst/>
                <a:ahLst/>
                <a:cxnLst/>
                <a:rect l="l" t="t" r="r" b="b"/>
                <a:pathLst>
                  <a:path w="499" h="499" extrusionOk="0">
                    <a:moveTo>
                      <a:pt x="250" y="0"/>
                    </a:moveTo>
                    <a:cubicBezTo>
                      <a:pt x="111" y="0"/>
                      <a:pt x="1" y="112"/>
                      <a:pt x="1" y="249"/>
                    </a:cubicBezTo>
                    <a:cubicBezTo>
                      <a:pt x="1" y="387"/>
                      <a:pt x="111" y="499"/>
                      <a:pt x="250" y="499"/>
                    </a:cubicBezTo>
                    <a:cubicBezTo>
                      <a:pt x="386" y="499"/>
                      <a:pt x="498" y="387"/>
                      <a:pt x="498" y="249"/>
                    </a:cubicBezTo>
                    <a:cubicBezTo>
                      <a:pt x="498" y="113"/>
                      <a:pt x="388" y="0"/>
                      <a:pt x="2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6" name="Google Shape;9206;p30"/>
              <p:cNvSpPr/>
              <p:nvPr/>
            </p:nvSpPr>
            <p:spPr>
              <a:xfrm rot="1470405">
                <a:off x="-775356" y="7621211"/>
                <a:ext cx="17335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499" h="500" extrusionOk="0">
                    <a:moveTo>
                      <a:pt x="250" y="0"/>
                    </a:moveTo>
                    <a:cubicBezTo>
                      <a:pt x="111" y="0"/>
                      <a:pt x="1" y="112"/>
                      <a:pt x="1" y="250"/>
                    </a:cubicBezTo>
                    <a:cubicBezTo>
                      <a:pt x="1" y="387"/>
                      <a:pt x="111" y="499"/>
                      <a:pt x="250" y="499"/>
                    </a:cubicBezTo>
                    <a:cubicBezTo>
                      <a:pt x="386" y="499"/>
                      <a:pt x="498" y="387"/>
                      <a:pt x="498" y="250"/>
                    </a:cubicBezTo>
                    <a:cubicBezTo>
                      <a:pt x="498" y="112"/>
                      <a:pt x="388" y="0"/>
                      <a:pt x="2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7" name="Google Shape;9207;p30"/>
              <p:cNvSpPr/>
              <p:nvPr/>
            </p:nvSpPr>
            <p:spPr>
              <a:xfrm rot="1470405">
                <a:off x="-438660" y="7298678"/>
                <a:ext cx="1730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498" h="500" extrusionOk="0">
                    <a:moveTo>
                      <a:pt x="249" y="0"/>
                    </a:moveTo>
                    <a:cubicBezTo>
                      <a:pt x="110" y="0"/>
                      <a:pt x="0" y="112"/>
                      <a:pt x="0" y="250"/>
                    </a:cubicBezTo>
                    <a:cubicBezTo>
                      <a:pt x="0" y="387"/>
                      <a:pt x="110" y="499"/>
                      <a:pt x="249" y="499"/>
                    </a:cubicBezTo>
                    <a:cubicBezTo>
                      <a:pt x="386" y="499"/>
                      <a:pt x="498" y="387"/>
                      <a:pt x="498" y="250"/>
                    </a:cubicBezTo>
                    <a:cubicBezTo>
                      <a:pt x="498" y="112"/>
                      <a:pt x="387" y="0"/>
                      <a:pt x="2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8" name="Google Shape;9208;p30"/>
              <p:cNvSpPr/>
              <p:nvPr/>
            </p:nvSpPr>
            <p:spPr>
              <a:xfrm rot="1470405">
                <a:off x="-618308" y="7692796"/>
                <a:ext cx="1730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498" h="500" extrusionOk="0">
                    <a:moveTo>
                      <a:pt x="249" y="0"/>
                    </a:moveTo>
                    <a:cubicBezTo>
                      <a:pt x="110" y="0"/>
                      <a:pt x="0" y="112"/>
                      <a:pt x="0" y="250"/>
                    </a:cubicBezTo>
                    <a:cubicBezTo>
                      <a:pt x="0" y="387"/>
                      <a:pt x="110" y="499"/>
                      <a:pt x="249" y="499"/>
                    </a:cubicBezTo>
                    <a:cubicBezTo>
                      <a:pt x="386" y="499"/>
                      <a:pt x="498" y="387"/>
                      <a:pt x="498" y="250"/>
                    </a:cubicBezTo>
                    <a:cubicBezTo>
                      <a:pt x="498" y="112"/>
                      <a:pt x="387" y="0"/>
                      <a:pt x="2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9" name="Google Shape;9209;p30"/>
              <p:cNvSpPr/>
              <p:nvPr/>
            </p:nvSpPr>
            <p:spPr>
              <a:xfrm rot="1470405">
                <a:off x="-528466" y="7495719"/>
                <a:ext cx="17300" cy="21758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99" extrusionOk="0">
                    <a:moveTo>
                      <a:pt x="249" y="0"/>
                    </a:moveTo>
                    <a:cubicBezTo>
                      <a:pt x="110" y="0"/>
                      <a:pt x="0" y="112"/>
                      <a:pt x="0" y="249"/>
                    </a:cubicBezTo>
                    <a:cubicBezTo>
                      <a:pt x="0" y="387"/>
                      <a:pt x="110" y="499"/>
                      <a:pt x="249" y="499"/>
                    </a:cubicBezTo>
                    <a:cubicBezTo>
                      <a:pt x="386" y="499"/>
                      <a:pt x="498" y="387"/>
                      <a:pt x="498" y="249"/>
                    </a:cubicBezTo>
                    <a:cubicBezTo>
                      <a:pt x="498" y="113"/>
                      <a:pt x="387" y="0"/>
                      <a:pt x="2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0" name="Google Shape;9210;p30"/>
              <p:cNvSpPr/>
              <p:nvPr/>
            </p:nvSpPr>
            <p:spPr>
              <a:xfrm rot="1470405">
                <a:off x="-562108" y="7361406"/>
                <a:ext cx="17370" cy="21714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98" extrusionOk="0">
                    <a:moveTo>
                      <a:pt x="250" y="0"/>
                    </a:moveTo>
                    <a:cubicBezTo>
                      <a:pt x="112" y="0"/>
                      <a:pt x="1" y="110"/>
                      <a:pt x="1" y="248"/>
                    </a:cubicBezTo>
                    <a:cubicBezTo>
                      <a:pt x="1" y="387"/>
                      <a:pt x="112" y="498"/>
                      <a:pt x="250" y="498"/>
                    </a:cubicBezTo>
                    <a:cubicBezTo>
                      <a:pt x="386" y="498"/>
                      <a:pt x="500" y="387"/>
                      <a:pt x="500" y="248"/>
                    </a:cubicBezTo>
                    <a:cubicBezTo>
                      <a:pt x="500" y="112"/>
                      <a:pt x="388" y="0"/>
                      <a:pt x="2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11" name="Google Shape;9211;p30"/>
          <p:cNvSpPr/>
          <p:nvPr/>
        </p:nvSpPr>
        <p:spPr>
          <a:xfrm rot="-3850445">
            <a:off x="-182654" y="3945235"/>
            <a:ext cx="2101684" cy="592418"/>
          </a:xfrm>
          <a:custGeom>
            <a:avLst/>
            <a:gdLst/>
            <a:ahLst/>
            <a:cxnLst/>
            <a:rect l="l" t="t" r="r" b="b"/>
            <a:pathLst>
              <a:path w="30312" h="8544" extrusionOk="0">
                <a:moveTo>
                  <a:pt x="3264" y="1"/>
                </a:moveTo>
                <a:cubicBezTo>
                  <a:pt x="2923" y="309"/>
                  <a:pt x="2583" y="623"/>
                  <a:pt x="2249" y="943"/>
                </a:cubicBezTo>
                <a:cubicBezTo>
                  <a:pt x="1828" y="1344"/>
                  <a:pt x="1408" y="1761"/>
                  <a:pt x="1131" y="2273"/>
                </a:cubicBezTo>
                <a:cubicBezTo>
                  <a:pt x="678" y="3110"/>
                  <a:pt x="432" y="4824"/>
                  <a:pt x="876" y="5717"/>
                </a:cubicBezTo>
                <a:cubicBezTo>
                  <a:pt x="887" y="5740"/>
                  <a:pt x="899" y="5761"/>
                  <a:pt x="912" y="5781"/>
                </a:cubicBezTo>
                <a:cubicBezTo>
                  <a:pt x="667" y="5881"/>
                  <a:pt x="422" y="5983"/>
                  <a:pt x="178" y="6091"/>
                </a:cubicBezTo>
                <a:cubicBezTo>
                  <a:pt x="56" y="6142"/>
                  <a:pt x="0" y="6284"/>
                  <a:pt x="53" y="6406"/>
                </a:cubicBezTo>
                <a:cubicBezTo>
                  <a:pt x="93" y="6495"/>
                  <a:pt x="181" y="6550"/>
                  <a:pt x="274" y="6550"/>
                </a:cubicBezTo>
                <a:cubicBezTo>
                  <a:pt x="307" y="6550"/>
                  <a:pt x="338" y="6542"/>
                  <a:pt x="369" y="6529"/>
                </a:cubicBezTo>
                <a:cubicBezTo>
                  <a:pt x="704" y="6383"/>
                  <a:pt x="1042" y="6243"/>
                  <a:pt x="1382" y="6108"/>
                </a:cubicBezTo>
                <a:cubicBezTo>
                  <a:pt x="1494" y="6104"/>
                  <a:pt x="1613" y="6054"/>
                  <a:pt x="1730" y="5972"/>
                </a:cubicBezTo>
                <a:cubicBezTo>
                  <a:pt x="1871" y="5919"/>
                  <a:pt x="2010" y="5867"/>
                  <a:pt x="2152" y="5814"/>
                </a:cubicBezTo>
                <a:cubicBezTo>
                  <a:pt x="3520" y="6721"/>
                  <a:pt x="5158" y="7213"/>
                  <a:pt x="6798" y="7213"/>
                </a:cubicBezTo>
                <a:cubicBezTo>
                  <a:pt x="7021" y="7213"/>
                  <a:pt x="7243" y="7204"/>
                  <a:pt x="7465" y="7186"/>
                </a:cubicBezTo>
                <a:cubicBezTo>
                  <a:pt x="7585" y="7176"/>
                  <a:pt x="7736" y="7133"/>
                  <a:pt x="7747" y="7014"/>
                </a:cubicBezTo>
                <a:cubicBezTo>
                  <a:pt x="7750" y="6965"/>
                  <a:pt x="7729" y="6918"/>
                  <a:pt x="7706" y="6875"/>
                </a:cubicBezTo>
                <a:cubicBezTo>
                  <a:pt x="7134" y="5810"/>
                  <a:pt x="5929" y="5183"/>
                  <a:pt x="4725" y="5080"/>
                </a:cubicBezTo>
                <a:cubicBezTo>
                  <a:pt x="4626" y="5072"/>
                  <a:pt x="4530" y="5067"/>
                  <a:pt x="4431" y="5064"/>
                </a:cubicBezTo>
                <a:cubicBezTo>
                  <a:pt x="5426" y="4775"/>
                  <a:pt x="6434" y="4535"/>
                  <a:pt x="7448" y="4340"/>
                </a:cubicBezTo>
                <a:lnTo>
                  <a:pt x="7448" y="4340"/>
                </a:lnTo>
                <a:cubicBezTo>
                  <a:pt x="7319" y="4517"/>
                  <a:pt x="7429" y="4825"/>
                  <a:pt x="7965" y="5304"/>
                </a:cubicBezTo>
                <a:cubicBezTo>
                  <a:pt x="8444" y="5731"/>
                  <a:pt x="8990" y="6079"/>
                  <a:pt x="9578" y="6333"/>
                </a:cubicBezTo>
                <a:cubicBezTo>
                  <a:pt x="9726" y="6396"/>
                  <a:pt x="11288" y="6781"/>
                  <a:pt x="11355" y="6781"/>
                </a:cubicBezTo>
                <a:cubicBezTo>
                  <a:pt x="11356" y="6781"/>
                  <a:pt x="11357" y="6781"/>
                  <a:pt x="11357" y="6780"/>
                </a:cubicBezTo>
                <a:cubicBezTo>
                  <a:pt x="11178" y="5847"/>
                  <a:pt x="10567" y="5004"/>
                  <a:pt x="9736" y="4544"/>
                </a:cubicBezTo>
                <a:cubicBezTo>
                  <a:pt x="9397" y="4356"/>
                  <a:pt x="8903" y="4214"/>
                  <a:pt x="8454" y="4163"/>
                </a:cubicBezTo>
                <a:cubicBezTo>
                  <a:pt x="9255" y="4034"/>
                  <a:pt x="10059" y="3933"/>
                  <a:pt x="10868" y="3862"/>
                </a:cubicBezTo>
                <a:lnTo>
                  <a:pt x="10868" y="3862"/>
                </a:lnTo>
                <a:cubicBezTo>
                  <a:pt x="10819" y="4051"/>
                  <a:pt x="10834" y="4306"/>
                  <a:pt x="10925" y="4634"/>
                </a:cubicBezTo>
                <a:cubicBezTo>
                  <a:pt x="10973" y="4802"/>
                  <a:pt x="12931" y="6488"/>
                  <a:pt x="14436" y="6875"/>
                </a:cubicBezTo>
                <a:cubicBezTo>
                  <a:pt x="14436" y="6875"/>
                  <a:pt x="14396" y="5705"/>
                  <a:pt x="14052" y="5238"/>
                </a:cubicBezTo>
                <a:cubicBezTo>
                  <a:pt x="13708" y="4770"/>
                  <a:pt x="13332" y="4254"/>
                  <a:pt x="12841" y="3946"/>
                </a:cubicBezTo>
                <a:cubicBezTo>
                  <a:pt x="12729" y="3876"/>
                  <a:pt x="12618" y="3811"/>
                  <a:pt x="12509" y="3754"/>
                </a:cubicBezTo>
                <a:cubicBezTo>
                  <a:pt x="12959" y="3735"/>
                  <a:pt x="13410" y="3726"/>
                  <a:pt x="13861" y="3726"/>
                </a:cubicBezTo>
                <a:cubicBezTo>
                  <a:pt x="14058" y="3726"/>
                  <a:pt x="14255" y="3728"/>
                  <a:pt x="14452" y="3731"/>
                </a:cubicBezTo>
                <a:cubicBezTo>
                  <a:pt x="14463" y="3863"/>
                  <a:pt x="14511" y="4041"/>
                  <a:pt x="14607" y="4276"/>
                </a:cubicBezTo>
                <a:cubicBezTo>
                  <a:pt x="14829" y="4821"/>
                  <a:pt x="15513" y="5976"/>
                  <a:pt x="15959" y="6362"/>
                </a:cubicBezTo>
                <a:cubicBezTo>
                  <a:pt x="16060" y="6449"/>
                  <a:pt x="17278" y="7145"/>
                  <a:pt x="17432" y="7145"/>
                </a:cubicBezTo>
                <a:cubicBezTo>
                  <a:pt x="17442" y="7145"/>
                  <a:pt x="17448" y="7142"/>
                  <a:pt x="17448" y="7136"/>
                </a:cubicBezTo>
                <a:cubicBezTo>
                  <a:pt x="17516" y="6320"/>
                  <a:pt x="17252" y="5483"/>
                  <a:pt x="16730" y="4854"/>
                </a:cubicBezTo>
                <a:cubicBezTo>
                  <a:pt x="16458" y="4524"/>
                  <a:pt x="15946" y="4071"/>
                  <a:pt x="15476" y="3763"/>
                </a:cubicBezTo>
                <a:lnTo>
                  <a:pt x="15476" y="3763"/>
                </a:lnTo>
                <a:cubicBezTo>
                  <a:pt x="16403" y="3806"/>
                  <a:pt x="17328" y="3885"/>
                  <a:pt x="18251" y="4004"/>
                </a:cubicBezTo>
                <a:cubicBezTo>
                  <a:pt x="17593" y="4401"/>
                  <a:pt x="18628" y="6228"/>
                  <a:pt x="19048" y="6684"/>
                </a:cubicBezTo>
                <a:cubicBezTo>
                  <a:pt x="19525" y="7198"/>
                  <a:pt x="20165" y="7599"/>
                  <a:pt x="20866" y="7646"/>
                </a:cubicBezTo>
                <a:cubicBezTo>
                  <a:pt x="20867" y="7646"/>
                  <a:pt x="20868" y="7646"/>
                  <a:pt x="20869" y="7646"/>
                </a:cubicBezTo>
                <a:cubicBezTo>
                  <a:pt x="21106" y="7646"/>
                  <a:pt x="20516" y="5696"/>
                  <a:pt x="20453" y="5573"/>
                </a:cubicBezTo>
                <a:cubicBezTo>
                  <a:pt x="20251" y="5169"/>
                  <a:pt x="19841" y="4492"/>
                  <a:pt x="19382" y="4168"/>
                </a:cubicBezTo>
                <a:lnTo>
                  <a:pt x="19382" y="4168"/>
                </a:lnTo>
                <a:cubicBezTo>
                  <a:pt x="20277" y="4312"/>
                  <a:pt x="21165" y="4492"/>
                  <a:pt x="22047" y="4707"/>
                </a:cubicBezTo>
                <a:lnTo>
                  <a:pt x="22028" y="4766"/>
                </a:lnTo>
                <a:cubicBezTo>
                  <a:pt x="21864" y="5662"/>
                  <a:pt x="22106" y="6623"/>
                  <a:pt x="22671" y="7337"/>
                </a:cubicBezTo>
                <a:cubicBezTo>
                  <a:pt x="23237" y="8049"/>
                  <a:pt x="24119" y="8501"/>
                  <a:pt x="25026" y="8544"/>
                </a:cubicBezTo>
                <a:cubicBezTo>
                  <a:pt x="24732" y="7683"/>
                  <a:pt x="24550" y="6780"/>
                  <a:pt x="24150" y="5963"/>
                </a:cubicBezTo>
                <a:cubicBezTo>
                  <a:pt x="24007" y="5669"/>
                  <a:pt x="23830" y="5387"/>
                  <a:pt x="23620" y="5132"/>
                </a:cubicBezTo>
                <a:lnTo>
                  <a:pt x="23620" y="5132"/>
                </a:lnTo>
                <a:cubicBezTo>
                  <a:pt x="24190" y="5301"/>
                  <a:pt x="24754" y="5483"/>
                  <a:pt x="25317" y="5681"/>
                </a:cubicBezTo>
                <a:cubicBezTo>
                  <a:pt x="25503" y="6270"/>
                  <a:pt x="26566" y="6981"/>
                  <a:pt x="26871" y="7180"/>
                </a:cubicBezTo>
                <a:cubicBezTo>
                  <a:pt x="27254" y="7433"/>
                  <a:pt x="28054" y="7678"/>
                  <a:pt x="28501" y="7778"/>
                </a:cubicBezTo>
                <a:cubicBezTo>
                  <a:pt x="28728" y="7829"/>
                  <a:pt x="29112" y="7887"/>
                  <a:pt x="29475" y="7887"/>
                </a:cubicBezTo>
                <a:cubicBezTo>
                  <a:pt x="29830" y="7887"/>
                  <a:pt x="30164" y="7831"/>
                  <a:pt x="30312" y="7659"/>
                </a:cubicBezTo>
                <a:cubicBezTo>
                  <a:pt x="30171" y="6957"/>
                  <a:pt x="29057" y="6204"/>
                  <a:pt x="28441" y="5849"/>
                </a:cubicBezTo>
                <a:cubicBezTo>
                  <a:pt x="28065" y="5633"/>
                  <a:pt x="26751" y="5047"/>
                  <a:pt x="25946" y="5047"/>
                </a:cubicBezTo>
                <a:cubicBezTo>
                  <a:pt x="25723" y="5047"/>
                  <a:pt x="25539" y="5092"/>
                  <a:pt x="25425" y="5202"/>
                </a:cubicBezTo>
                <a:cubicBezTo>
                  <a:pt x="24841" y="4997"/>
                  <a:pt x="24250" y="4808"/>
                  <a:pt x="23658" y="4636"/>
                </a:cubicBezTo>
                <a:cubicBezTo>
                  <a:pt x="24253" y="4588"/>
                  <a:pt x="24848" y="4521"/>
                  <a:pt x="25409" y="4328"/>
                </a:cubicBezTo>
                <a:cubicBezTo>
                  <a:pt x="26071" y="4098"/>
                  <a:pt x="26698" y="3668"/>
                  <a:pt x="27009" y="3039"/>
                </a:cubicBezTo>
                <a:cubicBezTo>
                  <a:pt x="26641" y="2823"/>
                  <a:pt x="26215" y="2748"/>
                  <a:pt x="25784" y="2748"/>
                </a:cubicBezTo>
                <a:cubicBezTo>
                  <a:pt x="25594" y="2748"/>
                  <a:pt x="25403" y="2763"/>
                  <a:pt x="25215" y="2786"/>
                </a:cubicBezTo>
                <a:cubicBezTo>
                  <a:pt x="24349" y="2894"/>
                  <a:pt x="23465" y="3175"/>
                  <a:pt x="22721" y="3635"/>
                </a:cubicBezTo>
                <a:cubicBezTo>
                  <a:pt x="22342" y="3869"/>
                  <a:pt x="22163" y="4069"/>
                  <a:pt x="22133" y="4229"/>
                </a:cubicBezTo>
                <a:cubicBezTo>
                  <a:pt x="21028" y="3961"/>
                  <a:pt x="19911" y="3747"/>
                  <a:pt x="18789" y="3589"/>
                </a:cubicBezTo>
                <a:cubicBezTo>
                  <a:pt x="19161" y="3588"/>
                  <a:pt x="19538" y="3539"/>
                  <a:pt x="19824" y="3490"/>
                </a:cubicBezTo>
                <a:cubicBezTo>
                  <a:pt x="20178" y="3430"/>
                  <a:pt x="20535" y="3331"/>
                  <a:pt x="20831" y="3129"/>
                </a:cubicBezTo>
                <a:cubicBezTo>
                  <a:pt x="21479" y="2689"/>
                  <a:pt x="21730" y="1872"/>
                  <a:pt x="21938" y="1118"/>
                </a:cubicBezTo>
                <a:lnTo>
                  <a:pt x="21938" y="1118"/>
                </a:lnTo>
                <a:cubicBezTo>
                  <a:pt x="20476" y="1162"/>
                  <a:pt x="18301" y="1903"/>
                  <a:pt x="17589" y="3295"/>
                </a:cubicBezTo>
                <a:cubicBezTo>
                  <a:pt x="17690" y="3376"/>
                  <a:pt x="17814" y="3437"/>
                  <a:pt x="17953" y="3482"/>
                </a:cubicBezTo>
                <a:cubicBezTo>
                  <a:pt x="17140" y="3387"/>
                  <a:pt x="16327" y="3320"/>
                  <a:pt x="15511" y="3282"/>
                </a:cubicBezTo>
                <a:cubicBezTo>
                  <a:pt x="16599" y="2822"/>
                  <a:pt x="17540" y="1997"/>
                  <a:pt x="18100" y="953"/>
                </a:cubicBezTo>
                <a:cubicBezTo>
                  <a:pt x="18123" y="910"/>
                  <a:pt x="18148" y="861"/>
                  <a:pt x="18136" y="815"/>
                </a:cubicBezTo>
                <a:cubicBezTo>
                  <a:pt x="18116" y="729"/>
                  <a:pt x="18007" y="706"/>
                  <a:pt x="17918" y="706"/>
                </a:cubicBezTo>
                <a:cubicBezTo>
                  <a:pt x="17902" y="706"/>
                  <a:pt x="17886" y="706"/>
                  <a:pt x="17869" y="706"/>
                </a:cubicBezTo>
                <a:cubicBezTo>
                  <a:pt x="17049" y="706"/>
                  <a:pt x="16254" y="1056"/>
                  <a:pt x="15610" y="1564"/>
                </a:cubicBezTo>
                <a:cubicBezTo>
                  <a:pt x="15126" y="1946"/>
                  <a:pt x="14372" y="2795"/>
                  <a:pt x="14286" y="3248"/>
                </a:cubicBezTo>
                <a:cubicBezTo>
                  <a:pt x="14162" y="3247"/>
                  <a:pt x="14039" y="3246"/>
                  <a:pt x="13916" y="3246"/>
                </a:cubicBezTo>
                <a:cubicBezTo>
                  <a:pt x="12923" y="3246"/>
                  <a:pt x="11932" y="3287"/>
                  <a:pt x="10941" y="3374"/>
                </a:cubicBezTo>
                <a:cubicBezTo>
                  <a:pt x="11406" y="3138"/>
                  <a:pt x="11829" y="2865"/>
                  <a:pt x="11980" y="2751"/>
                </a:cubicBezTo>
                <a:cubicBezTo>
                  <a:pt x="12208" y="2579"/>
                  <a:pt x="13692" y="592"/>
                  <a:pt x="13616" y="589"/>
                </a:cubicBezTo>
                <a:cubicBezTo>
                  <a:pt x="13577" y="588"/>
                  <a:pt x="13537" y="587"/>
                  <a:pt x="13498" y="587"/>
                </a:cubicBezTo>
                <a:cubicBezTo>
                  <a:pt x="12532" y="587"/>
                  <a:pt x="11584" y="938"/>
                  <a:pt x="10818" y="1518"/>
                </a:cubicBezTo>
                <a:cubicBezTo>
                  <a:pt x="10501" y="1757"/>
                  <a:pt x="9169" y="2974"/>
                  <a:pt x="9354" y="3548"/>
                </a:cubicBezTo>
                <a:cubicBezTo>
                  <a:pt x="8358" y="3678"/>
                  <a:pt x="7364" y="3854"/>
                  <a:pt x="6382" y="4072"/>
                </a:cubicBezTo>
                <a:cubicBezTo>
                  <a:pt x="6596" y="3900"/>
                  <a:pt x="6790" y="3714"/>
                  <a:pt x="6933" y="3588"/>
                </a:cubicBezTo>
                <a:cubicBezTo>
                  <a:pt x="7139" y="3404"/>
                  <a:pt x="7337" y="3209"/>
                  <a:pt x="7489" y="2979"/>
                </a:cubicBezTo>
                <a:cubicBezTo>
                  <a:pt x="7677" y="2692"/>
                  <a:pt x="7784" y="2359"/>
                  <a:pt x="7878" y="2028"/>
                </a:cubicBezTo>
                <a:cubicBezTo>
                  <a:pt x="8063" y="1376"/>
                  <a:pt x="8193" y="708"/>
                  <a:pt x="8272" y="34"/>
                </a:cubicBezTo>
                <a:lnTo>
                  <a:pt x="8272" y="34"/>
                </a:lnTo>
                <a:cubicBezTo>
                  <a:pt x="7260" y="170"/>
                  <a:pt x="6371" y="845"/>
                  <a:pt x="5813" y="1700"/>
                </a:cubicBezTo>
                <a:cubicBezTo>
                  <a:pt x="5489" y="2199"/>
                  <a:pt x="4694" y="3612"/>
                  <a:pt x="5056" y="4226"/>
                </a:cubicBezTo>
                <a:cubicBezTo>
                  <a:pt x="5091" y="4280"/>
                  <a:pt x="5127" y="4328"/>
                  <a:pt x="5164" y="4366"/>
                </a:cubicBezTo>
                <a:cubicBezTo>
                  <a:pt x="4236" y="4608"/>
                  <a:pt x="3319" y="4889"/>
                  <a:pt x="2410" y="5211"/>
                </a:cubicBezTo>
                <a:cubicBezTo>
                  <a:pt x="2582" y="4953"/>
                  <a:pt x="2724" y="4689"/>
                  <a:pt x="2816" y="4495"/>
                </a:cubicBezTo>
                <a:cubicBezTo>
                  <a:pt x="3465" y="3118"/>
                  <a:pt x="3372" y="1521"/>
                  <a:pt x="32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12" name="Google Shape;9212;p30"/>
          <p:cNvGrpSpPr/>
          <p:nvPr/>
        </p:nvGrpSpPr>
        <p:grpSpPr>
          <a:xfrm>
            <a:off x="7061875" y="991378"/>
            <a:ext cx="813900" cy="666544"/>
            <a:chOff x="7061875" y="1067578"/>
            <a:chExt cx="813900" cy="666544"/>
          </a:xfrm>
        </p:grpSpPr>
        <p:sp>
          <p:nvSpPr>
            <p:cNvPr id="9213" name="Google Shape;9213;p30"/>
            <p:cNvSpPr/>
            <p:nvPr/>
          </p:nvSpPr>
          <p:spPr>
            <a:xfrm rot="956069">
              <a:off x="7096067" y="1110494"/>
              <a:ext cx="354457" cy="298637"/>
            </a:xfrm>
            <a:custGeom>
              <a:avLst/>
              <a:gdLst/>
              <a:ahLst/>
              <a:cxnLst/>
              <a:rect l="l" t="t" r="r" b="b"/>
              <a:pathLst>
                <a:path w="8940" h="7532" extrusionOk="0">
                  <a:moveTo>
                    <a:pt x="6393" y="1"/>
                  </a:moveTo>
                  <a:cubicBezTo>
                    <a:pt x="6293" y="1"/>
                    <a:pt x="6192" y="11"/>
                    <a:pt x="6092" y="33"/>
                  </a:cubicBezTo>
                  <a:cubicBezTo>
                    <a:pt x="5355" y="190"/>
                    <a:pt x="4829" y="1122"/>
                    <a:pt x="5233" y="1757"/>
                  </a:cubicBezTo>
                  <a:lnTo>
                    <a:pt x="4902" y="1777"/>
                  </a:lnTo>
                  <a:cubicBezTo>
                    <a:pt x="4296" y="1194"/>
                    <a:pt x="3614" y="653"/>
                    <a:pt x="2802" y="440"/>
                  </a:cubicBezTo>
                  <a:cubicBezTo>
                    <a:pt x="2590" y="384"/>
                    <a:pt x="2368" y="355"/>
                    <a:pt x="2146" y="355"/>
                  </a:cubicBezTo>
                  <a:cubicBezTo>
                    <a:pt x="1518" y="355"/>
                    <a:pt x="892" y="584"/>
                    <a:pt x="511" y="1075"/>
                  </a:cubicBezTo>
                  <a:cubicBezTo>
                    <a:pt x="1" y="1733"/>
                    <a:pt x="55" y="2698"/>
                    <a:pt x="422" y="3447"/>
                  </a:cubicBezTo>
                  <a:cubicBezTo>
                    <a:pt x="791" y="4196"/>
                    <a:pt x="1420" y="4776"/>
                    <a:pt x="2037" y="5340"/>
                  </a:cubicBezTo>
                  <a:cubicBezTo>
                    <a:pt x="2874" y="6104"/>
                    <a:pt x="3737" y="6885"/>
                    <a:pt x="4798" y="7289"/>
                  </a:cubicBezTo>
                  <a:cubicBezTo>
                    <a:pt x="5211" y="7446"/>
                    <a:pt x="5665" y="7532"/>
                    <a:pt x="6112" y="7532"/>
                  </a:cubicBezTo>
                  <a:cubicBezTo>
                    <a:pt x="6809" y="7532"/>
                    <a:pt x="7492" y="7322"/>
                    <a:pt x="7987" y="6841"/>
                  </a:cubicBezTo>
                  <a:cubicBezTo>
                    <a:pt x="8939" y="5917"/>
                    <a:pt x="8896" y="4395"/>
                    <a:pt x="8700" y="3085"/>
                  </a:cubicBezTo>
                  <a:cubicBezTo>
                    <a:pt x="8587" y="2339"/>
                    <a:pt x="8436" y="1574"/>
                    <a:pt x="8013" y="950"/>
                  </a:cubicBezTo>
                  <a:cubicBezTo>
                    <a:pt x="7648" y="411"/>
                    <a:pt x="7030" y="1"/>
                    <a:pt x="6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4" name="Google Shape;9214;p30"/>
            <p:cNvSpPr/>
            <p:nvPr/>
          </p:nvSpPr>
          <p:spPr>
            <a:xfrm rot="2145483">
              <a:off x="7530281" y="1417629"/>
              <a:ext cx="299931" cy="252678"/>
            </a:xfrm>
            <a:custGeom>
              <a:avLst/>
              <a:gdLst/>
              <a:ahLst/>
              <a:cxnLst/>
              <a:rect l="l" t="t" r="r" b="b"/>
              <a:pathLst>
                <a:path w="8940" h="7532" extrusionOk="0">
                  <a:moveTo>
                    <a:pt x="6393" y="1"/>
                  </a:moveTo>
                  <a:cubicBezTo>
                    <a:pt x="6293" y="1"/>
                    <a:pt x="6192" y="11"/>
                    <a:pt x="6092" y="33"/>
                  </a:cubicBezTo>
                  <a:cubicBezTo>
                    <a:pt x="5355" y="190"/>
                    <a:pt x="4829" y="1122"/>
                    <a:pt x="5233" y="1757"/>
                  </a:cubicBezTo>
                  <a:lnTo>
                    <a:pt x="4902" y="1777"/>
                  </a:lnTo>
                  <a:cubicBezTo>
                    <a:pt x="4296" y="1194"/>
                    <a:pt x="3614" y="653"/>
                    <a:pt x="2802" y="440"/>
                  </a:cubicBezTo>
                  <a:cubicBezTo>
                    <a:pt x="2590" y="384"/>
                    <a:pt x="2368" y="355"/>
                    <a:pt x="2146" y="355"/>
                  </a:cubicBezTo>
                  <a:cubicBezTo>
                    <a:pt x="1518" y="355"/>
                    <a:pt x="892" y="584"/>
                    <a:pt x="511" y="1075"/>
                  </a:cubicBezTo>
                  <a:cubicBezTo>
                    <a:pt x="1" y="1733"/>
                    <a:pt x="55" y="2698"/>
                    <a:pt x="422" y="3447"/>
                  </a:cubicBezTo>
                  <a:cubicBezTo>
                    <a:pt x="791" y="4196"/>
                    <a:pt x="1420" y="4776"/>
                    <a:pt x="2037" y="5340"/>
                  </a:cubicBezTo>
                  <a:cubicBezTo>
                    <a:pt x="2874" y="6104"/>
                    <a:pt x="3737" y="6885"/>
                    <a:pt x="4798" y="7289"/>
                  </a:cubicBezTo>
                  <a:cubicBezTo>
                    <a:pt x="5211" y="7446"/>
                    <a:pt x="5665" y="7532"/>
                    <a:pt x="6112" y="7532"/>
                  </a:cubicBezTo>
                  <a:cubicBezTo>
                    <a:pt x="6809" y="7532"/>
                    <a:pt x="7492" y="7322"/>
                    <a:pt x="7987" y="6841"/>
                  </a:cubicBezTo>
                  <a:cubicBezTo>
                    <a:pt x="8939" y="5917"/>
                    <a:pt x="8896" y="4395"/>
                    <a:pt x="8700" y="3085"/>
                  </a:cubicBezTo>
                  <a:cubicBezTo>
                    <a:pt x="8587" y="2339"/>
                    <a:pt x="8436" y="1574"/>
                    <a:pt x="8013" y="950"/>
                  </a:cubicBezTo>
                  <a:cubicBezTo>
                    <a:pt x="7648" y="411"/>
                    <a:pt x="7030" y="1"/>
                    <a:pt x="6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5" name="Google Shape;9215;p30"/>
          <p:cNvGrpSpPr/>
          <p:nvPr/>
        </p:nvGrpSpPr>
        <p:grpSpPr>
          <a:xfrm>
            <a:off x="906807" y="-67811"/>
            <a:ext cx="673438" cy="1079205"/>
            <a:chOff x="1592607" y="-220211"/>
            <a:chExt cx="673438" cy="1079205"/>
          </a:xfrm>
        </p:grpSpPr>
        <p:sp>
          <p:nvSpPr>
            <p:cNvPr id="9216" name="Google Shape;9216;p30"/>
            <p:cNvSpPr/>
            <p:nvPr/>
          </p:nvSpPr>
          <p:spPr>
            <a:xfrm>
              <a:off x="1592607" y="-220211"/>
              <a:ext cx="673438" cy="1079205"/>
            </a:xfrm>
            <a:custGeom>
              <a:avLst/>
              <a:gdLst/>
              <a:ahLst/>
              <a:cxnLst/>
              <a:rect l="l" t="t" r="r" b="b"/>
              <a:pathLst>
                <a:path w="16039" h="25703" extrusionOk="0">
                  <a:moveTo>
                    <a:pt x="2083" y="0"/>
                  </a:moveTo>
                  <a:cubicBezTo>
                    <a:pt x="938" y="0"/>
                    <a:pt x="0" y="1061"/>
                    <a:pt x="0" y="2359"/>
                  </a:cubicBezTo>
                  <a:lnTo>
                    <a:pt x="0" y="23346"/>
                  </a:lnTo>
                  <a:cubicBezTo>
                    <a:pt x="0" y="24456"/>
                    <a:pt x="685" y="25390"/>
                    <a:pt x="1599" y="25640"/>
                  </a:cubicBezTo>
                  <a:cubicBezTo>
                    <a:pt x="1668" y="25659"/>
                    <a:pt x="1738" y="25668"/>
                    <a:pt x="1808" y="25668"/>
                  </a:cubicBezTo>
                  <a:cubicBezTo>
                    <a:pt x="2010" y="25668"/>
                    <a:pt x="2208" y="25591"/>
                    <a:pt x="2371" y="25448"/>
                  </a:cubicBezTo>
                  <a:lnTo>
                    <a:pt x="6909" y="21411"/>
                  </a:lnTo>
                  <a:cubicBezTo>
                    <a:pt x="7210" y="21144"/>
                    <a:pt x="7572" y="21010"/>
                    <a:pt x="7935" y="21010"/>
                  </a:cubicBezTo>
                  <a:cubicBezTo>
                    <a:pt x="8287" y="21010"/>
                    <a:pt x="8640" y="21136"/>
                    <a:pt x="8936" y="21391"/>
                  </a:cubicBezTo>
                  <a:lnTo>
                    <a:pt x="13890" y="25648"/>
                  </a:lnTo>
                  <a:cubicBezTo>
                    <a:pt x="13931" y="25686"/>
                    <a:pt x="13982" y="25703"/>
                    <a:pt x="14034" y="25703"/>
                  </a:cubicBezTo>
                  <a:cubicBezTo>
                    <a:pt x="14036" y="25703"/>
                    <a:pt x="14038" y="25703"/>
                    <a:pt x="14041" y="25703"/>
                  </a:cubicBezTo>
                  <a:cubicBezTo>
                    <a:pt x="15149" y="25651"/>
                    <a:pt x="16039" y="24612"/>
                    <a:pt x="16038" y="23347"/>
                  </a:cubicBezTo>
                  <a:lnTo>
                    <a:pt x="16038" y="2359"/>
                  </a:lnTo>
                  <a:cubicBezTo>
                    <a:pt x="16038" y="1061"/>
                    <a:pt x="15100" y="0"/>
                    <a:pt x="139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7" name="Google Shape;9217;p30"/>
            <p:cNvSpPr/>
            <p:nvPr/>
          </p:nvSpPr>
          <p:spPr>
            <a:xfrm rot="1010594">
              <a:off x="1761512" y="123677"/>
              <a:ext cx="335612" cy="282693"/>
            </a:xfrm>
            <a:custGeom>
              <a:avLst/>
              <a:gdLst/>
              <a:ahLst/>
              <a:cxnLst/>
              <a:rect l="l" t="t" r="r" b="b"/>
              <a:pathLst>
                <a:path w="8940" h="7532" extrusionOk="0">
                  <a:moveTo>
                    <a:pt x="6393" y="1"/>
                  </a:moveTo>
                  <a:cubicBezTo>
                    <a:pt x="6293" y="1"/>
                    <a:pt x="6192" y="11"/>
                    <a:pt x="6092" y="33"/>
                  </a:cubicBezTo>
                  <a:cubicBezTo>
                    <a:pt x="5355" y="190"/>
                    <a:pt x="4829" y="1122"/>
                    <a:pt x="5233" y="1757"/>
                  </a:cubicBezTo>
                  <a:lnTo>
                    <a:pt x="4902" y="1777"/>
                  </a:lnTo>
                  <a:cubicBezTo>
                    <a:pt x="4296" y="1194"/>
                    <a:pt x="3614" y="653"/>
                    <a:pt x="2802" y="440"/>
                  </a:cubicBezTo>
                  <a:cubicBezTo>
                    <a:pt x="2590" y="384"/>
                    <a:pt x="2368" y="355"/>
                    <a:pt x="2146" y="355"/>
                  </a:cubicBezTo>
                  <a:cubicBezTo>
                    <a:pt x="1518" y="355"/>
                    <a:pt x="892" y="584"/>
                    <a:pt x="511" y="1075"/>
                  </a:cubicBezTo>
                  <a:cubicBezTo>
                    <a:pt x="1" y="1733"/>
                    <a:pt x="55" y="2698"/>
                    <a:pt x="422" y="3447"/>
                  </a:cubicBezTo>
                  <a:cubicBezTo>
                    <a:pt x="791" y="4196"/>
                    <a:pt x="1420" y="4776"/>
                    <a:pt x="2037" y="5340"/>
                  </a:cubicBezTo>
                  <a:cubicBezTo>
                    <a:pt x="2874" y="6104"/>
                    <a:pt x="3737" y="6885"/>
                    <a:pt x="4798" y="7289"/>
                  </a:cubicBezTo>
                  <a:cubicBezTo>
                    <a:pt x="5211" y="7446"/>
                    <a:pt x="5665" y="7532"/>
                    <a:pt x="6112" y="7532"/>
                  </a:cubicBezTo>
                  <a:cubicBezTo>
                    <a:pt x="6809" y="7532"/>
                    <a:pt x="7492" y="7322"/>
                    <a:pt x="7987" y="6841"/>
                  </a:cubicBezTo>
                  <a:cubicBezTo>
                    <a:pt x="8939" y="5917"/>
                    <a:pt x="8896" y="4395"/>
                    <a:pt x="8700" y="3085"/>
                  </a:cubicBezTo>
                  <a:cubicBezTo>
                    <a:pt x="8587" y="2339"/>
                    <a:pt x="8436" y="1574"/>
                    <a:pt x="8013" y="950"/>
                  </a:cubicBezTo>
                  <a:cubicBezTo>
                    <a:pt x="7648" y="411"/>
                    <a:pt x="7030" y="1"/>
                    <a:pt x="63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8" name="Google Shape;9218;p30"/>
          <p:cNvGrpSpPr/>
          <p:nvPr/>
        </p:nvGrpSpPr>
        <p:grpSpPr>
          <a:xfrm>
            <a:off x="7671922" y="2841779"/>
            <a:ext cx="1595971" cy="707272"/>
            <a:chOff x="7671922" y="2841779"/>
            <a:chExt cx="1595971" cy="707272"/>
          </a:xfrm>
        </p:grpSpPr>
        <p:sp>
          <p:nvSpPr>
            <p:cNvPr id="9219" name="Google Shape;9219;p30"/>
            <p:cNvSpPr/>
            <p:nvPr/>
          </p:nvSpPr>
          <p:spPr>
            <a:xfrm rot="-220620" flipH="1">
              <a:off x="7689811" y="2891183"/>
              <a:ext cx="1560192" cy="608464"/>
            </a:xfrm>
            <a:custGeom>
              <a:avLst/>
              <a:gdLst/>
              <a:ahLst/>
              <a:cxnLst/>
              <a:rect l="l" t="t" r="r" b="b"/>
              <a:pathLst>
                <a:path w="43837" h="17101" extrusionOk="0">
                  <a:moveTo>
                    <a:pt x="2128" y="1"/>
                  </a:moveTo>
                  <a:cubicBezTo>
                    <a:pt x="1919" y="1"/>
                    <a:pt x="1714" y="34"/>
                    <a:pt x="1525" y="90"/>
                  </a:cubicBezTo>
                  <a:cubicBezTo>
                    <a:pt x="1456" y="108"/>
                    <a:pt x="1390" y="133"/>
                    <a:pt x="1321" y="161"/>
                  </a:cubicBezTo>
                  <a:cubicBezTo>
                    <a:pt x="898" y="335"/>
                    <a:pt x="543" y="646"/>
                    <a:pt x="311" y="1036"/>
                  </a:cubicBezTo>
                  <a:cubicBezTo>
                    <a:pt x="113" y="1353"/>
                    <a:pt x="1" y="1731"/>
                    <a:pt x="1" y="2128"/>
                  </a:cubicBezTo>
                  <a:lnTo>
                    <a:pt x="1" y="14972"/>
                  </a:lnTo>
                  <a:cubicBezTo>
                    <a:pt x="1" y="15469"/>
                    <a:pt x="177" y="15931"/>
                    <a:pt x="467" y="16292"/>
                  </a:cubicBezTo>
                  <a:cubicBezTo>
                    <a:pt x="732" y="16630"/>
                    <a:pt x="1103" y="16885"/>
                    <a:pt x="1525" y="17012"/>
                  </a:cubicBezTo>
                  <a:cubicBezTo>
                    <a:pt x="1714" y="17067"/>
                    <a:pt x="1916" y="17100"/>
                    <a:pt x="2128" y="17100"/>
                  </a:cubicBezTo>
                  <a:lnTo>
                    <a:pt x="37439" y="17100"/>
                  </a:lnTo>
                  <a:cubicBezTo>
                    <a:pt x="37677" y="17100"/>
                    <a:pt x="38102" y="16743"/>
                    <a:pt x="38627" y="16170"/>
                  </a:cubicBezTo>
                  <a:cubicBezTo>
                    <a:pt x="38945" y="15820"/>
                    <a:pt x="39295" y="15403"/>
                    <a:pt x="39658" y="14930"/>
                  </a:cubicBezTo>
                  <a:lnTo>
                    <a:pt x="39658" y="14927"/>
                  </a:lnTo>
                  <a:cubicBezTo>
                    <a:pt x="39903" y="14612"/>
                    <a:pt x="40154" y="14278"/>
                    <a:pt x="40405" y="13932"/>
                  </a:cubicBezTo>
                  <a:cubicBezTo>
                    <a:pt x="40640" y="13610"/>
                    <a:pt x="40874" y="13276"/>
                    <a:pt x="41106" y="12937"/>
                  </a:cubicBezTo>
                  <a:cubicBezTo>
                    <a:pt x="41645" y="12150"/>
                    <a:pt x="42167" y="11343"/>
                    <a:pt x="42600" y="10615"/>
                  </a:cubicBezTo>
                  <a:cubicBezTo>
                    <a:pt x="42635" y="10556"/>
                    <a:pt x="42671" y="10495"/>
                    <a:pt x="42707" y="10436"/>
                  </a:cubicBezTo>
                  <a:cubicBezTo>
                    <a:pt x="42776" y="10325"/>
                    <a:pt x="42840" y="10218"/>
                    <a:pt x="42899" y="10110"/>
                  </a:cubicBezTo>
                  <a:cubicBezTo>
                    <a:pt x="43106" y="9752"/>
                    <a:pt x="43275" y="9454"/>
                    <a:pt x="43415" y="9200"/>
                  </a:cubicBezTo>
                  <a:cubicBezTo>
                    <a:pt x="43696" y="8674"/>
                    <a:pt x="43837" y="8333"/>
                    <a:pt x="43837" y="8026"/>
                  </a:cubicBezTo>
                  <a:cubicBezTo>
                    <a:pt x="43837" y="7592"/>
                    <a:pt x="43550" y="7219"/>
                    <a:pt x="42982" y="6476"/>
                  </a:cubicBezTo>
                  <a:cubicBezTo>
                    <a:pt x="42932" y="6405"/>
                    <a:pt x="42872" y="6327"/>
                    <a:pt x="42813" y="6248"/>
                  </a:cubicBezTo>
                  <a:cubicBezTo>
                    <a:pt x="42780" y="6205"/>
                    <a:pt x="42744" y="6162"/>
                    <a:pt x="42708" y="6114"/>
                  </a:cubicBezTo>
                  <a:cubicBezTo>
                    <a:pt x="42542" y="5891"/>
                    <a:pt x="42366" y="5661"/>
                    <a:pt x="42187" y="5418"/>
                  </a:cubicBezTo>
                  <a:cubicBezTo>
                    <a:pt x="41841" y="4957"/>
                    <a:pt x="41474" y="4463"/>
                    <a:pt x="41104" y="3975"/>
                  </a:cubicBezTo>
                  <a:cubicBezTo>
                    <a:pt x="40595" y="3302"/>
                    <a:pt x="40076" y="2630"/>
                    <a:pt x="39595" y="2034"/>
                  </a:cubicBezTo>
                  <a:cubicBezTo>
                    <a:pt x="39272" y="1642"/>
                    <a:pt x="38968" y="1290"/>
                    <a:pt x="38694" y="987"/>
                  </a:cubicBezTo>
                  <a:cubicBezTo>
                    <a:pt x="38670" y="964"/>
                    <a:pt x="38647" y="938"/>
                    <a:pt x="38627" y="915"/>
                  </a:cubicBezTo>
                  <a:cubicBezTo>
                    <a:pt x="38107" y="356"/>
                    <a:pt x="37681" y="1"/>
                    <a:pt x="37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0" name="Google Shape;9220;p30"/>
            <p:cNvSpPr/>
            <p:nvPr/>
          </p:nvSpPr>
          <p:spPr>
            <a:xfrm rot="-220620" flipH="1">
              <a:off x="7697283" y="2895218"/>
              <a:ext cx="1545244" cy="600352"/>
            </a:xfrm>
            <a:custGeom>
              <a:avLst/>
              <a:gdLst/>
              <a:ahLst/>
              <a:cxnLst/>
              <a:rect l="l" t="t" r="r" b="b"/>
              <a:pathLst>
                <a:path w="43417" h="16873" extrusionOk="0">
                  <a:moveTo>
                    <a:pt x="37144" y="1"/>
                  </a:moveTo>
                  <a:cubicBezTo>
                    <a:pt x="37049" y="1"/>
                    <a:pt x="36954" y="17"/>
                    <a:pt x="36865" y="55"/>
                  </a:cubicBezTo>
                  <a:cubicBezTo>
                    <a:pt x="36509" y="205"/>
                    <a:pt x="36359" y="631"/>
                    <a:pt x="36418" y="994"/>
                  </a:cubicBezTo>
                  <a:cubicBezTo>
                    <a:pt x="36481" y="1359"/>
                    <a:pt x="36703" y="1682"/>
                    <a:pt x="36915" y="1987"/>
                  </a:cubicBezTo>
                  <a:cubicBezTo>
                    <a:pt x="37120" y="2281"/>
                    <a:pt x="37335" y="2580"/>
                    <a:pt x="37629" y="2794"/>
                  </a:cubicBezTo>
                  <a:cubicBezTo>
                    <a:pt x="37841" y="2949"/>
                    <a:pt x="38110" y="3054"/>
                    <a:pt x="38375" y="3054"/>
                  </a:cubicBezTo>
                  <a:cubicBezTo>
                    <a:pt x="38477" y="3054"/>
                    <a:pt x="38578" y="3039"/>
                    <a:pt x="38675" y="3005"/>
                  </a:cubicBezTo>
                  <a:cubicBezTo>
                    <a:pt x="39038" y="2882"/>
                    <a:pt x="39263" y="2539"/>
                    <a:pt x="39442" y="2209"/>
                  </a:cubicBezTo>
                  <a:cubicBezTo>
                    <a:pt x="39495" y="2115"/>
                    <a:pt x="39547" y="2019"/>
                    <a:pt x="39593" y="1920"/>
                  </a:cubicBezTo>
                  <a:cubicBezTo>
                    <a:pt x="39270" y="1531"/>
                    <a:pt x="38969" y="1176"/>
                    <a:pt x="38694" y="873"/>
                  </a:cubicBezTo>
                  <a:cubicBezTo>
                    <a:pt x="38587" y="1055"/>
                    <a:pt x="38511" y="1254"/>
                    <a:pt x="38472" y="1457"/>
                  </a:cubicBezTo>
                  <a:lnTo>
                    <a:pt x="38367" y="1108"/>
                  </a:lnTo>
                  <a:cubicBezTo>
                    <a:pt x="38221" y="804"/>
                    <a:pt x="38073" y="499"/>
                    <a:pt x="37820" y="272"/>
                  </a:cubicBezTo>
                  <a:cubicBezTo>
                    <a:pt x="37636" y="111"/>
                    <a:pt x="37387" y="1"/>
                    <a:pt x="37144" y="1"/>
                  </a:cubicBezTo>
                  <a:close/>
                  <a:moveTo>
                    <a:pt x="3716" y="42"/>
                  </a:moveTo>
                  <a:cubicBezTo>
                    <a:pt x="3584" y="42"/>
                    <a:pt x="3438" y="92"/>
                    <a:pt x="3322" y="156"/>
                  </a:cubicBezTo>
                  <a:cubicBezTo>
                    <a:pt x="2825" y="430"/>
                    <a:pt x="2468" y="919"/>
                    <a:pt x="2364" y="1457"/>
                  </a:cubicBezTo>
                  <a:lnTo>
                    <a:pt x="2260" y="1108"/>
                  </a:lnTo>
                  <a:cubicBezTo>
                    <a:pt x="2116" y="804"/>
                    <a:pt x="1966" y="499"/>
                    <a:pt x="1711" y="272"/>
                  </a:cubicBezTo>
                  <a:cubicBezTo>
                    <a:pt x="1606" y="174"/>
                    <a:pt x="1470" y="95"/>
                    <a:pt x="1322" y="47"/>
                  </a:cubicBezTo>
                  <a:cubicBezTo>
                    <a:pt x="899" y="221"/>
                    <a:pt x="544" y="532"/>
                    <a:pt x="312" y="922"/>
                  </a:cubicBezTo>
                  <a:cubicBezTo>
                    <a:pt x="309" y="945"/>
                    <a:pt x="312" y="969"/>
                    <a:pt x="316" y="994"/>
                  </a:cubicBezTo>
                  <a:cubicBezTo>
                    <a:pt x="375" y="1359"/>
                    <a:pt x="594" y="1682"/>
                    <a:pt x="809" y="1987"/>
                  </a:cubicBezTo>
                  <a:cubicBezTo>
                    <a:pt x="1014" y="2281"/>
                    <a:pt x="1226" y="2579"/>
                    <a:pt x="1520" y="2794"/>
                  </a:cubicBezTo>
                  <a:cubicBezTo>
                    <a:pt x="1736" y="2949"/>
                    <a:pt x="2003" y="3055"/>
                    <a:pt x="2267" y="3055"/>
                  </a:cubicBezTo>
                  <a:cubicBezTo>
                    <a:pt x="2368" y="3055"/>
                    <a:pt x="2469" y="3039"/>
                    <a:pt x="2567" y="3005"/>
                  </a:cubicBezTo>
                  <a:cubicBezTo>
                    <a:pt x="2932" y="2882"/>
                    <a:pt x="3154" y="2539"/>
                    <a:pt x="3334" y="2209"/>
                  </a:cubicBezTo>
                  <a:cubicBezTo>
                    <a:pt x="3600" y="1720"/>
                    <a:pt x="3822" y="1216"/>
                    <a:pt x="4002" y="690"/>
                  </a:cubicBezTo>
                  <a:cubicBezTo>
                    <a:pt x="4060" y="510"/>
                    <a:pt x="4113" y="292"/>
                    <a:pt x="3981" y="149"/>
                  </a:cubicBezTo>
                  <a:cubicBezTo>
                    <a:pt x="3914" y="72"/>
                    <a:pt x="3819" y="42"/>
                    <a:pt x="3716" y="42"/>
                  </a:cubicBezTo>
                  <a:close/>
                  <a:moveTo>
                    <a:pt x="7059" y="1"/>
                  </a:moveTo>
                  <a:cubicBezTo>
                    <a:pt x="6962" y="1"/>
                    <a:pt x="6867" y="18"/>
                    <a:pt x="6777" y="56"/>
                  </a:cubicBezTo>
                  <a:cubicBezTo>
                    <a:pt x="6424" y="206"/>
                    <a:pt x="6274" y="629"/>
                    <a:pt x="6333" y="995"/>
                  </a:cubicBezTo>
                  <a:cubicBezTo>
                    <a:pt x="6393" y="1359"/>
                    <a:pt x="6611" y="1679"/>
                    <a:pt x="6826" y="1986"/>
                  </a:cubicBezTo>
                  <a:cubicBezTo>
                    <a:pt x="7032" y="2279"/>
                    <a:pt x="7243" y="2580"/>
                    <a:pt x="7540" y="2796"/>
                  </a:cubicBezTo>
                  <a:cubicBezTo>
                    <a:pt x="7754" y="2951"/>
                    <a:pt x="8023" y="3055"/>
                    <a:pt x="8287" y="3055"/>
                  </a:cubicBezTo>
                  <a:cubicBezTo>
                    <a:pt x="8388" y="3055"/>
                    <a:pt x="8487" y="3040"/>
                    <a:pt x="8583" y="3008"/>
                  </a:cubicBezTo>
                  <a:cubicBezTo>
                    <a:pt x="8947" y="2882"/>
                    <a:pt x="9174" y="2539"/>
                    <a:pt x="9353" y="2209"/>
                  </a:cubicBezTo>
                  <a:cubicBezTo>
                    <a:pt x="9618" y="1722"/>
                    <a:pt x="9841" y="1213"/>
                    <a:pt x="10020" y="692"/>
                  </a:cubicBezTo>
                  <a:cubicBezTo>
                    <a:pt x="10080" y="513"/>
                    <a:pt x="10130" y="294"/>
                    <a:pt x="10001" y="151"/>
                  </a:cubicBezTo>
                  <a:cubicBezTo>
                    <a:pt x="9932" y="74"/>
                    <a:pt x="9837" y="44"/>
                    <a:pt x="9733" y="44"/>
                  </a:cubicBezTo>
                  <a:cubicBezTo>
                    <a:pt x="9601" y="44"/>
                    <a:pt x="9456" y="93"/>
                    <a:pt x="9340" y="158"/>
                  </a:cubicBezTo>
                  <a:cubicBezTo>
                    <a:pt x="8847" y="434"/>
                    <a:pt x="8489" y="922"/>
                    <a:pt x="8383" y="1459"/>
                  </a:cubicBezTo>
                  <a:lnTo>
                    <a:pt x="8279" y="1110"/>
                  </a:lnTo>
                  <a:cubicBezTo>
                    <a:pt x="8136" y="809"/>
                    <a:pt x="7985" y="499"/>
                    <a:pt x="7733" y="272"/>
                  </a:cubicBezTo>
                  <a:cubicBezTo>
                    <a:pt x="7551" y="111"/>
                    <a:pt x="7302" y="1"/>
                    <a:pt x="7059" y="1"/>
                  </a:cubicBezTo>
                  <a:close/>
                  <a:moveTo>
                    <a:pt x="13076" y="1"/>
                  </a:moveTo>
                  <a:cubicBezTo>
                    <a:pt x="12980" y="1"/>
                    <a:pt x="12885" y="18"/>
                    <a:pt x="12795" y="56"/>
                  </a:cubicBezTo>
                  <a:cubicBezTo>
                    <a:pt x="12442" y="206"/>
                    <a:pt x="12292" y="629"/>
                    <a:pt x="12351" y="995"/>
                  </a:cubicBezTo>
                  <a:cubicBezTo>
                    <a:pt x="12409" y="1359"/>
                    <a:pt x="12630" y="1679"/>
                    <a:pt x="12844" y="1986"/>
                  </a:cubicBezTo>
                  <a:cubicBezTo>
                    <a:pt x="13049" y="2279"/>
                    <a:pt x="13261" y="2580"/>
                    <a:pt x="13556" y="2796"/>
                  </a:cubicBezTo>
                  <a:cubicBezTo>
                    <a:pt x="13770" y="2951"/>
                    <a:pt x="14040" y="3055"/>
                    <a:pt x="14305" y="3055"/>
                  </a:cubicBezTo>
                  <a:cubicBezTo>
                    <a:pt x="14405" y="3055"/>
                    <a:pt x="14505" y="3040"/>
                    <a:pt x="14601" y="3008"/>
                  </a:cubicBezTo>
                  <a:cubicBezTo>
                    <a:pt x="14966" y="2882"/>
                    <a:pt x="15191" y="2539"/>
                    <a:pt x="15370" y="2209"/>
                  </a:cubicBezTo>
                  <a:cubicBezTo>
                    <a:pt x="15635" y="1722"/>
                    <a:pt x="15857" y="1213"/>
                    <a:pt x="16036" y="692"/>
                  </a:cubicBezTo>
                  <a:cubicBezTo>
                    <a:pt x="16098" y="513"/>
                    <a:pt x="16148" y="294"/>
                    <a:pt x="16019" y="151"/>
                  </a:cubicBezTo>
                  <a:cubicBezTo>
                    <a:pt x="15951" y="74"/>
                    <a:pt x="15854" y="44"/>
                    <a:pt x="15751" y="44"/>
                  </a:cubicBezTo>
                  <a:cubicBezTo>
                    <a:pt x="15618" y="44"/>
                    <a:pt x="15473" y="93"/>
                    <a:pt x="15357" y="158"/>
                  </a:cubicBezTo>
                  <a:cubicBezTo>
                    <a:pt x="14865" y="434"/>
                    <a:pt x="14507" y="922"/>
                    <a:pt x="14401" y="1459"/>
                  </a:cubicBezTo>
                  <a:lnTo>
                    <a:pt x="14296" y="1110"/>
                  </a:lnTo>
                  <a:cubicBezTo>
                    <a:pt x="14153" y="809"/>
                    <a:pt x="14002" y="499"/>
                    <a:pt x="13750" y="272"/>
                  </a:cubicBezTo>
                  <a:cubicBezTo>
                    <a:pt x="13569" y="111"/>
                    <a:pt x="13320" y="1"/>
                    <a:pt x="13076" y="1"/>
                  </a:cubicBezTo>
                  <a:close/>
                  <a:moveTo>
                    <a:pt x="19096" y="1"/>
                  </a:moveTo>
                  <a:cubicBezTo>
                    <a:pt x="19000" y="1"/>
                    <a:pt x="18904" y="18"/>
                    <a:pt x="18815" y="56"/>
                  </a:cubicBezTo>
                  <a:cubicBezTo>
                    <a:pt x="18461" y="206"/>
                    <a:pt x="18310" y="629"/>
                    <a:pt x="18370" y="995"/>
                  </a:cubicBezTo>
                  <a:cubicBezTo>
                    <a:pt x="18428" y="1359"/>
                    <a:pt x="18647" y="1679"/>
                    <a:pt x="18862" y="1986"/>
                  </a:cubicBezTo>
                  <a:cubicBezTo>
                    <a:pt x="19068" y="2279"/>
                    <a:pt x="19281" y="2580"/>
                    <a:pt x="19576" y="2796"/>
                  </a:cubicBezTo>
                  <a:cubicBezTo>
                    <a:pt x="19790" y="2951"/>
                    <a:pt x="20059" y="3055"/>
                    <a:pt x="20324" y="3055"/>
                  </a:cubicBezTo>
                  <a:cubicBezTo>
                    <a:pt x="20425" y="3055"/>
                    <a:pt x="20525" y="3040"/>
                    <a:pt x="20621" y="3008"/>
                  </a:cubicBezTo>
                  <a:cubicBezTo>
                    <a:pt x="20984" y="2882"/>
                    <a:pt x="21210" y="2539"/>
                    <a:pt x="21389" y="2209"/>
                  </a:cubicBezTo>
                  <a:cubicBezTo>
                    <a:pt x="21655" y="1722"/>
                    <a:pt x="21877" y="1213"/>
                    <a:pt x="22056" y="692"/>
                  </a:cubicBezTo>
                  <a:cubicBezTo>
                    <a:pt x="22116" y="513"/>
                    <a:pt x="22166" y="294"/>
                    <a:pt x="22037" y="151"/>
                  </a:cubicBezTo>
                  <a:cubicBezTo>
                    <a:pt x="21969" y="74"/>
                    <a:pt x="21874" y="44"/>
                    <a:pt x="21770" y="44"/>
                  </a:cubicBezTo>
                  <a:cubicBezTo>
                    <a:pt x="21637" y="44"/>
                    <a:pt x="21492" y="93"/>
                    <a:pt x="21376" y="158"/>
                  </a:cubicBezTo>
                  <a:cubicBezTo>
                    <a:pt x="20883" y="434"/>
                    <a:pt x="20525" y="922"/>
                    <a:pt x="20420" y="1459"/>
                  </a:cubicBezTo>
                  <a:lnTo>
                    <a:pt x="20316" y="1110"/>
                  </a:lnTo>
                  <a:cubicBezTo>
                    <a:pt x="20172" y="809"/>
                    <a:pt x="20022" y="499"/>
                    <a:pt x="19769" y="272"/>
                  </a:cubicBezTo>
                  <a:cubicBezTo>
                    <a:pt x="19589" y="111"/>
                    <a:pt x="19339" y="1"/>
                    <a:pt x="19096" y="1"/>
                  </a:cubicBezTo>
                  <a:close/>
                  <a:moveTo>
                    <a:pt x="25112" y="1"/>
                  </a:moveTo>
                  <a:cubicBezTo>
                    <a:pt x="25016" y="1"/>
                    <a:pt x="24921" y="18"/>
                    <a:pt x="24831" y="56"/>
                  </a:cubicBezTo>
                  <a:cubicBezTo>
                    <a:pt x="24479" y="206"/>
                    <a:pt x="24328" y="629"/>
                    <a:pt x="24387" y="995"/>
                  </a:cubicBezTo>
                  <a:cubicBezTo>
                    <a:pt x="24446" y="1359"/>
                    <a:pt x="24665" y="1679"/>
                    <a:pt x="24880" y="1986"/>
                  </a:cubicBezTo>
                  <a:cubicBezTo>
                    <a:pt x="25087" y="2279"/>
                    <a:pt x="25297" y="2580"/>
                    <a:pt x="25593" y="2796"/>
                  </a:cubicBezTo>
                  <a:cubicBezTo>
                    <a:pt x="25808" y="2951"/>
                    <a:pt x="26076" y="3055"/>
                    <a:pt x="26341" y="3055"/>
                  </a:cubicBezTo>
                  <a:cubicBezTo>
                    <a:pt x="26442" y="3055"/>
                    <a:pt x="26542" y="3040"/>
                    <a:pt x="26638" y="3008"/>
                  </a:cubicBezTo>
                  <a:cubicBezTo>
                    <a:pt x="27002" y="2882"/>
                    <a:pt x="27227" y="2539"/>
                    <a:pt x="27406" y="2209"/>
                  </a:cubicBezTo>
                  <a:cubicBezTo>
                    <a:pt x="27671" y="1722"/>
                    <a:pt x="27894" y="1213"/>
                    <a:pt x="28073" y="692"/>
                  </a:cubicBezTo>
                  <a:cubicBezTo>
                    <a:pt x="28134" y="513"/>
                    <a:pt x="28185" y="294"/>
                    <a:pt x="28056" y="151"/>
                  </a:cubicBezTo>
                  <a:cubicBezTo>
                    <a:pt x="27987" y="74"/>
                    <a:pt x="27891" y="44"/>
                    <a:pt x="27787" y="44"/>
                  </a:cubicBezTo>
                  <a:cubicBezTo>
                    <a:pt x="27654" y="44"/>
                    <a:pt x="27510" y="93"/>
                    <a:pt x="27395" y="158"/>
                  </a:cubicBezTo>
                  <a:cubicBezTo>
                    <a:pt x="26901" y="434"/>
                    <a:pt x="26543" y="922"/>
                    <a:pt x="26437" y="1459"/>
                  </a:cubicBezTo>
                  <a:lnTo>
                    <a:pt x="26334" y="1110"/>
                  </a:lnTo>
                  <a:cubicBezTo>
                    <a:pt x="26190" y="809"/>
                    <a:pt x="26040" y="499"/>
                    <a:pt x="25786" y="272"/>
                  </a:cubicBezTo>
                  <a:cubicBezTo>
                    <a:pt x="25605" y="111"/>
                    <a:pt x="25356" y="1"/>
                    <a:pt x="25112" y="1"/>
                  </a:cubicBezTo>
                  <a:close/>
                  <a:moveTo>
                    <a:pt x="31131" y="1"/>
                  </a:moveTo>
                  <a:cubicBezTo>
                    <a:pt x="31034" y="1"/>
                    <a:pt x="30939" y="18"/>
                    <a:pt x="30850" y="56"/>
                  </a:cubicBezTo>
                  <a:cubicBezTo>
                    <a:pt x="30495" y="206"/>
                    <a:pt x="30345" y="629"/>
                    <a:pt x="30405" y="995"/>
                  </a:cubicBezTo>
                  <a:cubicBezTo>
                    <a:pt x="30464" y="1359"/>
                    <a:pt x="30685" y="1679"/>
                    <a:pt x="30897" y="1986"/>
                  </a:cubicBezTo>
                  <a:cubicBezTo>
                    <a:pt x="31103" y="2279"/>
                    <a:pt x="31315" y="2580"/>
                    <a:pt x="31611" y="2796"/>
                  </a:cubicBezTo>
                  <a:cubicBezTo>
                    <a:pt x="31825" y="2951"/>
                    <a:pt x="32094" y="3055"/>
                    <a:pt x="32359" y="3055"/>
                  </a:cubicBezTo>
                  <a:cubicBezTo>
                    <a:pt x="32460" y="3055"/>
                    <a:pt x="32560" y="3040"/>
                    <a:pt x="32656" y="3008"/>
                  </a:cubicBezTo>
                  <a:cubicBezTo>
                    <a:pt x="33019" y="2882"/>
                    <a:pt x="33245" y="2539"/>
                    <a:pt x="33424" y="2209"/>
                  </a:cubicBezTo>
                  <a:cubicBezTo>
                    <a:pt x="33689" y="1722"/>
                    <a:pt x="33912" y="1213"/>
                    <a:pt x="34091" y="692"/>
                  </a:cubicBezTo>
                  <a:cubicBezTo>
                    <a:pt x="34151" y="513"/>
                    <a:pt x="34201" y="294"/>
                    <a:pt x="34072" y="151"/>
                  </a:cubicBezTo>
                  <a:cubicBezTo>
                    <a:pt x="34004" y="74"/>
                    <a:pt x="33908" y="44"/>
                    <a:pt x="33805" y="44"/>
                  </a:cubicBezTo>
                  <a:cubicBezTo>
                    <a:pt x="33672" y="44"/>
                    <a:pt x="33527" y="93"/>
                    <a:pt x="33411" y="158"/>
                  </a:cubicBezTo>
                  <a:cubicBezTo>
                    <a:pt x="32918" y="434"/>
                    <a:pt x="32560" y="922"/>
                    <a:pt x="32455" y="1459"/>
                  </a:cubicBezTo>
                  <a:lnTo>
                    <a:pt x="32350" y="1110"/>
                  </a:lnTo>
                  <a:cubicBezTo>
                    <a:pt x="32207" y="809"/>
                    <a:pt x="32057" y="499"/>
                    <a:pt x="31804" y="272"/>
                  </a:cubicBezTo>
                  <a:cubicBezTo>
                    <a:pt x="31623" y="111"/>
                    <a:pt x="31374" y="1"/>
                    <a:pt x="31131" y="1"/>
                  </a:cubicBezTo>
                  <a:close/>
                  <a:moveTo>
                    <a:pt x="933" y="4814"/>
                  </a:moveTo>
                  <a:cubicBezTo>
                    <a:pt x="800" y="4814"/>
                    <a:pt x="656" y="4864"/>
                    <a:pt x="539" y="4929"/>
                  </a:cubicBezTo>
                  <a:cubicBezTo>
                    <a:pt x="333" y="5043"/>
                    <a:pt x="151" y="5195"/>
                    <a:pt x="2" y="5369"/>
                  </a:cubicBezTo>
                  <a:lnTo>
                    <a:pt x="2" y="7662"/>
                  </a:lnTo>
                  <a:cubicBezTo>
                    <a:pt x="244" y="7506"/>
                    <a:pt x="410" y="7240"/>
                    <a:pt x="551" y="6982"/>
                  </a:cubicBezTo>
                  <a:cubicBezTo>
                    <a:pt x="818" y="6493"/>
                    <a:pt x="1040" y="5987"/>
                    <a:pt x="1219" y="5462"/>
                  </a:cubicBezTo>
                  <a:cubicBezTo>
                    <a:pt x="1278" y="5283"/>
                    <a:pt x="1329" y="5065"/>
                    <a:pt x="1199" y="4921"/>
                  </a:cubicBezTo>
                  <a:cubicBezTo>
                    <a:pt x="1131" y="4844"/>
                    <a:pt x="1035" y="4814"/>
                    <a:pt x="933" y="4814"/>
                  </a:cubicBezTo>
                  <a:close/>
                  <a:moveTo>
                    <a:pt x="4277" y="4773"/>
                  </a:moveTo>
                  <a:cubicBezTo>
                    <a:pt x="4180" y="4773"/>
                    <a:pt x="4084" y="4790"/>
                    <a:pt x="3994" y="4828"/>
                  </a:cubicBezTo>
                  <a:cubicBezTo>
                    <a:pt x="3640" y="4979"/>
                    <a:pt x="3490" y="5402"/>
                    <a:pt x="3549" y="5767"/>
                  </a:cubicBezTo>
                  <a:cubicBezTo>
                    <a:pt x="3607" y="6130"/>
                    <a:pt x="3828" y="6451"/>
                    <a:pt x="4043" y="6758"/>
                  </a:cubicBezTo>
                  <a:cubicBezTo>
                    <a:pt x="4250" y="7053"/>
                    <a:pt x="4460" y="7353"/>
                    <a:pt x="4756" y="7568"/>
                  </a:cubicBezTo>
                  <a:cubicBezTo>
                    <a:pt x="4970" y="7723"/>
                    <a:pt x="5238" y="7827"/>
                    <a:pt x="5502" y="7827"/>
                  </a:cubicBezTo>
                  <a:cubicBezTo>
                    <a:pt x="5603" y="7827"/>
                    <a:pt x="5704" y="7812"/>
                    <a:pt x="5801" y="7779"/>
                  </a:cubicBezTo>
                  <a:cubicBezTo>
                    <a:pt x="6165" y="7654"/>
                    <a:pt x="6390" y="7311"/>
                    <a:pt x="6569" y="6982"/>
                  </a:cubicBezTo>
                  <a:cubicBezTo>
                    <a:pt x="6834" y="6494"/>
                    <a:pt x="7057" y="5985"/>
                    <a:pt x="7236" y="5463"/>
                  </a:cubicBezTo>
                  <a:cubicBezTo>
                    <a:pt x="7297" y="5284"/>
                    <a:pt x="7348" y="5066"/>
                    <a:pt x="7219" y="4923"/>
                  </a:cubicBezTo>
                  <a:cubicBezTo>
                    <a:pt x="7150" y="4847"/>
                    <a:pt x="7054" y="4817"/>
                    <a:pt x="6950" y="4817"/>
                  </a:cubicBezTo>
                  <a:cubicBezTo>
                    <a:pt x="6817" y="4817"/>
                    <a:pt x="6673" y="4866"/>
                    <a:pt x="6558" y="4930"/>
                  </a:cubicBezTo>
                  <a:cubicBezTo>
                    <a:pt x="6064" y="5205"/>
                    <a:pt x="5706" y="5693"/>
                    <a:pt x="5600" y="6230"/>
                  </a:cubicBezTo>
                  <a:lnTo>
                    <a:pt x="5497" y="5882"/>
                  </a:lnTo>
                  <a:cubicBezTo>
                    <a:pt x="5353" y="5581"/>
                    <a:pt x="5203" y="5270"/>
                    <a:pt x="4949" y="5045"/>
                  </a:cubicBezTo>
                  <a:cubicBezTo>
                    <a:pt x="4769" y="4883"/>
                    <a:pt x="4520" y="4773"/>
                    <a:pt x="4277" y="4773"/>
                  </a:cubicBezTo>
                  <a:close/>
                  <a:moveTo>
                    <a:pt x="10296" y="4773"/>
                  </a:moveTo>
                  <a:cubicBezTo>
                    <a:pt x="10200" y="4773"/>
                    <a:pt x="10104" y="4790"/>
                    <a:pt x="10014" y="4828"/>
                  </a:cubicBezTo>
                  <a:cubicBezTo>
                    <a:pt x="9657" y="4979"/>
                    <a:pt x="9508" y="5402"/>
                    <a:pt x="9568" y="5767"/>
                  </a:cubicBezTo>
                  <a:cubicBezTo>
                    <a:pt x="9627" y="6130"/>
                    <a:pt x="9848" y="6451"/>
                    <a:pt x="10063" y="6758"/>
                  </a:cubicBezTo>
                  <a:cubicBezTo>
                    <a:pt x="10268" y="7053"/>
                    <a:pt x="10480" y="7353"/>
                    <a:pt x="10775" y="7568"/>
                  </a:cubicBezTo>
                  <a:cubicBezTo>
                    <a:pt x="10989" y="7723"/>
                    <a:pt x="11257" y="7827"/>
                    <a:pt x="11522" y="7827"/>
                  </a:cubicBezTo>
                  <a:cubicBezTo>
                    <a:pt x="11623" y="7827"/>
                    <a:pt x="11723" y="7812"/>
                    <a:pt x="11820" y="7779"/>
                  </a:cubicBezTo>
                  <a:cubicBezTo>
                    <a:pt x="12184" y="7654"/>
                    <a:pt x="12409" y="7311"/>
                    <a:pt x="12589" y="6982"/>
                  </a:cubicBezTo>
                  <a:cubicBezTo>
                    <a:pt x="12854" y="6494"/>
                    <a:pt x="13076" y="5985"/>
                    <a:pt x="13255" y="5463"/>
                  </a:cubicBezTo>
                  <a:cubicBezTo>
                    <a:pt x="13317" y="5284"/>
                    <a:pt x="13367" y="5066"/>
                    <a:pt x="13238" y="4923"/>
                  </a:cubicBezTo>
                  <a:cubicBezTo>
                    <a:pt x="13169" y="4847"/>
                    <a:pt x="13073" y="4817"/>
                    <a:pt x="12969" y="4817"/>
                  </a:cubicBezTo>
                  <a:cubicBezTo>
                    <a:pt x="12837" y="4817"/>
                    <a:pt x="12692" y="4866"/>
                    <a:pt x="12576" y="4930"/>
                  </a:cubicBezTo>
                  <a:cubicBezTo>
                    <a:pt x="12084" y="5205"/>
                    <a:pt x="11726" y="5693"/>
                    <a:pt x="11620" y="6230"/>
                  </a:cubicBezTo>
                  <a:lnTo>
                    <a:pt x="11515" y="5882"/>
                  </a:lnTo>
                  <a:cubicBezTo>
                    <a:pt x="11372" y="5581"/>
                    <a:pt x="11221" y="5270"/>
                    <a:pt x="10969" y="5045"/>
                  </a:cubicBezTo>
                  <a:cubicBezTo>
                    <a:pt x="10788" y="4883"/>
                    <a:pt x="10539" y="4773"/>
                    <a:pt x="10296" y="4773"/>
                  </a:cubicBezTo>
                  <a:close/>
                  <a:moveTo>
                    <a:pt x="16314" y="4773"/>
                  </a:moveTo>
                  <a:cubicBezTo>
                    <a:pt x="16217" y="4773"/>
                    <a:pt x="16121" y="4790"/>
                    <a:pt x="16031" y="4828"/>
                  </a:cubicBezTo>
                  <a:cubicBezTo>
                    <a:pt x="15677" y="4979"/>
                    <a:pt x="15526" y="5402"/>
                    <a:pt x="15585" y="5767"/>
                  </a:cubicBezTo>
                  <a:cubicBezTo>
                    <a:pt x="15644" y="6130"/>
                    <a:pt x="15864" y="6451"/>
                    <a:pt x="16079" y="6758"/>
                  </a:cubicBezTo>
                  <a:cubicBezTo>
                    <a:pt x="16286" y="7053"/>
                    <a:pt x="16497" y="7353"/>
                    <a:pt x="16793" y="7568"/>
                  </a:cubicBezTo>
                  <a:cubicBezTo>
                    <a:pt x="17007" y="7723"/>
                    <a:pt x="17275" y="7827"/>
                    <a:pt x="17539" y="7827"/>
                  </a:cubicBezTo>
                  <a:cubicBezTo>
                    <a:pt x="17640" y="7827"/>
                    <a:pt x="17741" y="7812"/>
                    <a:pt x="17837" y="7779"/>
                  </a:cubicBezTo>
                  <a:cubicBezTo>
                    <a:pt x="18201" y="7654"/>
                    <a:pt x="18428" y="7311"/>
                    <a:pt x="18607" y="6982"/>
                  </a:cubicBezTo>
                  <a:cubicBezTo>
                    <a:pt x="18872" y="6494"/>
                    <a:pt x="19094" y="5985"/>
                    <a:pt x="19273" y="5463"/>
                  </a:cubicBezTo>
                  <a:cubicBezTo>
                    <a:pt x="19334" y="5284"/>
                    <a:pt x="19384" y="5066"/>
                    <a:pt x="19255" y="4923"/>
                  </a:cubicBezTo>
                  <a:cubicBezTo>
                    <a:pt x="19186" y="4847"/>
                    <a:pt x="19090" y="4817"/>
                    <a:pt x="18987" y="4817"/>
                  </a:cubicBezTo>
                  <a:cubicBezTo>
                    <a:pt x="18854" y="4817"/>
                    <a:pt x="18710" y="4866"/>
                    <a:pt x="18594" y="4930"/>
                  </a:cubicBezTo>
                  <a:cubicBezTo>
                    <a:pt x="18101" y="5205"/>
                    <a:pt x="17742" y="5693"/>
                    <a:pt x="17636" y="6230"/>
                  </a:cubicBezTo>
                  <a:lnTo>
                    <a:pt x="17533" y="5882"/>
                  </a:lnTo>
                  <a:cubicBezTo>
                    <a:pt x="17390" y="5581"/>
                    <a:pt x="17239" y="5270"/>
                    <a:pt x="16987" y="5045"/>
                  </a:cubicBezTo>
                  <a:cubicBezTo>
                    <a:pt x="16805" y="4883"/>
                    <a:pt x="16557" y="4773"/>
                    <a:pt x="16314" y="4773"/>
                  </a:cubicBezTo>
                  <a:close/>
                  <a:moveTo>
                    <a:pt x="22331" y="4773"/>
                  </a:moveTo>
                  <a:cubicBezTo>
                    <a:pt x="22234" y="4773"/>
                    <a:pt x="22139" y="4790"/>
                    <a:pt x="22049" y="4828"/>
                  </a:cubicBezTo>
                  <a:cubicBezTo>
                    <a:pt x="21693" y="4979"/>
                    <a:pt x="21543" y="5402"/>
                    <a:pt x="21603" y="5767"/>
                  </a:cubicBezTo>
                  <a:cubicBezTo>
                    <a:pt x="21662" y="6130"/>
                    <a:pt x="21883" y="6451"/>
                    <a:pt x="22098" y="6758"/>
                  </a:cubicBezTo>
                  <a:cubicBezTo>
                    <a:pt x="22303" y="7053"/>
                    <a:pt x="22515" y="7353"/>
                    <a:pt x="22810" y="7568"/>
                  </a:cubicBezTo>
                  <a:cubicBezTo>
                    <a:pt x="23024" y="7723"/>
                    <a:pt x="23292" y="7827"/>
                    <a:pt x="23556" y="7827"/>
                  </a:cubicBezTo>
                  <a:cubicBezTo>
                    <a:pt x="23658" y="7827"/>
                    <a:pt x="23758" y="7812"/>
                    <a:pt x="23855" y="7779"/>
                  </a:cubicBezTo>
                  <a:cubicBezTo>
                    <a:pt x="24219" y="7654"/>
                    <a:pt x="24444" y="7311"/>
                    <a:pt x="24624" y="6982"/>
                  </a:cubicBezTo>
                  <a:cubicBezTo>
                    <a:pt x="24889" y="6494"/>
                    <a:pt x="25111" y="5985"/>
                    <a:pt x="25290" y="5463"/>
                  </a:cubicBezTo>
                  <a:cubicBezTo>
                    <a:pt x="25352" y="5284"/>
                    <a:pt x="25402" y="5066"/>
                    <a:pt x="25273" y="4923"/>
                  </a:cubicBezTo>
                  <a:cubicBezTo>
                    <a:pt x="25204" y="4847"/>
                    <a:pt x="25108" y="4817"/>
                    <a:pt x="25004" y="4817"/>
                  </a:cubicBezTo>
                  <a:cubicBezTo>
                    <a:pt x="24872" y="4817"/>
                    <a:pt x="24726" y="4866"/>
                    <a:pt x="24611" y="4930"/>
                  </a:cubicBezTo>
                  <a:cubicBezTo>
                    <a:pt x="24119" y="5205"/>
                    <a:pt x="23761" y="5693"/>
                    <a:pt x="23654" y="6230"/>
                  </a:cubicBezTo>
                  <a:lnTo>
                    <a:pt x="23550" y="5882"/>
                  </a:lnTo>
                  <a:cubicBezTo>
                    <a:pt x="23406" y="5581"/>
                    <a:pt x="23256" y="5270"/>
                    <a:pt x="23004" y="5045"/>
                  </a:cubicBezTo>
                  <a:cubicBezTo>
                    <a:pt x="22823" y="4883"/>
                    <a:pt x="22574" y="4773"/>
                    <a:pt x="22331" y="4773"/>
                  </a:cubicBezTo>
                  <a:close/>
                  <a:moveTo>
                    <a:pt x="28351" y="4773"/>
                  </a:moveTo>
                  <a:cubicBezTo>
                    <a:pt x="28254" y="4773"/>
                    <a:pt x="28158" y="4790"/>
                    <a:pt x="28068" y="4828"/>
                  </a:cubicBezTo>
                  <a:cubicBezTo>
                    <a:pt x="27711" y="4979"/>
                    <a:pt x="27562" y="5402"/>
                    <a:pt x="27621" y="5767"/>
                  </a:cubicBezTo>
                  <a:cubicBezTo>
                    <a:pt x="27681" y="6130"/>
                    <a:pt x="27901" y="6451"/>
                    <a:pt x="28116" y="6758"/>
                  </a:cubicBezTo>
                  <a:cubicBezTo>
                    <a:pt x="28322" y="7053"/>
                    <a:pt x="28534" y="7353"/>
                    <a:pt x="28830" y="7568"/>
                  </a:cubicBezTo>
                  <a:cubicBezTo>
                    <a:pt x="29043" y="7723"/>
                    <a:pt x="29311" y="7827"/>
                    <a:pt x="29576" y="7827"/>
                  </a:cubicBezTo>
                  <a:cubicBezTo>
                    <a:pt x="29677" y="7827"/>
                    <a:pt x="29778" y="7812"/>
                    <a:pt x="29875" y="7779"/>
                  </a:cubicBezTo>
                  <a:cubicBezTo>
                    <a:pt x="30237" y="7654"/>
                    <a:pt x="30464" y="7311"/>
                    <a:pt x="30643" y="6982"/>
                  </a:cubicBezTo>
                  <a:cubicBezTo>
                    <a:pt x="30908" y="6494"/>
                    <a:pt x="31131" y="5985"/>
                    <a:pt x="31310" y="5463"/>
                  </a:cubicBezTo>
                  <a:cubicBezTo>
                    <a:pt x="31370" y="5284"/>
                    <a:pt x="31420" y="5066"/>
                    <a:pt x="31291" y="4923"/>
                  </a:cubicBezTo>
                  <a:cubicBezTo>
                    <a:pt x="31223" y="4847"/>
                    <a:pt x="31127" y="4817"/>
                    <a:pt x="31024" y="4817"/>
                  </a:cubicBezTo>
                  <a:cubicBezTo>
                    <a:pt x="30891" y="4817"/>
                    <a:pt x="30746" y="4866"/>
                    <a:pt x="30630" y="4930"/>
                  </a:cubicBezTo>
                  <a:cubicBezTo>
                    <a:pt x="30137" y="5205"/>
                    <a:pt x="29779" y="5693"/>
                    <a:pt x="29674" y="6230"/>
                  </a:cubicBezTo>
                  <a:lnTo>
                    <a:pt x="29569" y="5882"/>
                  </a:lnTo>
                  <a:cubicBezTo>
                    <a:pt x="29426" y="5581"/>
                    <a:pt x="29275" y="5270"/>
                    <a:pt x="29023" y="5045"/>
                  </a:cubicBezTo>
                  <a:cubicBezTo>
                    <a:pt x="28843" y="4883"/>
                    <a:pt x="28594" y="4773"/>
                    <a:pt x="28351" y="4773"/>
                  </a:cubicBezTo>
                  <a:close/>
                  <a:moveTo>
                    <a:pt x="34367" y="4773"/>
                  </a:moveTo>
                  <a:cubicBezTo>
                    <a:pt x="34271" y="4773"/>
                    <a:pt x="34175" y="4790"/>
                    <a:pt x="34085" y="4828"/>
                  </a:cubicBezTo>
                  <a:cubicBezTo>
                    <a:pt x="33731" y="4979"/>
                    <a:pt x="33580" y="5402"/>
                    <a:pt x="33639" y="5767"/>
                  </a:cubicBezTo>
                  <a:cubicBezTo>
                    <a:pt x="33698" y="6130"/>
                    <a:pt x="33919" y="6451"/>
                    <a:pt x="34134" y="6758"/>
                  </a:cubicBezTo>
                  <a:cubicBezTo>
                    <a:pt x="34340" y="7053"/>
                    <a:pt x="34551" y="7353"/>
                    <a:pt x="34846" y="7568"/>
                  </a:cubicBezTo>
                  <a:cubicBezTo>
                    <a:pt x="35061" y="7723"/>
                    <a:pt x="35329" y="7827"/>
                    <a:pt x="35593" y="7827"/>
                  </a:cubicBezTo>
                  <a:cubicBezTo>
                    <a:pt x="35694" y="7827"/>
                    <a:pt x="35795" y="7812"/>
                    <a:pt x="35891" y="7779"/>
                  </a:cubicBezTo>
                  <a:cubicBezTo>
                    <a:pt x="36256" y="7654"/>
                    <a:pt x="36481" y="7311"/>
                    <a:pt x="36660" y="6982"/>
                  </a:cubicBezTo>
                  <a:cubicBezTo>
                    <a:pt x="36925" y="6494"/>
                    <a:pt x="37147" y="5985"/>
                    <a:pt x="37326" y="5463"/>
                  </a:cubicBezTo>
                  <a:cubicBezTo>
                    <a:pt x="37388" y="5284"/>
                    <a:pt x="37438" y="5066"/>
                    <a:pt x="37309" y="4923"/>
                  </a:cubicBezTo>
                  <a:cubicBezTo>
                    <a:pt x="37241" y="4847"/>
                    <a:pt x="37144" y="4817"/>
                    <a:pt x="37041" y="4817"/>
                  </a:cubicBezTo>
                  <a:cubicBezTo>
                    <a:pt x="36908" y="4817"/>
                    <a:pt x="36763" y="4866"/>
                    <a:pt x="36648" y="4930"/>
                  </a:cubicBezTo>
                  <a:cubicBezTo>
                    <a:pt x="36155" y="5205"/>
                    <a:pt x="35797" y="5693"/>
                    <a:pt x="35691" y="6230"/>
                  </a:cubicBezTo>
                  <a:lnTo>
                    <a:pt x="35588" y="5882"/>
                  </a:lnTo>
                  <a:cubicBezTo>
                    <a:pt x="35444" y="5581"/>
                    <a:pt x="35294" y="5270"/>
                    <a:pt x="35040" y="5045"/>
                  </a:cubicBezTo>
                  <a:cubicBezTo>
                    <a:pt x="34859" y="4883"/>
                    <a:pt x="34610" y="4773"/>
                    <a:pt x="34367" y="4773"/>
                  </a:cubicBezTo>
                  <a:close/>
                  <a:moveTo>
                    <a:pt x="40377" y="4774"/>
                  </a:moveTo>
                  <a:cubicBezTo>
                    <a:pt x="40282" y="4774"/>
                    <a:pt x="40187" y="4791"/>
                    <a:pt x="40098" y="4828"/>
                  </a:cubicBezTo>
                  <a:cubicBezTo>
                    <a:pt x="39748" y="4979"/>
                    <a:pt x="39596" y="5405"/>
                    <a:pt x="39656" y="5767"/>
                  </a:cubicBezTo>
                  <a:cubicBezTo>
                    <a:pt x="39716" y="6133"/>
                    <a:pt x="39934" y="6455"/>
                    <a:pt x="40149" y="6761"/>
                  </a:cubicBezTo>
                  <a:cubicBezTo>
                    <a:pt x="40356" y="7055"/>
                    <a:pt x="40566" y="7354"/>
                    <a:pt x="40860" y="7568"/>
                  </a:cubicBezTo>
                  <a:cubicBezTo>
                    <a:pt x="41076" y="7723"/>
                    <a:pt x="41343" y="7828"/>
                    <a:pt x="41607" y="7828"/>
                  </a:cubicBezTo>
                  <a:cubicBezTo>
                    <a:pt x="41708" y="7828"/>
                    <a:pt x="41809" y="7812"/>
                    <a:pt x="41907" y="7779"/>
                  </a:cubicBezTo>
                  <a:cubicBezTo>
                    <a:pt x="42272" y="7655"/>
                    <a:pt x="42494" y="7313"/>
                    <a:pt x="42674" y="6983"/>
                  </a:cubicBezTo>
                  <a:cubicBezTo>
                    <a:pt x="42787" y="6779"/>
                    <a:pt x="42890" y="6572"/>
                    <a:pt x="42982" y="6362"/>
                  </a:cubicBezTo>
                  <a:cubicBezTo>
                    <a:pt x="42930" y="6291"/>
                    <a:pt x="42871" y="6215"/>
                    <a:pt x="42813" y="6134"/>
                  </a:cubicBezTo>
                  <a:cubicBezTo>
                    <a:pt x="42780" y="6091"/>
                    <a:pt x="42744" y="6047"/>
                    <a:pt x="42708" y="6000"/>
                  </a:cubicBezTo>
                  <a:cubicBezTo>
                    <a:pt x="42542" y="5777"/>
                    <a:pt x="42365" y="5547"/>
                    <a:pt x="42186" y="5304"/>
                  </a:cubicBezTo>
                  <a:cubicBezTo>
                    <a:pt x="41940" y="5562"/>
                    <a:pt x="41773" y="5889"/>
                    <a:pt x="41705" y="6230"/>
                  </a:cubicBezTo>
                  <a:lnTo>
                    <a:pt x="41601" y="5882"/>
                  </a:lnTo>
                  <a:cubicBezTo>
                    <a:pt x="41458" y="5578"/>
                    <a:pt x="41307" y="5273"/>
                    <a:pt x="41052" y="5046"/>
                  </a:cubicBezTo>
                  <a:cubicBezTo>
                    <a:pt x="40872" y="4884"/>
                    <a:pt x="40622" y="4774"/>
                    <a:pt x="40377" y="4774"/>
                  </a:cubicBezTo>
                  <a:close/>
                  <a:moveTo>
                    <a:pt x="43163" y="9046"/>
                  </a:moveTo>
                  <a:cubicBezTo>
                    <a:pt x="43068" y="9046"/>
                    <a:pt x="42973" y="9063"/>
                    <a:pt x="42882" y="9100"/>
                  </a:cubicBezTo>
                  <a:cubicBezTo>
                    <a:pt x="42532" y="9251"/>
                    <a:pt x="42380" y="9677"/>
                    <a:pt x="42441" y="10039"/>
                  </a:cubicBezTo>
                  <a:cubicBezTo>
                    <a:pt x="42470" y="10201"/>
                    <a:pt x="42526" y="10352"/>
                    <a:pt x="42601" y="10500"/>
                  </a:cubicBezTo>
                  <a:cubicBezTo>
                    <a:pt x="42636" y="10439"/>
                    <a:pt x="42672" y="10379"/>
                    <a:pt x="42708" y="10320"/>
                  </a:cubicBezTo>
                  <a:cubicBezTo>
                    <a:pt x="42775" y="10208"/>
                    <a:pt x="42839" y="10101"/>
                    <a:pt x="42900" y="9993"/>
                  </a:cubicBezTo>
                  <a:cubicBezTo>
                    <a:pt x="43105" y="9635"/>
                    <a:pt x="43279" y="9338"/>
                    <a:pt x="43416" y="9083"/>
                  </a:cubicBezTo>
                  <a:cubicBezTo>
                    <a:pt x="43333" y="9060"/>
                    <a:pt x="43248" y="9046"/>
                    <a:pt x="43163" y="9046"/>
                  </a:cubicBezTo>
                  <a:close/>
                  <a:moveTo>
                    <a:pt x="1040" y="9046"/>
                  </a:moveTo>
                  <a:cubicBezTo>
                    <a:pt x="944" y="9046"/>
                    <a:pt x="849" y="9064"/>
                    <a:pt x="759" y="9102"/>
                  </a:cubicBezTo>
                  <a:cubicBezTo>
                    <a:pt x="405" y="9252"/>
                    <a:pt x="254" y="9675"/>
                    <a:pt x="314" y="10041"/>
                  </a:cubicBezTo>
                  <a:cubicBezTo>
                    <a:pt x="373" y="10405"/>
                    <a:pt x="594" y="10725"/>
                    <a:pt x="809" y="11031"/>
                  </a:cubicBezTo>
                  <a:cubicBezTo>
                    <a:pt x="1014" y="11325"/>
                    <a:pt x="1226" y="11626"/>
                    <a:pt x="1521" y="11841"/>
                  </a:cubicBezTo>
                  <a:cubicBezTo>
                    <a:pt x="1736" y="11997"/>
                    <a:pt x="2005" y="12101"/>
                    <a:pt x="2270" y="12101"/>
                  </a:cubicBezTo>
                  <a:cubicBezTo>
                    <a:pt x="2370" y="12101"/>
                    <a:pt x="2470" y="12086"/>
                    <a:pt x="2567" y="12054"/>
                  </a:cubicBezTo>
                  <a:cubicBezTo>
                    <a:pt x="2931" y="11927"/>
                    <a:pt x="3156" y="11585"/>
                    <a:pt x="3335" y="11255"/>
                  </a:cubicBezTo>
                  <a:cubicBezTo>
                    <a:pt x="3600" y="10768"/>
                    <a:pt x="3822" y="10259"/>
                    <a:pt x="4002" y="9738"/>
                  </a:cubicBezTo>
                  <a:cubicBezTo>
                    <a:pt x="4063" y="9559"/>
                    <a:pt x="4111" y="9340"/>
                    <a:pt x="3981" y="9196"/>
                  </a:cubicBezTo>
                  <a:cubicBezTo>
                    <a:pt x="3914" y="9120"/>
                    <a:pt x="3818" y="9090"/>
                    <a:pt x="3714" y="9090"/>
                  </a:cubicBezTo>
                  <a:cubicBezTo>
                    <a:pt x="3582" y="9090"/>
                    <a:pt x="3436" y="9139"/>
                    <a:pt x="3321" y="9204"/>
                  </a:cubicBezTo>
                  <a:cubicBezTo>
                    <a:pt x="2827" y="9480"/>
                    <a:pt x="2469" y="9968"/>
                    <a:pt x="2364" y="10505"/>
                  </a:cubicBezTo>
                  <a:lnTo>
                    <a:pt x="2260" y="10155"/>
                  </a:lnTo>
                  <a:cubicBezTo>
                    <a:pt x="2116" y="9854"/>
                    <a:pt x="1966" y="9545"/>
                    <a:pt x="1714" y="9318"/>
                  </a:cubicBezTo>
                  <a:cubicBezTo>
                    <a:pt x="1533" y="9157"/>
                    <a:pt x="1283" y="9046"/>
                    <a:pt x="1040" y="9046"/>
                  </a:cubicBezTo>
                  <a:close/>
                  <a:moveTo>
                    <a:pt x="7057" y="9046"/>
                  </a:moveTo>
                  <a:cubicBezTo>
                    <a:pt x="6960" y="9046"/>
                    <a:pt x="6865" y="9064"/>
                    <a:pt x="6776" y="9102"/>
                  </a:cubicBezTo>
                  <a:cubicBezTo>
                    <a:pt x="6423" y="9252"/>
                    <a:pt x="6272" y="9675"/>
                    <a:pt x="6331" y="10041"/>
                  </a:cubicBezTo>
                  <a:cubicBezTo>
                    <a:pt x="6390" y="10405"/>
                    <a:pt x="6611" y="10725"/>
                    <a:pt x="6826" y="11031"/>
                  </a:cubicBezTo>
                  <a:cubicBezTo>
                    <a:pt x="7032" y="11325"/>
                    <a:pt x="7243" y="11626"/>
                    <a:pt x="7540" y="11841"/>
                  </a:cubicBezTo>
                  <a:cubicBezTo>
                    <a:pt x="7754" y="11997"/>
                    <a:pt x="8023" y="12101"/>
                    <a:pt x="8287" y="12101"/>
                  </a:cubicBezTo>
                  <a:cubicBezTo>
                    <a:pt x="8388" y="12101"/>
                    <a:pt x="8487" y="12086"/>
                    <a:pt x="8583" y="12054"/>
                  </a:cubicBezTo>
                  <a:cubicBezTo>
                    <a:pt x="8947" y="11927"/>
                    <a:pt x="9174" y="11585"/>
                    <a:pt x="9353" y="11255"/>
                  </a:cubicBezTo>
                  <a:cubicBezTo>
                    <a:pt x="9618" y="10768"/>
                    <a:pt x="9841" y="10259"/>
                    <a:pt x="10020" y="9738"/>
                  </a:cubicBezTo>
                  <a:cubicBezTo>
                    <a:pt x="10080" y="9559"/>
                    <a:pt x="10129" y="9340"/>
                    <a:pt x="10000" y="9196"/>
                  </a:cubicBezTo>
                  <a:cubicBezTo>
                    <a:pt x="9931" y="9120"/>
                    <a:pt x="9835" y="9090"/>
                    <a:pt x="9731" y="9090"/>
                  </a:cubicBezTo>
                  <a:cubicBezTo>
                    <a:pt x="9599" y="9090"/>
                    <a:pt x="9454" y="9139"/>
                    <a:pt x="9339" y="9204"/>
                  </a:cubicBezTo>
                  <a:cubicBezTo>
                    <a:pt x="8846" y="9480"/>
                    <a:pt x="8487" y="9968"/>
                    <a:pt x="8381" y="10505"/>
                  </a:cubicBezTo>
                  <a:lnTo>
                    <a:pt x="8278" y="10155"/>
                  </a:lnTo>
                  <a:cubicBezTo>
                    <a:pt x="8135" y="9854"/>
                    <a:pt x="7984" y="9545"/>
                    <a:pt x="7730" y="9318"/>
                  </a:cubicBezTo>
                  <a:cubicBezTo>
                    <a:pt x="7549" y="9157"/>
                    <a:pt x="7300" y="9046"/>
                    <a:pt x="7057" y="9046"/>
                  </a:cubicBezTo>
                  <a:close/>
                  <a:moveTo>
                    <a:pt x="13075" y="9046"/>
                  </a:moveTo>
                  <a:cubicBezTo>
                    <a:pt x="12979" y="9046"/>
                    <a:pt x="12883" y="9064"/>
                    <a:pt x="12794" y="9102"/>
                  </a:cubicBezTo>
                  <a:cubicBezTo>
                    <a:pt x="12440" y="9252"/>
                    <a:pt x="12289" y="9675"/>
                    <a:pt x="12349" y="10041"/>
                  </a:cubicBezTo>
                  <a:cubicBezTo>
                    <a:pt x="12408" y="10405"/>
                    <a:pt x="12629" y="10725"/>
                    <a:pt x="12844" y="11031"/>
                  </a:cubicBezTo>
                  <a:cubicBezTo>
                    <a:pt x="13049" y="11325"/>
                    <a:pt x="13261" y="11626"/>
                    <a:pt x="13556" y="11841"/>
                  </a:cubicBezTo>
                  <a:cubicBezTo>
                    <a:pt x="13770" y="11997"/>
                    <a:pt x="14040" y="12101"/>
                    <a:pt x="14305" y="12101"/>
                  </a:cubicBezTo>
                  <a:cubicBezTo>
                    <a:pt x="14405" y="12101"/>
                    <a:pt x="14505" y="12086"/>
                    <a:pt x="14601" y="12054"/>
                  </a:cubicBezTo>
                  <a:cubicBezTo>
                    <a:pt x="14966" y="11927"/>
                    <a:pt x="15191" y="11585"/>
                    <a:pt x="15370" y="11255"/>
                  </a:cubicBezTo>
                  <a:cubicBezTo>
                    <a:pt x="15635" y="10768"/>
                    <a:pt x="15857" y="10259"/>
                    <a:pt x="16036" y="9738"/>
                  </a:cubicBezTo>
                  <a:cubicBezTo>
                    <a:pt x="16098" y="9559"/>
                    <a:pt x="16148" y="9340"/>
                    <a:pt x="16016" y="9196"/>
                  </a:cubicBezTo>
                  <a:cubicBezTo>
                    <a:pt x="15948" y="9120"/>
                    <a:pt x="15852" y="9090"/>
                    <a:pt x="15749" y="9090"/>
                  </a:cubicBezTo>
                  <a:cubicBezTo>
                    <a:pt x="15616" y="9090"/>
                    <a:pt x="15471" y="9139"/>
                    <a:pt x="15355" y="9204"/>
                  </a:cubicBezTo>
                  <a:cubicBezTo>
                    <a:pt x="14862" y="9480"/>
                    <a:pt x="14504" y="9968"/>
                    <a:pt x="14399" y="10505"/>
                  </a:cubicBezTo>
                  <a:lnTo>
                    <a:pt x="14295" y="10155"/>
                  </a:lnTo>
                  <a:cubicBezTo>
                    <a:pt x="14151" y="9854"/>
                    <a:pt x="14001" y="9545"/>
                    <a:pt x="13748" y="9318"/>
                  </a:cubicBezTo>
                  <a:cubicBezTo>
                    <a:pt x="13568" y="9157"/>
                    <a:pt x="13318" y="9046"/>
                    <a:pt x="13075" y="9046"/>
                  </a:cubicBezTo>
                  <a:close/>
                  <a:moveTo>
                    <a:pt x="19094" y="9046"/>
                  </a:moveTo>
                  <a:cubicBezTo>
                    <a:pt x="18997" y="9046"/>
                    <a:pt x="18902" y="9064"/>
                    <a:pt x="18812" y="9102"/>
                  </a:cubicBezTo>
                  <a:cubicBezTo>
                    <a:pt x="18459" y="9252"/>
                    <a:pt x="18309" y="9675"/>
                    <a:pt x="18367" y="10041"/>
                  </a:cubicBezTo>
                  <a:cubicBezTo>
                    <a:pt x="18428" y="10405"/>
                    <a:pt x="18647" y="10725"/>
                    <a:pt x="18862" y="11031"/>
                  </a:cubicBezTo>
                  <a:cubicBezTo>
                    <a:pt x="19068" y="11325"/>
                    <a:pt x="19281" y="11626"/>
                    <a:pt x="19576" y="11841"/>
                  </a:cubicBezTo>
                  <a:cubicBezTo>
                    <a:pt x="19790" y="11997"/>
                    <a:pt x="20059" y="12101"/>
                    <a:pt x="20324" y="12101"/>
                  </a:cubicBezTo>
                  <a:cubicBezTo>
                    <a:pt x="20425" y="12101"/>
                    <a:pt x="20525" y="12086"/>
                    <a:pt x="20621" y="12054"/>
                  </a:cubicBezTo>
                  <a:cubicBezTo>
                    <a:pt x="20984" y="11927"/>
                    <a:pt x="21210" y="11585"/>
                    <a:pt x="21389" y="11255"/>
                  </a:cubicBezTo>
                  <a:cubicBezTo>
                    <a:pt x="21655" y="10768"/>
                    <a:pt x="21877" y="10259"/>
                    <a:pt x="22056" y="9738"/>
                  </a:cubicBezTo>
                  <a:cubicBezTo>
                    <a:pt x="22116" y="9559"/>
                    <a:pt x="22165" y="9340"/>
                    <a:pt x="22036" y="9196"/>
                  </a:cubicBezTo>
                  <a:cubicBezTo>
                    <a:pt x="21967" y="9120"/>
                    <a:pt x="21871" y="9090"/>
                    <a:pt x="21768" y="9090"/>
                  </a:cubicBezTo>
                  <a:cubicBezTo>
                    <a:pt x="21636" y="9090"/>
                    <a:pt x="21491" y="9139"/>
                    <a:pt x="21375" y="9204"/>
                  </a:cubicBezTo>
                  <a:cubicBezTo>
                    <a:pt x="20882" y="9480"/>
                    <a:pt x="20524" y="9968"/>
                    <a:pt x="20417" y="10505"/>
                  </a:cubicBezTo>
                  <a:lnTo>
                    <a:pt x="20314" y="10155"/>
                  </a:lnTo>
                  <a:cubicBezTo>
                    <a:pt x="20171" y="9854"/>
                    <a:pt x="20020" y="9545"/>
                    <a:pt x="19768" y="9318"/>
                  </a:cubicBezTo>
                  <a:cubicBezTo>
                    <a:pt x="19586" y="9157"/>
                    <a:pt x="19337" y="9046"/>
                    <a:pt x="19094" y="9046"/>
                  </a:cubicBezTo>
                  <a:close/>
                  <a:moveTo>
                    <a:pt x="25111" y="9046"/>
                  </a:moveTo>
                  <a:cubicBezTo>
                    <a:pt x="25015" y="9046"/>
                    <a:pt x="24920" y="9064"/>
                    <a:pt x="24830" y="9102"/>
                  </a:cubicBezTo>
                  <a:cubicBezTo>
                    <a:pt x="24477" y="9252"/>
                    <a:pt x="24327" y="9675"/>
                    <a:pt x="24386" y="10041"/>
                  </a:cubicBezTo>
                  <a:cubicBezTo>
                    <a:pt x="24444" y="10405"/>
                    <a:pt x="24665" y="10725"/>
                    <a:pt x="24880" y="11031"/>
                  </a:cubicBezTo>
                  <a:cubicBezTo>
                    <a:pt x="25087" y="11325"/>
                    <a:pt x="25297" y="11626"/>
                    <a:pt x="25593" y="11841"/>
                  </a:cubicBezTo>
                  <a:cubicBezTo>
                    <a:pt x="25808" y="11997"/>
                    <a:pt x="26076" y="12101"/>
                    <a:pt x="26341" y="12101"/>
                  </a:cubicBezTo>
                  <a:cubicBezTo>
                    <a:pt x="26442" y="12101"/>
                    <a:pt x="26542" y="12086"/>
                    <a:pt x="26638" y="12054"/>
                  </a:cubicBezTo>
                  <a:cubicBezTo>
                    <a:pt x="27002" y="11927"/>
                    <a:pt x="27227" y="11585"/>
                    <a:pt x="27406" y="11255"/>
                  </a:cubicBezTo>
                  <a:cubicBezTo>
                    <a:pt x="27671" y="10768"/>
                    <a:pt x="27894" y="10259"/>
                    <a:pt x="28073" y="9738"/>
                  </a:cubicBezTo>
                  <a:cubicBezTo>
                    <a:pt x="28134" y="9559"/>
                    <a:pt x="28183" y="9340"/>
                    <a:pt x="28054" y="9196"/>
                  </a:cubicBezTo>
                  <a:cubicBezTo>
                    <a:pt x="27985" y="9120"/>
                    <a:pt x="27889" y="9090"/>
                    <a:pt x="27785" y="9090"/>
                  </a:cubicBezTo>
                  <a:cubicBezTo>
                    <a:pt x="27653" y="9090"/>
                    <a:pt x="27508" y="9139"/>
                    <a:pt x="27392" y="9204"/>
                  </a:cubicBezTo>
                  <a:cubicBezTo>
                    <a:pt x="26900" y="9480"/>
                    <a:pt x="26542" y="9968"/>
                    <a:pt x="26436" y="10505"/>
                  </a:cubicBezTo>
                  <a:lnTo>
                    <a:pt x="26331" y="10155"/>
                  </a:lnTo>
                  <a:cubicBezTo>
                    <a:pt x="26188" y="9854"/>
                    <a:pt x="26037" y="9545"/>
                    <a:pt x="25785" y="9318"/>
                  </a:cubicBezTo>
                  <a:cubicBezTo>
                    <a:pt x="25604" y="9157"/>
                    <a:pt x="25354" y="9046"/>
                    <a:pt x="25111" y="9046"/>
                  </a:cubicBezTo>
                  <a:close/>
                  <a:moveTo>
                    <a:pt x="31128" y="9046"/>
                  </a:moveTo>
                  <a:cubicBezTo>
                    <a:pt x="31032" y="9046"/>
                    <a:pt x="30937" y="9064"/>
                    <a:pt x="30847" y="9102"/>
                  </a:cubicBezTo>
                  <a:cubicBezTo>
                    <a:pt x="30494" y="9252"/>
                    <a:pt x="30343" y="9675"/>
                    <a:pt x="30402" y="10041"/>
                  </a:cubicBezTo>
                  <a:cubicBezTo>
                    <a:pt x="30462" y="10405"/>
                    <a:pt x="30682" y="10725"/>
                    <a:pt x="30897" y="11031"/>
                  </a:cubicBezTo>
                  <a:cubicBezTo>
                    <a:pt x="31103" y="11325"/>
                    <a:pt x="31315" y="11626"/>
                    <a:pt x="31611" y="11841"/>
                  </a:cubicBezTo>
                  <a:cubicBezTo>
                    <a:pt x="31825" y="11997"/>
                    <a:pt x="32094" y="12101"/>
                    <a:pt x="32359" y="12101"/>
                  </a:cubicBezTo>
                  <a:cubicBezTo>
                    <a:pt x="32460" y="12101"/>
                    <a:pt x="32560" y="12086"/>
                    <a:pt x="32656" y="12054"/>
                  </a:cubicBezTo>
                  <a:cubicBezTo>
                    <a:pt x="33019" y="11927"/>
                    <a:pt x="33245" y="11585"/>
                    <a:pt x="33424" y="11255"/>
                  </a:cubicBezTo>
                  <a:cubicBezTo>
                    <a:pt x="33689" y="10768"/>
                    <a:pt x="33912" y="10259"/>
                    <a:pt x="34091" y="9738"/>
                  </a:cubicBezTo>
                  <a:cubicBezTo>
                    <a:pt x="34151" y="9559"/>
                    <a:pt x="34201" y="9340"/>
                    <a:pt x="34071" y="9196"/>
                  </a:cubicBezTo>
                  <a:cubicBezTo>
                    <a:pt x="34002" y="9120"/>
                    <a:pt x="33906" y="9090"/>
                    <a:pt x="33803" y="9090"/>
                  </a:cubicBezTo>
                  <a:cubicBezTo>
                    <a:pt x="33670" y="9090"/>
                    <a:pt x="33526" y="9139"/>
                    <a:pt x="33410" y="9204"/>
                  </a:cubicBezTo>
                  <a:cubicBezTo>
                    <a:pt x="32917" y="9480"/>
                    <a:pt x="32558" y="9968"/>
                    <a:pt x="32452" y="10505"/>
                  </a:cubicBezTo>
                  <a:lnTo>
                    <a:pt x="32349" y="10155"/>
                  </a:lnTo>
                  <a:cubicBezTo>
                    <a:pt x="32206" y="9854"/>
                    <a:pt x="32055" y="9545"/>
                    <a:pt x="31803" y="9318"/>
                  </a:cubicBezTo>
                  <a:cubicBezTo>
                    <a:pt x="31621" y="9157"/>
                    <a:pt x="31372" y="9046"/>
                    <a:pt x="31128" y="9046"/>
                  </a:cubicBezTo>
                  <a:close/>
                  <a:moveTo>
                    <a:pt x="37147" y="9046"/>
                  </a:moveTo>
                  <a:cubicBezTo>
                    <a:pt x="37051" y="9046"/>
                    <a:pt x="36956" y="9064"/>
                    <a:pt x="36866" y="9102"/>
                  </a:cubicBezTo>
                  <a:cubicBezTo>
                    <a:pt x="36514" y="9252"/>
                    <a:pt x="36363" y="9675"/>
                    <a:pt x="36422" y="10041"/>
                  </a:cubicBezTo>
                  <a:cubicBezTo>
                    <a:pt x="36481" y="10405"/>
                    <a:pt x="36701" y="10725"/>
                    <a:pt x="36916" y="11031"/>
                  </a:cubicBezTo>
                  <a:cubicBezTo>
                    <a:pt x="37123" y="11325"/>
                    <a:pt x="37334" y="11626"/>
                    <a:pt x="37630" y="11841"/>
                  </a:cubicBezTo>
                  <a:cubicBezTo>
                    <a:pt x="37844" y="11997"/>
                    <a:pt x="38114" y="12101"/>
                    <a:pt x="38378" y="12101"/>
                  </a:cubicBezTo>
                  <a:cubicBezTo>
                    <a:pt x="38479" y="12101"/>
                    <a:pt x="38578" y="12086"/>
                    <a:pt x="38674" y="12054"/>
                  </a:cubicBezTo>
                  <a:cubicBezTo>
                    <a:pt x="39038" y="11927"/>
                    <a:pt x="39265" y="11585"/>
                    <a:pt x="39444" y="11255"/>
                  </a:cubicBezTo>
                  <a:cubicBezTo>
                    <a:pt x="39709" y="10768"/>
                    <a:pt x="39931" y="10259"/>
                    <a:pt x="40110" y="9738"/>
                  </a:cubicBezTo>
                  <a:cubicBezTo>
                    <a:pt x="40171" y="9559"/>
                    <a:pt x="40219" y="9340"/>
                    <a:pt x="40090" y="9196"/>
                  </a:cubicBezTo>
                  <a:cubicBezTo>
                    <a:pt x="40022" y="9120"/>
                    <a:pt x="39926" y="9090"/>
                    <a:pt x="39822" y="9090"/>
                  </a:cubicBezTo>
                  <a:cubicBezTo>
                    <a:pt x="39689" y="9090"/>
                    <a:pt x="39544" y="9139"/>
                    <a:pt x="39429" y="9204"/>
                  </a:cubicBezTo>
                  <a:cubicBezTo>
                    <a:pt x="38936" y="9480"/>
                    <a:pt x="38578" y="9968"/>
                    <a:pt x="38472" y="10505"/>
                  </a:cubicBezTo>
                  <a:lnTo>
                    <a:pt x="38369" y="10155"/>
                  </a:lnTo>
                  <a:cubicBezTo>
                    <a:pt x="38225" y="9854"/>
                    <a:pt x="38075" y="9545"/>
                    <a:pt x="37821" y="9318"/>
                  </a:cubicBezTo>
                  <a:cubicBezTo>
                    <a:pt x="37640" y="9157"/>
                    <a:pt x="37391" y="9046"/>
                    <a:pt x="37147" y="9046"/>
                  </a:cubicBezTo>
                  <a:close/>
                  <a:moveTo>
                    <a:pt x="40406" y="13817"/>
                  </a:moveTo>
                  <a:cubicBezTo>
                    <a:pt x="40301" y="13817"/>
                    <a:pt x="40199" y="13833"/>
                    <a:pt x="40099" y="13871"/>
                  </a:cubicBezTo>
                  <a:cubicBezTo>
                    <a:pt x="39749" y="14025"/>
                    <a:pt x="39599" y="14449"/>
                    <a:pt x="39659" y="14810"/>
                  </a:cubicBezTo>
                  <a:cubicBezTo>
                    <a:pt x="39905" y="14498"/>
                    <a:pt x="40155" y="14162"/>
                    <a:pt x="40406" y="13817"/>
                  </a:cubicBezTo>
                  <a:close/>
                  <a:moveTo>
                    <a:pt x="933" y="13861"/>
                  </a:moveTo>
                  <a:cubicBezTo>
                    <a:pt x="801" y="13861"/>
                    <a:pt x="655" y="13911"/>
                    <a:pt x="538" y="13976"/>
                  </a:cubicBezTo>
                  <a:cubicBezTo>
                    <a:pt x="332" y="14091"/>
                    <a:pt x="150" y="14243"/>
                    <a:pt x="0" y="14416"/>
                  </a:cubicBezTo>
                  <a:lnTo>
                    <a:pt x="0" y="14858"/>
                  </a:lnTo>
                  <a:cubicBezTo>
                    <a:pt x="0" y="15354"/>
                    <a:pt x="175" y="15817"/>
                    <a:pt x="466" y="16178"/>
                  </a:cubicBezTo>
                  <a:cubicBezTo>
                    <a:pt x="495" y="16129"/>
                    <a:pt x="522" y="16079"/>
                    <a:pt x="551" y="16027"/>
                  </a:cubicBezTo>
                  <a:cubicBezTo>
                    <a:pt x="818" y="15539"/>
                    <a:pt x="1040" y="15032"/>
                    <a:pt x="1219" y="14508"/>
                  </a:cubicBezTo>
                  <a:cubicBezTo>
                    <a:pt x="1278" y="14329"/>
                    <a:pt x="1329" y="14111"/>
                    <a:pt x="1199" y="13967"/>
                  </a:cubicBezTo>
                  <a:cubicBezTo>
                    <a:pt x="1131" y="13891"/>
                    <a:pt x="1036" y="13861"/>
                    <a:pt x="933" y="13861"/>
                  </a:cubicBezTo>
                  <a:close/>
                  <a:moveTo>
                    <a:pt x="4275" y="13818"/>
                  </a:moveTo>
                  <a:cubicBezTo>
                    <a:pt x="4179" y="13818"/>
                    <a:pt x="4083" y="13836"/>
                    <a:pt x="3993" y="13874"/>
                  </a:cubicBezTo>
                  <a:cubicBezTo>
                    <a:pt x="3640" y="14025"/>
                    <a:pt x="3490" y="14448"/>
                    <a:pt x="3549" y="14813"/>
                  </a:cubicBezTo>
                  <a:cubicBezTo>
                    <a:pt x="3607" y="15176"/>
                    <a:pt x="3828" y="15497"/>
                    <a:pt x="4043" y="15804"/>
                  </a:cubicBezTo>
                  <a:cubicBezTo>
                    <a:pt x="4250" y="16098"/>
                    <a:pt x="4460" y="16399"/>
                    <a:pt x="4756" y="16614"/>
                  </a:cubicBezTo>
                  <a:cubicBezTo>
                    <a:pt x="4970" y="16769"/>
                    <a:pt x="5238" y="16873"/>
                    <a:pt x="5502" y="16873"/>
                  </a:cubicBezTo>
                  <a:cubicBezTo>
                    <a:pt x="5603" y="16873"/>
                    <a:pt x="5704" y="16858"/>
                    <a:pt x="5801" y="16824"/>
                  </a:cubicBezTo>
                  <a:cubicBezTo>
                    <a:pt x="6165" y="16700"/>
                    <a:pt x="6390" y="16357"/>
                    <a:pt x="6569" y="16027"/>
                  </a:cubicBezTo>
                  <a:cubicBezTo>
                    <a:pt x="6834" y="15540"/>
                    <a:pt x="7057" y="15031"/>
                    <a:pt x="7236" y="14509"/>
                  </a:cubicBezTo>
                  <a:cubicBezTo>
                    <a:pt x="7297" y="14330"/>
                    <a:pt x="7348" y="14112"/>
                    <a:pt x="7219" y="13969"/>
                  </a:cubicBezTo>
                  <a:cubicBezTo>
                    <a:pt x="7148" y="13892"/>
                    <a:pt x="7051" y="13862"/>
                    <a:pt x="6947" y="13862"/>
                  </a:cubicBezTo>
                  <a:cubicBezTo>
                    <a:pt x="6815" y="13862"/>
                    <a:pt x="6670" y="13911"/>
                    <a:pt x="6555" y="13976"/>
                  </a:cubicBezTo>
                  <a:cubicBezTo>
                    <a:pt x="6063" y="14251"/>
                    <a:pt x="5705" y="14739"/>
                    <a:pt x="5599" y="15276"/>
                  </a:cubicBezTo>
                  <a:lnTo>
                    <a:pt x="5494" y="14928"/>
                  </a:lnTo>
                  <a:cubicBezTo>
                    <a:pt x="5351" y="14627"/>
                    <a:pt x="5200" y="14316"/>
                    <a:pt x="4948" y="14091"/>
                  </a:cubicBezTo>
                  <a:cubicBezTo>
                    <a:pt x="4767" y="13928"/>
                    <a:pt x="4518" y="13818"/>
                    <a:pt x="4275" y="13818"/>
                  </a:cubicBezTo>
                  <a:close/>
                  <a:moveTo>
                    <a:pt x="10293" y="13818"/>
                  </a:moveTo>
                  <a:cubicBezTo>
                    <a:pt x="10196" y="13818"/>
                    <a:pt x="10100" y="13836"/>
                    <a:pt x="10010" y="13874"/>
                  </a:cubicBezTo>
                  <a:cubicBezTo>
                    <a:pt x="9657" y="14025"/>
                    <a:pt x="9506" y="14448"/>
                    <a:pt x="9565" y="14813"/>
                  </a:cubicBezTo>
                  <a:cubicBezTo>
                    <a:pt x="9625" y="15176"/>
                    <a:pt x="9845" y="15497"/>
                    <a:pt x="10060" y="15804"/>
                  </a:cubicBezTo>
                  <a:cubicBezTo>
                    <a:pt x="10266" y="16098"/>
                    <a:pt x="10478" y="16399"/>
                    <a:pt x="10774" y="16614"/>
                  </a:cubicBezTo>
                  <a:cubicBezTo>
                    <a:pt x="10987" y="16769"/>
                    <a:pt x="11256" y="16873"/>
                    <a:pt x="11520" y="16873"/>
                  </a:cubicBezTo>
                  <a:cubicBezTo>
                    <a:pt x="11621" y="16873"/>
                    <a:pt x="11722" y="16858"/>
                    <a:pt x="11819" y="16824"/>
                  </a:cubicBezTo>
                  <a:cubicBezTo>
                    <a:pt x="12182" y="16700"/>
                    <a:pt x="12408" y="16357"/>
                    <a:pt x="12587" y="16027"/>
                  </a:cubicBezTo>
                  <a:cubicBezTo>
                    <a:pt x="12852" y="15540"/>
                    <a:pt x="13075" y="15031"/>
                    <a:pt x="13254" y="14509"/>
                  </a:cubicBezTo>
                  <a:cubicBezTo>
                    <a:pt x="13314" y="14330"/>
                    <a:pt x="13364" y="14112"/>
                    <a:pt x="13235" y="13969"/>
                  </a:cubicBezTo>
                  <a:cubicBezTo>
                    <a:pt x="13166" y="13892"/>
                    <a:pt x="13069" y="13862"/>
                    <a:pt x="12965" y="13862"/>
                  </a:cubicBezTo>
                  <a:cubicBezTo>
                    <a:pt x="12833" y="13862"/>
                    <a:pt x="12688" y="13911"/>
                    <a:pt x="12573" y="13976"/>
                  </a:cubicBezTo>
                  <a:cubicBezTo>
                    <a:pt x="12080" y="14251"/>
                    <a:pt x="11721" y="14739"/>
                    <a:pt x="11615" y="15276"/>
                  </a:cubicBezTo>
                  <a:lnTo>
                    <a:pt x="11512" y="14928"/>
                  </a:lnTo>
                  <a:cubicBezTo>
                    <a:pt x="11369" y="14627"/>
                    <a:pt x="11218" y="14316"/>
                    <a:pt x="10966" y="14091"/>
                  </a:cubicBezTo>
                  <a:cubicBezTo>
                    <a:pt x="10784" y="13928"/>
                    <a:pt x="10536" y="13818"/>
                    <a:pt x="10293" y="13818"/>
                  </a:cubicBezTo>
                  <a:close/>
                  <a:moveTo>
                    <a:pt x="16310" y="13818"/>
                  </a:moveTo>
                  <a:cubicBezTo>
                    <a:pt x="16213" y="13818"/>
                    <a:pt x="16118" y="13836"/>
                    <a:pt x="16028" y="13874"/>
                  </a:cubicBezTo>
                  <a:cubicBezTo>
                    <a:pt x="15675" y="14025"/>
                    <a:pt x="15525" y="14448"/>
                    <a:pt x="15583" y="14813"/>
                  </a:cubicBezTo>
                  <a:cubicBezTo>
                    <a:pt x="15642" y="15176"/>
                    <a:pt x="15863" y="15497"/>
                    <a:pt x="16078" y="15804"/>
                  </a:cubicBezTo>
                  <a:cubicBezTo>
                    <a:pt x="16284" y="16098"/>
                    <a:pt x="16495" y="16399"/>
                    <a:pt x="16790" y="16614"/>
                  </a:cubicBezTo>
                  <a:cubicBezTo>
                    <a:pt x="17005" y="16769"/>
                    <a:pt x="17273" y="16873"/>
                    <a:pt x="17537" y="16873"/>
                  </a:cubicBezTo>
                  <a:cubicBezTo>
                    <a:pt x="17638" y="16873"/>
                    <a:pt x="17739" y="16858"/>
                    <a:pt x="17836" y="16824"/>
                  </a:cubicBezTo>
                  <a:cubicBezTo>
                    <a:pt x="18200" y="16700"/>
                    <a:pt x="18425" y="16357"/>
                    <a:pt x="18604" y="16027"/>
                  </a:cubicBezTo>
                  <a:cubicBezTo>
                    <a:pt x="18869" y="15540"/>
                    <a:pt x="19091" y="15031"/>
                    <a:pt x="19271" y="14509"/>
                  </a:cubicBezTo>
                  <a:cubicBezTo>
                    <a:pt x="19332" y="14330"/>
                    <a:pt x="19382" y="14112"/>
                    <a:pt x="19253" y="13969"/>
                  </a:cubicBezTo>
                  <a:cubicBezTo>
                    <a:pt x="19184" y="13892"/>
                    <a:pt x="19087" y="13862"/>
                    <a:pt x="18983" y="13862"/>
                  </a:cubicBezTo>
                  <a:cubicBezTo>
                    <a:pt x="18851" y="13862"/>
                    <a:pt x="18706" y="13911"/>
                    <a:pt x="18590" y="13976"/>
                  </a:cubicBezTo>
                  <a:cubicBezTo>
                    <a:pt x="18098" y="14251"/>
                    <a:pt x="17740" y="14739"/>
                    <a:pt x="17633" y="15276"/>
                  </a:cubicBezTo>
                  <a:lnTo>
                    <a:pt x="17529" y="14928"/>
                  </a:lnTo>
                  <a:cubicBezTo>
                    <a:pt x="17385" y="14627"/>
                    <a:pt x="17235" y="14316"/>
                    <a:pt x="16983" y="14091"/>
                  </a:cubicBezTo>
                  <a:cubicBezTo>
                    <a:pt x="16802" y="13928"/>
                    <a:pt x="16553" y="13818"/>
                    <a:pt x="16310" y="13818"/>
                  </a:cubicBezTo>
                  <a:close/>
                  <a:moveTo>
                    <a:pt x="22330" y="13818"/>
                  </a:moveTo>
                  <a:cubicBezTo>
                    <a:pt x="22233" y="13818"/>
                    <a:pt x="22137" y="13836"/>
                    <a:pt x="22047" y="13874"/>
                  </a:cubicBezTo>
                  <a:cubicBezTo>
                    <a:pt x="21693" y="14025"/>
                    <a:pt x="21543" y="14448"/>
                    <a:pt x="21603" y="14813"/>
                  </a:cubicBezTo>
                  <a:cubicBezTo>
                    <a:pt x="21662" y="15176"/>
                    <a:pt x="21883" y="15497"/>
                    <a:pt x="22098" y="15804"/>
                  </a:cubicBezTo>
                  <a:cubicBezTo>
                    <a:pt x="22303" y="16098"/>
                    <a:pt x="22515" y="16399"/>
                    <a:pt x="22810" y="16614"/>
                  </a:cubicBezTo>
                  <a:cubicBezTo>
                    <a:pt x="23024" y="16769"/>
                    <a:pt x="23292" y="16873"/>
                    <a:pt x="23556" y="16873"/>
                  </a:cubicBezTo>
                  <a:cubicBezTo>
                    <a:pt x="23658" y="16873"/>
                    <a:pt x="23758" y="16858"/>
                    <a:pt x="23855" y="16824"/>
                  </a:cubicBezTo>
                  <a:cubicBezTo>
                    <a:pt x="24219" y="16700"/>
                    <a:pt x="24444" y="16357"/>
                    <a:pt x="24624" y="16027"/>
                  </a:cubicBezTo>
                  <a:cubicBezTo>
                    <a:pt x="24889" y="15540"/>
                    <a:pt x="25111" y="15031"/>
                    <a:pt x="25290" y="14509"/>
                  </a:cubicBezTo>
                  <a:cubicBezTo>
                    <a:pt x="25352" y="14330"/>
                    <a:pt x="25402" y="14112"/>
                    <a:pt x="25273" y="13969"/>
                  </a:cubicBezTo>
                  <a:cubicBezTo>
                    <a:pt x="25202" y="13892"/>
                    <a:pt x="25105" y="13862"/>
                    <a:pt x="25001" y="13862"/>
                  </a:cubicBezTo>
                  <a:cubicBezTo>
                    <a:pt x="24869" y="13862"/>
                    <a:pt x="24725" y="13911"/>
                    <a:pt x="24609" y="13976"/>
                  </a:cubicBezTo>
                  <a:cubicBezTo>
                    <a:pt x="24116" y="14251"/>
                    <a:pt x="23758" y="14739"/>
                    <a:pt x="23653" y="15276"/>
                  </a:cubicBezTo>
                  <a:lnTo>
                    <a:pt x="23548" y="14928"/>
                  </a:lnTo>
                  <a:cubicBezTo>
                    <a:pt x="23405" y="14627"/>
                    <a:pt x="23254" y="14316"/>
                    <a:pt x="23002" y="14091"/>
                  </a:cubicBezTo>
                  <a:cubicBezTo>
                    <a:pt x="22822" y="13928"/>
                    <a:pt x="22573" y="13818"/>
                    <a:pt x="22330" y="13818"/>
                  </a:cubicBezTo>
                  <a:close/>
                  <a:moveTo>
                    <a:pt x="28346" y="13818"/>
                  </a:moveTo>
                  <a:cubicBezTo>
                    <a:pt x="28250" y="13818"/>
                    <a:pt x="28154" y="13836"/>
                    <a:pt x="28064" y="13874"/>
                  </a:cubicBezTo>
                  <a:cubicBezTo>
                    <a:pt x="27711" y="14025"/>
                    <a:pt x="27561" y="14448"/>
                    <a:pt x="27620" y="14813"/>
                  </a:cubicBezTo>
                  <a:cubicBezTo>
                    <a:pt x="27678" y="15176"/>
                    <a:pt x="27899" y="15497"/>
                    <a:pt x="28114" y="15804"/>
                  </a:cubicBezTo>
                  <a:cubicBezTo>
                    <a:pt x="28321" y="16098"/>
                    <a:pt x="28531" y="16399"/>
                    <a:pt x="28828" y="16614"/>
                  </a:cubicBezTo>
                  <a:cubicBezTo>
                    <a:pt x="29042" y="16769"/>
                    <a:pt x="29310" y="16873"/>
                    <a:pt x="29574" y="16873"/>
                  </a:cubicBezTo>
                  <a:cubicBezTo>
                    <a:pt x="29675" y="16873"/>
                    <a:pt x="29775" y="16858"/>
                    <a:pt x="29872" y="16824"/>
                  </a:cubicBezTo>
                  <a:cubicBezTo>
                    <a:pt x="30236" y="16700"/>
                    <a:pt x="30462" y="16357"/>
                    <a:pt x="30642" y="16027"/>
                  </a:cubicBezTo>
                  <a:cubicBezTo>
                    <a:pt x="30907" y="15540"/>
                    <a:pt x="31129" y="15031"/>
                    <a:pt x="31308" y="14509"/>
                  </a:cubicBezTo>
                  <a:cubicBezTo>
                    <a:pt x="31368" y="14330"/>
                    <a:pt x="31419" y="14112"/>
                    <a:pt x="31290" y="13969"/>
                  </a:cubicBezTo>
                  <a:cubicBezTo>
                    <a:pt x="31220" y="13892"/>
                    <a:pt x="31123" y="13862"/>
                    <a:pt x="31019" y="13862"/>
                  </a:cubicBezTo>
                  <a:cubicBezTo>
                    <a:pt x="30886" y="13862"/>
                    <a:pt x="30742" y="13911"/>
                    <a:pt x="30627" y="13976"/>
                  </a:cubicBezTo>
                  <a:cubicBezTo>
                    <a:pt x="30134" y="14251"/>
                    <a:pt x="29776" y="14739"/>
                    <a:pt x="29670" y="15276"/>
                  </a:cubicBezTo>
                  <a:lnTo>
                    <a:pt x="29566" y="14928"/>
                  </a:lnTo>
                  <a:cubicBezTo>
                    <a:pt x="29423" y="14627"/>
                    <a:pt x="29273" y="14316"/>
                    <a:pt x="29019" y="14091"/>
                  </a:cubicBezTo>
                  <a:cubicBezTo>
                    <a:pt x="28838" y="13928"/>
                    <a:pt x="28589" y="13818"/>
                    <a:pt x="28346" y="13818"/>
                  </a:cubicBezTo>
                  <a:close/>
                  <a:moveTo>
                    <a:pt x="34364" y="13818"/>
                  </a:moveTo>
                  <a:cubicBezTo>
                    <a:pt x="34268" y="13818"/>
                    <a:pt x="34172" y="13836"/>
                    <a:pt x="34082" y="13874"/>
                  </a:cubicBezTo>
                  <a:cubicBezTo>
                    <a:pt x="33728" y="14025"/>
                    <a:pt x="33578" y="14448"/>
                    <a:pt x="33638" y="14813"/>
                  </a:cubicBezTo>
                  <a:cubicBezTo>
                    <a:pt x="33697" y="15176"/>
                    <a:pt x="33917" y="15497"/>
                    <a:pt x="34132" y="15804"/>
                  </a:cubicBezTo>
                  <a:cubicBezTo>
                    <a:pt x="34337" y="16098"/>
                    <a:pt x="34550" y="16399"/>
                    <a:pt x="34845" y="16614"/>
                  </a:cubicBezTo>
                  <a:cubicBezTo>
                    <a:pt x="35058" y="16769"/>
                    <a:pt x="35327" y="16873"/>
                    <a:pt x="35591" y="16873"/>
                  </a:cubicBezTo>
                  <a:cubicBezTo>
                    <a:pt x="35692" y="16873"/>
                    <a:pt x="35793" y="16858"/>
                    <a:pt x="35890" y="16824"/>
                  </a:cubicBezTo>
                  <a:cubicBezTo>
                    <a:pt x="36254" y="16700"/>
                    <a:pt x="36479" y="16357"/>
                    <a:pt x="36658" y="16027"/>
                  </a:cubicBezTo>
                  <a:cubicBezTo>
                    <a:pt x="36924" y="15540"/>
                    <a:pt x="37146" y="15031"/>
                    <a:pt x="37325" y="14509"/>
                  </a:cubicBezTo>
                  <a:cubicBezTo>
                    <a:pt x="37387" y="14330"/>
                    <a:pt x="37437" y="14112"/>
                    <a:pt x="37308" y="13969"/>
                  </a:cubicBezTo>
                  <a:cubicBezTo>
                    <a:pt x="37238" y="13892"/>
                    <a:pt x="37142" y="13862"/>
                    <a:pt x="37037" y="13862"/>
                  </a:cubicBezTo>
                  <a:cubicBezTo>
                    <a:pt x="36905" y="13862"/>
                    <a:pt x="36760" y="13911"/>
                    <a:pt x="36644" y="13976"/>
                  </a:cubicBezTo>
                  <a:cubicBezTo>
                    <a:pt x="36151" y="14251"/>
                    <a:pt x="35793" y="14739"/>
                    <a:pt x="35688" y="15276"/>
                  </a:cubicBezTo>
                  <a:lnTo>
                    <a:pt x="35583" y="14928"/>
                  </a:lnTo>
                  <a:cubicBezTo>
                    <a:pt x="35440" y="14627"/>
                    <a:pt x="35289" y="14316"/>
                    <a:pt x="35037" y="14091"/>
                  </a:cubicBezTo>
                  <a:cubicBezTo>
                    <a:pt x="34856" y="13928"/>
                    <a:pt x="34608" y="13818"/>
                    <a:pt x="34364" y="138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21" name="Google Shape;9221;p30"/>
          <p:cNvSpPr/>
          <p:nvPr/>
        </p:nvSpPr>
        <p:spPr>
          <a:xfrm rot="448880">
            <a:off x="7856321" y="3201357"/>
            <a:ext cx="710980" cy="676212"/>
          </a:xfrm>
          <a:custGeom>
            <a:avLst/>
            <a:gdLst/>
            <a:ahLst/>
            <a:cxnLst/>
            <a:rect l="l" t="t" r="r" b="b"/>
            <a:pathLst>
              <a:path w="7017" h="6674" extrusionOk="0">
                <a:moveTo>
                  <a:pt x="3508" y="1"/>
                </a:moveTo>
                <a:lnTo>
                  <a:pt x="2423" y="2198"/>
                </a:lnTo>
                <a:lnTo>
                  <a:pt x="0" y="2551"/>
                </a:lnTo>
                <a:lnTo>
                  <a:pt x="1754" y="4260"/>
                </a:lnTo>
                <a:lnTo>
                  <a:pt x="1339" y="6674"/>
                </a:lnTo>
                <a:lnTo>
                  <a:pt x="3508" y="5534"/>
                </a:lnTo>
                <a:lnTo>
                  <a:pt x="5676" y="6674"/>
                </a:lnTo>
                <a:lnTo>
                  <a:pt x="5262" y="4260"/>
                </a:lnTo>
                <a:lnTo>
                  <a:pt x="7016" y="2551"/>
                </a:lnTo>
                <a:lnTo>
                  <a:pt x="4592" y="2198"/>
                </a:lnTo>
                <a:lnTo>
                  <a:pt x="350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72" name="Google Shape;8572;p26"/>
          <p:cNvGrpSpPr/>
          <p:nvPr/>
        </p:nvGrpSpPr>
        <p:grpSpPr>
          <a:xfrm rot="-3197479">
            <a:off x="-1070816" y="4448579"/>
            <a:ext cx="2904468" cy="191552"/>
            <a:chOff x="4006706" y="264806"/>
            <a:chExt cx="3553286" cy="234342"/>
          </a:xfrm>
        </p:grpSpPr>
        <p:sp>
          <p:nvSpPr>
            <p:cNvPr id="8573" name="Google Shape;8573;p26"/>
            <p:cNvSpPr/>
            <p:nvPr/>
          </p:nvSpPr>
          <p:spPr>
            <a:xfrm>
              <a:off x="4006706" y="264806"/>
              <a:ext cx="3553286" cy="234342"/>
            </a:xfrm>
            <a:custGeom>
              <a:avLst/>
              <a:gdLst/>
              <a:ahLst/>
              <a:cxnLst/>
              <a:rect l="l" t="t" r="r" b="b"/>
              <a:pathLst>
                <a:path w="60075" h="3962" extrusionOk="0">
                  <a:moveTo>
                    <a:pt x="95" y="1"/>
                  </a:moveTo>
                  <a:cubicBezTo>
                    <a:pt x="42" y="1"/>
                    <a:pt x="1" y="44"/>
                    <a:pt x="1" y="96"/>
                  </a:cubicBezTo>
                  <a:lnTo>
                    <a:pt x="1" y="3866"/>
                  </a:lnTo>
                  <a:cubicBezTo>
                    <a:pt x="1" y="3917"/>
                    <a:pt x="44" y="3962"/>
                    <a:pt x="95" y="3962"/>
                  </a:cubicBezTo>
                  <a:lnTo>
                    <a:pt x="59979" y="3962"/>
                  </a:lnTo>
                  <a:cubicBezTo>
                    <a:pt x="60033" y="3962"/>
                    <a:pt x="60075" y="3917"/>
                    <a:pt x="60075" y="3866"/>
                  </a:cubicBezTo>
                  <a:lnTo>
                    <a:pt x="60075" y="96"/>
                  </a:lnTo>
                  <a:cubicBezTo>
                    <a:pt x="60075" y="44"/>
                    <a:pt x="60032" y="1"/>
                    <a:pt x="599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4" name="Google Shape;8574;p26"/>
            <p:cNvSpPr/>
            <p:nvPr/>
          </p:nvSpPr>
          <p:spPr>
            <a:xfrm>
              <a:off x="4170784" y="326793"/>
              <a:ext cx="3293569" cy="110310"/>
            </a:xfrm>
            <a:custGeom>
              <a:avLst/>
              <a:gdLst/>
              <a:ahLst/>
              <a:cxnLst/>
              <a:rect l="l" t="t" r="r" b="b"/>
              <a:pathLst>
                <a:path w="55684" h="1865" extrusionOk="0">
                  <a:moveTo>
                    <a:pt x="1378" y="1"/>
                  </a:moveTo>
                  <a:lnTo>
                    <a:pt x="834" y="342"/>
                  </a:lnTo>
                  <a:lnTo>
                    <a:pt x="224" y="143"/>
                  </a:lnTo>
                  <a:lnTo>
                    <a:pt x="376" y="771"/>
                  </a:lnTo>
                  <a:lnTo>
                    <a:pt x="1" y="1294"/>
                  </a:lnTo>
                  <a:lnTo>
                    <a:pt x="640" y="1340"/>
                  </a:lnTo>
                  <a:lnTo>
                    <a:pt x="1016" y="1863"/>
                  </a:lnTo>
                  <a:lnTo>
                    <a:pt x="1258" y="1267"/>
                  </a:lnTo>
                  <a:lnTo>
                    <a:pt x="1867" y="1066"/>
                  </a:lnTo>
                  <a:lnTo>
                    <a:pt x="1378" y="647"/>
                  </a:lnTo>
                  <a:lnTo>
                    <a:pt x="1378" y="1"/>
                  </a:lnTo>
                  <a:close/>
                  <a:moveTo>
                    <a:pt x="4367" y="1"/>
                  </a:moveTo>
                  <a:lnTo>
                    <a:pt x="3823" y="342"/>
                  </a:lnTo>
                  <a:lnTo>
                    <a:pt x="3213" y="143"/>
                  </a:lnTo>
                  <a:lnTo>
                    <a:pt x="3365" y="771"/>
                  </a:lnTo>
                  <a:lnTo>
                    <a:pt x="2990" y="1294"/>
                  </a:lnTo>
                  <a:lnTo>
                    <a:pt x="3629" y="1340"/>
                  </a:lnTo>
                  <a:lnTo>
                    <a:pt x="4005" y="1863"/>
                  </a:lnTo>
                  <a:lnTo>
                    <a:pt x="4247" y="1267"/>
                  </a:lnTo>
                  <a:lnTo>
                    <a:pt x="4856" y="1066"/>
                  </a:lnTo>
                  <a:lnTo>
                    <a:pt x="4367" y="647"/>
                  </a:lnTo>
                  <a:lnTo>
                    <a:pt x="4367" y="1"/>
                  </a:lnTo>
                  <a:close/>
                  <a:moveTo>
                    <a:pt x="7358" y="1"/>
                  </a:moveTo>
                  <a:lnTo>
                    <a:pt x="6813" y="342"/>
                  </a:lnTo>
                  <a:lnTo>
                    <a:pt x="6204" y="143"/>
                  </a:lnTo>
                  <a:lnTo>
                    <a:pt x="6356" y="771"/>
                  </a:lnTo>
                  <a:lnTo>
                    <a:pt x="5980" y="1294"/>
                  </a:lnTo>
                  <a:lnTo>
                    <a:pt x="6620" y="1340"/>
                  </a:lnTo>
                  <a:lnTo>
                    <a:pt x="6997" y="1863"/>
                  </a:lnTo>
                  <a:lnTo>
                    <a:pt x="7237" y="1267"/>
                  </a:lnTo>
                  <a:lnTo>
                    <a:pt x="7847" y="1066"/>
                  </a:lnTo>
                  <a:lnTo>
                    <a:pt x="7358" y="647"/>
                  </a:lnTo>
                  <a:lnTo>
                    <a:pt x="7358" y="1"/>
                  </a:lnTo>
                  <a:close/>
                  <a:moveTo>
                    <a:pt x="10347" y="1"/>
                  </a:moveTo>
                  <a:lnTo>
                    <a:pt x="9802" y="342"/>
                  </a:lnTo>
                  <a:lnTo>
                    <a:pt x="9193" y="143"/>
                  </a:lnTo>
                  <a:lnTo>
                    <a:pt x="9345" y="771"/>
                  </a:lnTo>
                  <a:lnTo>
                    <a:pt x="8969" y="1294"/>
                  </a:lnTo>
                  <a:lnTo>
                    <a:pt x="9609" y="1340"/>
                  </a:lnTo>
                  <a:lnTo>
                    <a:pt x="9986" y="1863"/>
                  </a:lnTo>
                  <a:lnTo>
                    <a:pt x="10226" y="1267"/>
                  </a:lnTo>
                  <a:lnTo>
                    <a:pt x="10836" y="1066"/>
                  </a:lnTo>
                  <a:lnTo>
                    <a:pt x="10347" y="647"/>
                  </a:lnTo>
                  <a:lnTo>
                    <a:pt x="10347" y="1"/>
                  </a:lnTo>
                  <a:close/>
                  <a:moveTo>
                    <a:pt x="13337" y="1"/>
                  </a:moveTo>
                  <a:lnTo>
                    <a:pt x="12792" y="342"/>
                  </a:lnTo>
                  <a:lnTo>
                    <a:pt x="12183" y="143"/>
                  </a:lnTo>
                  <a:lnTo>
                    <a:pt x="12337" y="771"/>
                  </a:lnTo>
                  <a:lnTo>
                    <a:pt x="11960" y="1294"/>
                  </a:lnTo>
                  <a:lnTo>
                    <a:pt x="12599" y="1340"/>
                  </a:lnTo>
                  <a:lnTo>
                    <a:pt x="12976" y="1863"/>
                  </a:lnTo>
                  <a:lnTo>
                    <a:pt x="13218" y="1267"/>
                  </a:lnTo>
                  <a:lnTo>
                    <a:pt x="13828" y="1066"/>
                  </a:lnTo>
                  <a:lnTo>
                    <a:pt x="13337" y="647"/>
                  </a:lnTo>
                  <a:lnTo>
                    <a:pt x="13337" y="1"/>
                  </a:lnTo>
                  <a:close/>
                  <a:moveTo>
                    <a:pt x="16326" y="1"/>
                  </a:moveTo>
                  <a:lnTo>
                    <a:pt x="15781" y="342"/>
                  </a:lnTo>
                  <a:lnTo>
                    <a:pt x="15172" y="143"/>
                  </a:lnTo>
                  <a:lnTo>
                    <a:pt x="15326" y="771"/>
                  </a:lnTo>
                  <a:lnTo>
                    <a:pt x="14949" y="1294"/>
                  </a:lnTo>
                  <a:lnTo>
                    <a:pt x="15588" y="1340"/>
                  </a:lnTo>
                  <a:lnTo>
                    <a:pt x="15965" y="1863"/>
                  </a:lnTo>
                  <a:lnTo>
                    <a:pt x="16207" y="1267"/>
                  </a:lnTo>
                  <a:lnTo>
                    <a:pt x="16817" y="1066"/>
                  </a:lnTo>
                  <a:lnTo>
                    <a:pt x="16326" y="647"/>
                  </a:lnTo>
                  <a:lnTo>
                    <a:pt x="16326" y="1"/>
                  </a:lnTo>
                  <a:close/>
                  <a:moveTo>
                    <a:pt x="19315" y="1"/>
                  </a:moveTo>
                  <a:lnTo>
                    <a:pt x="18770" y="342"/>
                  </a:lnTo>
                  <a:lnTo>
                    <a:pt x="18161" y="143"/>
                  </a:lnTo>
                  <a:lnTo>
                    <a:pt x="18315" y="771"/>
                  </a:lnTo>
                  <a:lnTo>
                    <a:pt x="17938" y="1294"/>
                  </a:lnTo>
                  <a:lnTo>
                    <a:pt x="18577" y="1340"/>
                  </a:lnTo>
                  <a:lnTo>
                    <a:pt x="18954" y="1863"/>
                  </a:lnTo>
                  <a:lnTo>
                    <a:pt x="19196" y="1267"/>
                  </a:lnTo>
                  <a:lnTo>
                    <a:pt x="19806" y="1066"/>
                  </a:lnTo>
                  <a:lnTo>
                    <a:pt x="19315" y="647"/>
                  </a:lnTo>
                  <a:lnTo>
                    <a:pt x="19315" y="1"/>
                  </a:lnTo>
                  <a:close/>
                  <a:moveTo>
                    <a:pt x="22307" y="1"/>
                  </a:moveTo>
                  <a:lnTo>
                    <a:pt x="21762" y="342"/>
                  </a:lnTo>
                  <a:lnTo>
                    <a:pt x="21153" y="143"/>
                  </a:lnTo>
                  <a:lnTo>
                    <a:pt x="21305" y="771"/>
                  </a:lnTo>
                  <a:lnTo>
                    <a:pt x="20928" y="1294"/>
                  </a:lnTo>
                  <a:lnTo>
                    <a:pt x="21569" y="1340"/>
                  </a:lnTo>
                  <a:lnTo>
                    <a:pt x="21944" y="1863"/>
                  </a:lnTo>
                  <a:lnTo>
                    <a:pt x="22187" y="1267"/>
                  </a:lnTo>
                  <a:lnTo>
                    <a:pt x="22796" y="1066"/>
                  </a:lnTo>
                  <a:lnTo>
                    <a:pt x="22307" y="647"/>
                  </a:lnTo>
                  <a:lnTo>
                    <a:pt x="22307" y="1"/>
                  </a:lnTo>
                  <a:close/>
                  <a:moveTo>
                    <a:pt x="25296" y="1"/>
                  </a:moveTo>
                  <a:lnTo>
                    <a:pt x="24751" y="342"/>
                  </a:lnTo>
                  <a:lnTo>
                    <a:pt x="24142" y="143"/>
                  </a:lnTo>
                  <a:lnTo>
                    <a:pt x="24294" y="771"/>
                  </a:lnTo>
                  <a:lnTo>
                    <a:pt x="23917" y="1294"/>
                  </a:lnTo>
                  <a:lnTo>
                    <a:pt x="24558" y="1340"/>
                  </a:lnTo>
                  <a:lnTo>
                    <a:pt x="24933" y="1863"/>
                  </a:lnTo>
                  <a:lnTo>
                    <a:pt x="25176" y="1267"/>
                  </a:lnTo>
                  <a:lnTo>
                    <a:pt x="25785" y="1066"/>
                  </a:lnTo>
                  <a:lnTo>
                    <a:pt x="25296" y="647"/>
                  </a:lnTo>
                  <a:lnTo>
                    <a:pt x="25296" y="1"/>
                  </a:lnTo>
                  <a:close/>
                  <a:moveTo>
                    <a:pt x="28287" y="1"/>
                  </a:moveTo>
                  <a:lnTo>
                    <a:pt x="27742" y="342"/>
                  </a:lnTo>
                  <a:lnTo>
                    <a:pt x="27133" y="143"/>
                  </a:lnTo>
                  <a:lnTo>
                    <a:pt x="27284" y="771"/>
                  </a:lnTo>
                  <a:lnTo>
                    <a:pt x="26909" y="1294"/>
                  </a:lnTo>
                  <a:lnTo>
                    <a:pt x="27548" y="1340"/>
                  </a:lnTo>
                  <a:lnTo>
                    <a:pt x="27924" y="1863"/>
                  </a:lnTo>
                  <a:lnTo>
                    <a:pt x="28166" y="1267"/>
                  </a:lnTo>
                  <a:lnTo>
                    <a:pt x="28775" y="1066"/>
                  </a:lnTo>
                  <a:lnTo>
                    <a:pt x="28287" y="647"/>
                  </a:lnTo>
                  <a:lnTo>
                    <a:pt x="28287" y="1"/>
                  </a:lnTo>
                  <a:close/>
                  <a:moveTo>
                    <a:pt x="31276" y="1"/>
                  </a:moveTo>
                  <a:lnTo>
                    <a:pt x="30731" y="342"/>
                  </a:lnTo>
                  <a:lnTo>
                    <a:pt x="30122" y="143"/>
                  </a:lnTo>
                  <a:lnTo>
                    <a:pt x="30273" y="771"/>
                  </a:lnTo>
                  <a:lnTo>
                    <a:pt x="29898" y="1294"/>
                  </a:lnTo>
                  <a:lnTo>
                    <a:pt x="30537" y="1340"/>
                  </a:lnTo>
                  <a:lnTo>
                    <a:pt x="30913" y="1863"/>
                  </a:lnTo>
                  <a:lnTo>
                    <a:pt x="31155" y="1267"/>
                  </a:lnTo>
                  <a:lnTo>
                    <a:pt x="31764" y="1066"/>
                  </a:lnTo>
                  <a:lnTo>
                    <a:pt x="31276" y="647"/>
                  </a:lnTo>
                  <a:lnTo>
                    <a:pt x="31276" y="1"/>
                  </a:lnTo>
                  <a:close/>
                  <a:moveTo>
                    <a:pt x="34266" y="1"/>
                  </a:moveTo>
                  <a:lnTo>
                    <a:pt x="33721" y="342"/>
                  </a:lnTo>
                  <a:lnTo>
                    <a:pt x="33112" y="143"/>
                  </a:lnTo>
                  <a:lnTo>
                    <a:pt x="33264" y="771"/>
                  </a:lnTo>
                  <a:lnTo>
                    <a:pt x="32888" y="1294"/>
                  </a:lnTo>
                  <a:lnTo>
                    <a:pt x="33528" y="1340"/>
                  </a:lnTo>
                  <a:lnTo>
                    <a:pt x="33905" y="1863"/>
                  </a:lnTo>
                  <a:lnTo>
                    <a:pt x="34146" y="1267"/>
                  </a:lnTo>
                  <a:lnTo>
                    <a:pt x="34755" y="1066"/>
                  </a:lnTo>
                  <a:lnTo>
                    <a:pt x="34266" y="647"/>
                  </a:lnTo>
                  <a:lnTo>
                    <a:pt x="34266" y="1"/>
                  </a:lnTo>
                  <a:close/>
                  <a:moveTo>
                    <a:pt x="37255" y="1"/>
                  </a:moveTo>
                  <a:lnTo>
                    <a:pt x="36710" y="342"/>
                  </a:lnTo>
                  <a:lnTo>
                    <a:pt x="36101" y="143"/>
                  </a:lnTo>
                  <a:lnTo>
                    <a:pt x="36253" y="771"/>
                  </a:lnTo>
                  <a:lnTo>
                    <a:pt x="35877" y="1294"/>
                  </a:lnTo>
                  <a:lnTo>
                    <a:pt x="36517" y="1340"/>
                  </a:lnTo>
                  <a:lnTo>
                    <a:pt x="36894" y="1863"/>
                  </a:lnTo>
                  <a:lnTo>
                    <a:pt x="37135" y="1267"/>
                  </a:lnTo>
                  <a:lnTo>
                    <a:pt x="37744" y="1066"/>
                  </a:lnTo>
                  <a:lnTo>
                    <a:pt x="37255" y="647"/>
                  </a:lnTo>
                  <a:lnTo>
                    <a:pt x="37255" y="1"/>
                  </a:lnTo>
                  <a:close/>
                  <a:moveTo>
                    <a:pt x="40245" y="1"/>
                  </a:moveTo>
                  <a:lnTo>
                    <a:pt x="39701" y="342"/>
                  </a:lnTo>
                  <a:lnTo>
                    <a:pt x="39091" y="143"/>
                  </a:lnTo>
                  <a:lnTo>
                    <a:pt x="39245" y="771"/>
                  </a:lnTo>
                  <a:lnTo>
                    <a:pt x="38868" y="1294"/>
                  </a:lnTo>
                  <a:lnTo>
                    <a:pt x="39507" y="1340"/>
                  </a:lnTo>
                  <a:lnTo>
                    <a:pt x="39884" y="1863"/>
                  </a:lnTo>
                  <a:lnTo>
                    <a:pt x="40126" y="1267"/>
                  </a:lnTo>
                  <a:lnTo>
                    <a:pt x="40736" y="1066"/>
                  </a:lnTo>
                  <a:lnTo>
                    <a:pt x="40245" y="647"/>
                  </a:lnTo>
                  <a:lnTo>
                    <a:pt x="40245" y="1"/>
                  </a:lnTo>
                  <a:close/>
                  <a:moveTo>
                    <a:pt x="43234" y="1"/>
                  </a:moveTo>
                  <a:lnTo>
                    <a:pt x="42690" y="342"/>
                  </a:lnTo>
                  <a:lnTo>
                    <a:pt x="42080" y="143"/>
                  </a:lnTo>
                  <a:lnTo>
                    <a:pt x="42234" y="771"/>
                  </a:lnTo>
                  <a:lnTo>
                    <a:pt x="41857" y="1294"/>
                  </a:lnTo>
                  <a:lnTo>
                    <a:pt x="42496" y="1340"/>
                  </a:lnTo>
                  <a:lnTo>
                    <a:pt x="42873" y="1863"/>
                  </a:lnTo>
                  <a:lnTo>
                    <a:pt x="43115" y="1267"/>
                  </a:lnTo>
                  <a:lnTo>
                    <a:pt x="43725" y="1066"/>
                  </a:lnTo>
                  <a:lnTo>
                    <a:pt x="43234" y="647"/>
                  </a:lnTo>
                  <a:lnTo>
                    <a:pt x="43234" y="1"/>
                  </a:lnTo>
                  <a:close/>
                  <a:moveTo>
                    <a:pt x="46226" y="1"/>
                  </a:moveTo>
                  <a:lnTo>
                    <a:pt x="45682" y="342"/>
                  </a:lnTo>
                  <a:lnTo>
                    <a:pt x="45072" y="143"/>
                  </a:lnTo>
                  <a:lnTo>
                    <a:pt x="45224" y="771"/>
                  </a:lnTo>
                  <a:lnTo>
                    <a:pt x="44847" y="1294"/>
                  </a:lnTo>
                  <a:lnTo>
                    <a:pt x="45488" y="1340"/>
                  </a:lnTo>
                  <a:lnTo>
                    <a:pt x="45864" y="1863"/>
                  </a:lnTo>
                  <a:lnTo>
                    <a:pt x="46106" y="1267"/>
                  </a:lnTo>
                  <a:lnTo>
                    <a:pt x="46715" y="1066"/>
                  </a:lnTo>
                  <a:lnTo>
                    <a:pt x="46226" y="647"/>
                  </a:lnTo>
                  <a:lnTo>
                    <a:pt x="46226" y="1"/>
                  </a:lnTo>
                  <a:close/>
                  <a:moveTo>
                    <a:pt x="49215" y="1"/>
                  </a:moveTo>
                  <a:lnTo>
                    <a:pt x="48671" y="342"/>
                  </a:lnTo>
                  <a:lnTo>
                    <a:pt x="48061" y="143"/>
                  </a:lnTo>
                  <a:lnTo>
                    <a:pt x="48213" y="771"/>
                  </a:lnTo>
                  <a:lnTo>
                    <a:pt x="47836" y="1294"/>
                  </a:lnTo>
                  <a:lnTo>
                    <a:pt x="48477" y="1340"/>
                  </a:lnTo>
                  <a:lnTo>
                    <a:pt x="48853" y="1863"/>
                  </a:lnTo>
                  <a:lnTo>
                    <a:pt x="49095" y="1267"/>
                  </a:lnTo>
                  <a:lnTo>
                    <a:pt x="49704" y="1066"/>
                  </a:lnTo>
                  <a:lnTo>
                    <a:pt x="49215" y="647"/>
                  </a:lnTo>
                  <a:lnTo>
                    <a:pt x="49215" y="1"/>
                  </a:lnTo>
                  <a:close/>
                  <a:moveTo>
                    <a:pt x="52206" y="1"/>
                  </a:moveTo>
                  <a:lnTo>
                    <a:pt x="51661" y="342"/>
                  </a:lnTo>
                  <a:lnTo>
                    <a:pt x="51052" y="143"/>
                  </a:lnTo>
                  <a:lnTo>
                    <a:pt x="51204" y="771"/>
                  </a:lnTo>
                  <a:lnTo>
                    <a:pt x="50828" y="1294"/>
                  </a:lnTo>
                  <a:lnTo>
                    <a:pt x="51467" y="1340"/>
                  </a:lnTo>
                  <a:lnTo>
                    <a:pt x="51843" y="1863"/>
                  </a:lnTo>
                  <a:lnTo>
                    <a:pt x="52085" y="1267"/>
                  </a:lnTo>
                  <a:lnTo>
                    <a:pt x="52695" y="1066"/>
                  </a:lnTo>
                  <a:lnTo>
                    <a:pt x="52206" y="647"/>
                  </a:lnTo>
                  <a:lnTo>
                    <a:pt x="52206" y="1"/>
                  </a:lnTo>
                  <a:close/>
                  <a:moveTo>
                    <a:pt x="55195" y="2"/>
                  </a:moveTo>
                  <a:lnTo>
                    <a:pt x="54650" y="344"/>
                  </a:lnTo>
                  <a:lnTo>
                    <a:pt x="54041" y="144"/>
                  </a:lnTo>
                  <a:lnTo>
                    <a:pt x="54193" y="772"/>
                  </a:lnTo>
                  <a:lnTo>
                    <a:pt x="53816" y="1295"/>
                  </a:lnTo>
                  <a:lnTo>
                    <a:pt x="54456" y="1341"/>
                  </a:lnTo>
                  <a:lnTo>
                    <a:pt x="54832" y="1865"/>
                  </a:lnTo>
                  <a:lnTo>
                    <a:pt x="55074" y="1268"/>
                  </a:lnTo>
                  <a:lnTo>
                    <a:pt x="55684" y="1067"/>
                  </a:lnTo>
                  <a:lnTo>
                    <a:pt x="55195" y="650"/>
                  </a:lnTo>
                  <a:lnTo>
                    <a:pt x="55195" y="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75" name="Google Shape;8575;p26"/>
          <p:cNvSpPr txBox="1">
            <a:spLocks noGrp="1"/>
          </p:cNvSpPr>
          <p:nvPr>
            <p:ph type="title"/>
          </p:nvPr>
        </p:nvSpPr>
        <p:spPr>
          <a:xfrm>
            <a:off x="713225" y="893135"/>
            <a:ext cx="7717800" cy="857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ZAT TUNGGAL</a:t>
            </a:r>
            <a:endParaRPr dirty="0"/>
          </a:p>
        </p:txBody>
      </p:sp>
      <p:sp>
        <p:nvSpPr>
          <p:cNvPr id="8577" name="Google Shape;8577;p26"/>
          <p:cNvSpPr txBox="1"/>
          <p:nvPr/>
        </p:nvSpPr>
        <p:spPr>
          <a:xfrm>
            <a:off x="719999" y="1573620"/>
            <a:ext cx="7717800" cy="35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>
                    <a:lumMod val="1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TERBAGI MENJADI: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solidFill>
                <a:schemeClr val="accent3">
                  <a:lumMod val="10000"/>
                </a:schemeClr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228600" lvl="0" indent="-228600" algn="ctr" rtl="0">
              <a:spcBef>
                <a:spcPts val="0"/>
              </a:spcBef>
              <a:spcAft>
                <a:spcPts val="0"/>
              </a:spcAft>
              <a:buAutoNum type="alphaUcPeriod"/>
            </a:pPr>
            <a:r>
              <a:rPr lang="en" sz="1800" dirty="0">
                <a:solidFill>
                  <a:schemeClr val="accent3">
                    <a:lumMod val="1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CAMPURAN</a:t>
            </a:r>
            <a:endParaRPr lang="en" sz="1200" dirty="0">
              <a:solidFill>
                <a:schemeClr val="accent3">
                  <a:lumMod val="10000"/>
                </a:schemeClr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228600" lvl="0" indent="-228600" algn="ctr" rtl="0">
              <a:spcBef>
                <a:spcPts val="0"/>
              </a:spcBef>
              <a:spcAft>
                <a:spcPts val="0"/>
              </a:spcAft>
              <a:buAutoNum type="alphaUcPeriod"/>
            </a:pPr>
            <a:r>
              <a:rPr lang="en" sz="2000" dirty="0">
                <a:solidFill>
                  <a:schemeClr val="accent3">
                    <a:lumMod val="1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LARUTAN</a:t>
            </a:r>
          </a:p>
          <a:p>
            <a:pPr marL="228600" lvl="0" indent="-228600" algn="ctr" rtl="0">
              <a:spcBef>
                <a:spcPts val="0"/>
              </a:spcBef>
              <a:spcAft>
                <a:spcPts val="0"/>
              </a:spcAft>
              <a:buAutoNum type="alphaUcPeriod"/>
            </a:pPr>
            <a:r>
              <a:rPr lang="en" sz="2000" dirty="0">
                <a:solidFill>
                  <a:schemeClr val="accent3">
                    <a:lumMod val="1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KOLORD</a:t>
            </a:r>
            <a:endParaRPr lang="en" sz="1100" dirty="0">
              <a:solidFill>
                <a:schemeClr val="accent3">
                  <a:lumMod val="10000"/>
                </a:schemeClr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228600" lvl="0" indent="-228600" algn="ctr" rtl="0">
              <a:spcBef>
                <a:spcPts val="0"/>
              </a:spcBef>
              <a:spcAft>
                <a:spcPts val="0"/>
              </a:spcAft>
              <a:buAutoNum type="alphaUcPeriod"/>
            </a:pPr>
            <a:r>
              <a:rPr lang="en" sz="2000" dirty="0">
                <a:solidFill>
                  <a:schemeClr val="accent3">
                    <a:lumMod val="1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SUSPENSI</a:t>
            </a:r>
            <a:endParaRPr lang="en" sz="1200" dirty="0">
              <a:solidFill>
                <a:schemeClr val="accent3">
                  <a:lumMod val="10000"/>
                </a:schemeClr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578" name="Google Shape;8578;p26"/>
          <p:cNvSpPr txBox="1"/>
          <p:nvPr/>
        </p:nvSpPr>
        <p:spPr>
          <a:xfrm>
            <a:off x="712975" y="4189175"/>
            <a:ext cx="35796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 u="sng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8580" name="Google Shape;8580;p26"/>
          <p:cNvGrpSpPr/>
          <p:nvPr/>
        </p:nvGrpSpPr>
        <p:grpSpPr>
          <a:xfrm flipH="1">
            <a:off x="7971190" y="2611093"/>
            <a:ext cx="919176" cy="358506"/>
            <a:chOff x="5289175" y="9018300"/>
            <a:chExt cx="2048988" cy="799343"/>
          </a:xfrm>
        </p:grpSpPr>
        <p:sp>
          <p:nvSpPr>
            <p:cNvPr id="8581" name="Google Shape;8581;p26"/>
            <p:cNvSpPr/>
            <p:nvPr/>
          </p:nvSpPr>
          <p:spPr>
            <a:xfrm>
              <a:off x="5289222" y="9018300"/>
              <a:ext cx="2048941" cy="799343"/>
            </a:xfrm>
            <a:custGeom>
              <a:avLst/>
              <a:gdLst/>
              <a:ahLst/>
              <a:cxnLst/>
              <a:rect l="l" t="t" r="r" b="b"/>
              <a:pathLst>
                <a:path w="43837" h="17101" extrusionOk="0">
                  <a:moveTo>
                    <a:pt x="2128" y="1"/>
                  </a:moveTo>
                  <a:cubicBezTo>
                    <a:pt x="1919" y="1"/>
                    <a:pt x="1714" y="34"/>
                    <a:pt x="1525" y="90"/>
                  </a:cubicBezTo>
                  <a:cubicBezTo>
                    <a:pt x="1456" y="108"/>
                    <a:pt x="1390" y="133"/>
                    <a:pt x="1321" y="161"/>
                  </a:cubicBezTo>
                  <a:cubicBezTo>
                    <a:pt x="898" y="335"/>
                    <a:pt x="543" y="646"/>
                    <a:pt x="311" y="1036"/>
                  </a:cubicBezTo>
                  <a:cubicBezTo>
                    <a:pt x="113" y="1353"/>
                    <a:pt x="1" y="1731"/>
                    <a:pt x="1" y="2128"/>
                  </a:cubicBezTo>
                  <a:lnTo>
                    <a:pt x="1" y="14972"/>
                  </a:lnTo>
                  <a:cubicBezTo>
                    <a:pt x="1" y="15469"/>
                    <a:pt x="177" y="15931"/>
                    <a:pt x="467" y="16292"/>
                  </a:cubicBezTo>
                  <a:cubicBezTo>
                    <a:pt x="732" y="16630"/>
                    <a:pt x="1103" y="16885"/>
                    <a:pt x="1525" y="17012"/>
                  </a:cubicBezTo>
                  <a:cubicBezTo>
                    <a:pt x="1714" y="17067"/>
                    <a:pt x="1916" y="17100"/>
                    <a:pt x="2128" y="17100"/>
                  </a:cubicBezTo>
                  <a:lnTo>
                    <a:pt x="37439" y="17100"/>
                  </a:lnTo>
                  <a:cubicBezTo>
                    <a:pt x="37677" y="17100"/>
                    <a:pt x="38102" y="16743"/>
                    <a:pt x="38627" y="16170"/>
                  </a:cubicBezTo>
                  <a:cubicBezTo>
                    <a:pt x="38945" y="15820"/>
                    <a:pt x="39295" y="15403"/>
                    <a:pt x="39658" y="14930"/>
                  </a:cubicBezTo>
                  <a:lnTo>
                    <a:pt x="39658" y="14927"/>
                  </a:lnTo>
                  <a:cubicBezTo>
                    <a:pt x="39903" y="14612"/>
                    <a:pt x="40154" y="14278"/>
                    <a:pt x="40405" y="13932"/>
                  </a:cubicBezTo>
                  <a:cubicBezTo>
                    <a:pt x="40640" y="13610"/>
                    <a:pt x="40874" y="13276"/>
                    <a:pt x="41106" y="12937"/>
                  </a:cubicBezTo>
                  <a:cubicBezTo>
                    <a:pt x="41645" y="12150"/>
                    <a:pt x="42167" y="11343"/>
                    <a:pt x="42600" y="10615"/>
                  </a:cubicBezTo>
                  <a:cubicBezTo>
                    <a:pt x="42635" y="10556"/>
                    <a:pt x="42671" y="10495"/>
                    <a:pt x="42707" y="10436"/>
                  </a:cubicBezTo>
                  <a:cubicBezTo>
                    <a:pt x="42776" y="10325"/>
                    <a:pt x="42840" y="10218"/>
                    <a:pt x="42899" y="10110"/>
                  </a:cubicBezTo>
                  <a:cubicBezTo>
                    <a:pt x="43106" y="9752"/>
                    <a:pt x="43275" y="9454"/>
                    <a:pt x="43415" y="9200"/>
                  </a:cubicBezTo>
                  <a:cubicBezTo>
                    <a:pt x="43696" y="8674"/>
                    <a:pt x="43837" y="8333"/>
                    <a:pt x="43837" y="8026"/>
                  </a:cubicBezTo>
                  <a:cubicBezTo>
                    <a:pt x="43837" y="7592"/>
                    <a:pt x="43550" y="7219"/>
                    <a:pt x="42982" y="6476"/>
                  </a:cubicBezTo>
                  <a:cubicBezTo>
                    <a:pt x="42932" y="6405"/>
                    <a:pt x="42872" y="6327"/>
                    <a:pt x="42813" y="6248"/>
                  </a:cubicBezTo>
                  <a:cubicBezTo>
                    <a:pt x="42780" y="6205"/>
                    <a:pt x="42744" y="6162"/>
                    <a:pt x="42708" y="6114"/>
                  </a:cubicBezTo>
                  <a:cubicBezTo>
                    <a:pt x="42542" y="5891"/>
                    <a:pt x="42366" y="5661"/>
                    <a:pt x="42187" y="5418"/>
                  </a:cubicBezTo>
                  <a:cubicBezTo>
                    <a:pt x="41841" y="4957"/>
                    <a:pt x="41474" y="4463"/>
                    <a:pt x="41104" y="3975"/>
                  </a:cubicBezTo>
                  <a:cubicBezTo>
                    <a:pt x="40595" y="3302"/>
                    <a:pt x="40076" y="2630"/>
                    <a:pt x="39595" y="2034"/>
                  </a:cubicBezTo>
                  <a:cubicBezTo>
                    <a:pt x="39272" y="1642"/>
                    <a:pt x="38968" y="1290"/>
                    <a:pt x="38694" y="987"/>
                  </a:cubicBezTo>
                  <a:cubicBezTo>
                    <a:pt x="38670" y="964"/>
                    <a:pt x="38647" y="938"/>
                    <a:pt x="38627" y="915"/>
                  </a:cubicBezTo>
                  <a:cubicBezTo>
                    <a:pt x="38107" y="356"/>
                    <a:pt x="37681" y="1"/>
                    <a:pt x="374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2" name="Google Shape;8582;p26"/>
            <p:cNvSpPr/>
            <p:nvPr/>
          </p:nvSpPr>
          <p:spPr>
            <a:xfrm>
              <a:off x="5289175" y="9023629"/>
              <a:ext cx="2029311" cy="788686"/>
            </a:xfrm>
            <a:custGeom>
              <a:avLst/>
              <a:gdLst/>
              <a:ahLst/>
              <a:cxnLst/>
              <a:rect l="l" t="t" r="r" b="b"/>
              <a:pathLst>
                <a:path w="43417" h="16873" extrusionOk="0">
                  <a:moveTo>
                    <a:pt x="37144" y="1"/>
                  </a:moveTo>
                  <a:cubicBezTo>
                    <a:pt x="37049" y="1"/>
                    <a:pt x="36954" y="17"/>
                    <a:pt x="36865" y="55"/>
                  </a:cubicBezTo>
                  <a:cubicBezTo>
                    <a:pt x="36509" y="205"/>
                    <a:pt x="36359" y="631"/>
                    <a:pt x="36418" y="994"/>
                  </a:cubicBezTo>
                  <a:cubicBezTo>
                    <a:pt x="36481" y="1359"/>
                    <a:pt x="36703" y="1682"/>
                    <a:pt x="36915" y="1987"/>
                  </a:cubicBezTo>
                  <a:cubicBezTo>
                    <a:pt x="37120" y="2281"/>
                    <a:pt x="37335" y="2580"/>
                    <a:pt x="37629" y="2794"/>
                  </a:cubicBezTo>
                  <a:cubicBezTo>
                    <a:pt x="37841" y="2949"/>
                    <a:pt x="38110" y="3054"/>
                    <a:pt x="38375" y="3054"/>
                  </a:cubicBezTo>
                  <a:cubicBezTo>
                    <a:pt x="38477" y="3054"/>
                    <a:pt x="38578" y="3039"/>
                    <a:pt x="38675" y="3005"/>
                  </a:cubicBezTo>
                  <a:cubicBezTo>
                    <a:pt x="39038" y="2882"/>
                    <a:pt x="39263" y="2539"/>
                    <a:pt x="39442" y="2209"/>
                  </a:cubicBezTo>
                  <a:cubicBezTo>
                    <a:pt x="39495" y="2115"/>
                    <a:pt x="39547" y="2019"/>
                    <a:pt x="39593" y="1920"/>
                  </a:cubicBezTo>
                  <a:cubicBezTo>
                    <a:pt x="39270" y="1531"/>
                    <a:pt x="38969" y="1176"/>
                    <a:pt x="38694" y="873"/>
                  </a:cubicBezTo>
                  <a:cubicBezTo>
                    <a:pt x="38587" y="1055"/>
                    <a:pt x="38511" y="1254"/>
                    <a:pt x="38472" y="1457"/>
                  </a:cubicBezTo>
                  <a:lnTo>
                    <a:pt x="38367" y="1108"/>
                  </a:lnTo>
                  <a:cubicBezTo>
                    <a:pt x="38221" y="804"/>
                    <a:pt x="38073" y="499"/>
                    <a:pt x="37820" y="272"/>
                  </a:cubicBezTo>
                  <a:cubicBezTo>
                    <a:pt x="37636" y="111"/>
                    <a:pt x="37387" y="1"/>
                    <a:pt x="37144" y="1"/>
                  </a:cubicBezTo>
                  <a:close/>
                  <a:moveTo>
                    <a:pt x="3716" y="42"/>
                  </a:moveTo>
                  <a:cubicBezTo>
                    <a:pt x="3584" y="42"/>
                    <a:pt x="3438" y="92"/>
                    <a:pt x="3322" y="156"/>
                  </a:cubicBezTo>
                  <a:cubicBezTo>
                    <a:pt x="2825" y="430"/>
                    <a:pt x="2468" y="919"/>
                    <a:pt x="2364" y="1457"/>
                  </a:cubicBezTo>
                  <a:lnTo>
                    <a:pt x="2260" y="1108"/>
                  </a:lnTo>
                  <a:cubicBezTo>
                    <a:pt x="2116" y="804"/>
                    <a:pt x="1966" y="499"/>
                    <a:pt x="1711" y="272"/>
                  </a:cubicBezTo>
                  <a:cubicBezTo>
                    <a:pt x="1606" y="174"/>
                    <a:pt x="1470" y="95"/>
                    <a:pt x="1322" y="47"/>
                  </a:cubicBezTo>
                  <a:cubicBezTo>
                    <a:pt x="899" y="221"/>
                    <a:pt x="544" y="532"/>
                    <a:pt x="312" y="922"/>
                  </a:cubicBezTo>
                  <a:cubicBezTo>
                    <a:pt x="309" y="945"/>
                    <a:pt x="312" y="969"/>
                    <a:pt x="316" y="994"/>
                  </a:cubicBezTo>
                  <a:cubicBezTo>
                    <a:pt x="375" y="1359"/>
                    <a:pt x="594" y="1682"/>
                    <a:pt x="809" y="1987"/>
                  </a:cubicBezTo>
                  <a:cubicBezTo>
                    <a:pt x="1014" y="2281"/>
                    <a:pt x="1226" y="2579"/>
                    <a:pt x="1520" y="2794"/>
                  </a:cubicBezTo>
                  <a:cubicBezTo>
                    <a:pt x="1736" y="2949"/>
                    <a:pt x="2003" y="3055"/>
                    <a:pt x="2267" y="3055"/>
                  </a:cubicBezTo>
                  <a:cubicBezTo>
                    <a:pt x="2368" y="3055"/>
                    <a:pt x="2469" y="3039"/>
                    <a:pt x="2567" y="3005"/>
                  </a:cubicBezTo>
                  <a:cubicBezTo>
                    <a:pt x="2932" y="2882"/>
                    <a:pt x="3154" y="2539"/>
                    <a:pt x="3334" y="2209"/>
                  </a:cubicBezTo>
                  <a:cubicBezTo>
                    <a:pt x="3600" y="1720"/>
                    <a:pt x="3822" y="1216"/>
                    <a:pt x="4002" y="690"/>
                  </a:cubicBezTo>
                  <a:cubicBezTo>
                    <a:pt x="4060" y="510"/>
                    <a:pt x="4113" y="292"/>
                    <a:pt x="3981" y="149"/>
                  </a:cubicBezTo>
                  <a:cubicBezTo>
                    <a:pt x="3914" y="72"/>
                    <a:pt x="3819" y="42"/>
                    <a:pt x="3716" y="42"/>
                  </a:cubicBezTo>
                  <a:close/>
                  <a:moveTo>
                    <a:pt x="7059" y="1"/>
                  </a:moveTo>
                  <a:cubicBezTo>
                    <a:pt x="6962" y="1"/>
                    <a:pt x="6867" y="18"/>
                    <a:pt x="6777" y="56"/>
                  </a:cubicBezTo>
                  <a:cubicBezTo>
                    <a:pt x="6424" y="206"/>
                    <a:pt x="6274" y="629"/>
                    <a:pt x="6333" y="995"/>
                  </a:cubicBezTo>
                  <a:cubicBezTo>
                    <a:pt x="6393" y="1359"/>
                    <a:pt x="6611" y="1679"/>
                    <a:pt x="6826" y="1986"/>
                  </a:cubicBezTo>
                  <a:cubicBezTo>
                    <a:pt x="7032" y="2279"/>
                    <a:pt x="7243" y="2580"/>
                    <a:pt x="7540" y="2796"/>
                  </a:cubicBezTo>
                  <a:cubicBezTo>
                    <a:pt x="7754" y="2951"/>
                    <a:pt x="8023" y="3055"/>
                    <a:pt x="8287" y="3055"/>
                  </a:cubicBezTo>
                  <a:cubicBezTo>
                    <a:pt x="8388" y="3055"/>
                    <a:pt x="8487" y="3040"/>
                    <a:pt x="8583" y="3008"/>
                  </a:cubicBezTo>
                  <a:cubicBezTo>
                    <a:pt x="8947" y="2882"/>
                    <a:pt x="9174" y="2539"/>
                    <a:pt x="9353" y="2209"/>
                  </a:cubicBezTo>
                  <a:cubicBezTo>
                    <a:pt x="9618" y="1722"/>
                    <a:pt x="9841" y="1213"/>
                    <a:pt x="10020" y="692"/>
                  </a:cubicBezTo>
                  <a:cubicBezTo>
                    <a:pt x="10080" y="513"/>
                    <a:pt x="10130" y="294"/>
                    <a:pt x="10001" y="151"/>
                  </a:cubicBezTo>
                  <a:cubicBezTo>
                    <a:pt x="9932" y="74"/>
                    <a:pt x="9837" y="44"/>
                    <a:pt x="9733" y="44"/>
                  </a:cubicBezTo>
                  <a:cubicBezTo>
                    <a:pt x="9601" y="44"/>
                    <a:pt x="9456" y="93"/>
                    <a:pt x="9340" y="158"/>
                  </a:cubicBezTo>
                  <a:cubicBezTo>
                    <a:pt x="8847" y="434"/>
                    <a:pt x="8489" y="922"/>
                    <a:pt x="8383" y="1459"/>
                  </a:cubicBezTo>
                  <a:lnTo>
                    <a:pt x="8279" y="1110"/>
                  </a:lnTo>
                  <a:cubicBezTo>
                    <a:pt x="8136" y="809"/>
                    <a:pt x="7985" y="499"/>
                    <a:pt x="7733" y="272"/>
                  </a:cubicBezTo>
                  <a:cubicBezTo>
                    <a:pt x="7551" y="111"/>
                    <a:pt x="7302" y="1"/>
                    <a:pt x="7059" y="1"/>
                  </a:cubicBezTo>
                  <a:close/>
                  <a:moveTo>
                    <a:pt x="13076" y="1"/>
                  </a:moveTo>
                  <a:cubicBezTo>
                    <a:pt x="12980" y="1"/>
                    <a:pt x="12885" y="18"/>
                    <a:pt x="12795" y="56"/>
                  </a:cubicBezTo>
                  <a:cubicBezTo>
                    <a:pt x="12442" y="206"/>
                    <a:pt x="12292" y="629"/>
                    <a:pt x="12351" y="995"/>
                  </a:cubicBezTo>
                  <a:cubicBezTo>
                    <a:pt x="12409" y="1359"/>
                    <a:pt x="12630" y="1679"/>
                    <a:pt x="12844" y="1986"/>
                  </a:cubicBezTo>
                  <a:cubicBezTo>
                    <a:pt x="13049" y="2279"/>
                    <a:pt x="13261" y="2580"/>
                    <a:pt x="13556" y="2796"/>
                  </a:cubicBezTo>
                  <a:cubicBezTo>
                    <a:pt x="13770" y="2951"/>
                    <a:pt x="14040" y="3055"/>
                    <a:pt x="14305" y="3055"/>
                  </a:cubicBezTo>
                  <a:cubicBezTo>
                    <a:pt x="14405" y="3055"/>
                    <a:pt x="14505" y="3040"/>
                    <a:pt x="14601" y="3008"/>
                  </a:cubicBezTo>
                  <a:cubicBezTo>
                    <a:pt x="14966" y="2882"/>
                    <a:pt x="15191" y="2539"/>
                    <a:pt x="15370" y="2209"/>
                  </a:cubicBezTo>
                  <a:cubicBezTo>
                    <a:pt x="15635" y="1722"/>
                    <a:pt x="15857" y="1213"/>
                    <a:pt x="16036" y="692"/>
                  </a:cubicBezTo>
                  <a:cubicBezTo>
                    <a:pt x="16098" y="513"/>
                    <a:pt x="16148" y="294"/>
                    <a:pt x="16019" y="151"/>
                  </a:cubicBezTo>
                  <a:cubicBezTo>
                    <a:pt x="15951" y="74"/>
                    <a:pt x="15854" y="44"/>
                    <a:pt x="15751" y="44"/>
                  </a:cubicBezTo>
                  <a:cubicBezTo>
                    <a:pt x="15618" y="44"/>
                    <a:pt x="15473" y="93"/>
                    <a:pt x="15357" y="158"/>
                  </a:cubicBezTo>
                  <a:cubicBezTo>
                    <a:pt x="14865" y="434"/>
                    <a:pt x="14507" y="922"/>
                    <a:pt x="14401" y="1459"/>
                  </a:cubicBezTo>
                  <a:lnTo>
                    <a:pt x="14296" y="1110"/>
                  </a:lnTo>
                  <a:cubicBezTo>
                    <a:pt x="14153" y="809"/>
                    <a:pt x="14002" y="499"/>
                    <a:pt x="13750" y="272"/>
                  </a:cubicBezTo>
                  <a:cubicBezTo>
                    <a:pt x="13569" y="111"/>
                    <a:pt x="13320" y="1"/>
                    <a:pt x="13076" y="1"/>
                  </a:cubicBezTo>
                  <a:close/>
                  <a:moveTo>
                    <a:pt x="19096" y="1"/>
                  </a:moveTo>
                  <a:cubicBezTo>
                    <a:pt x="19000" y="1"/>
                    <a:pt x="18904" y="18"/>
                    <a:pt x="18815" y="56"/>
                  </a:cubicBezTo>
                  <a:cubicBezTo>
                    <a:pt x="18461" y="206"/>
                    <a:pt x="18310" y="629"/>
                    <a:pt x="18370" y="995"/>
                  </a:cubicBezTo>
                  <a:cubicBezTo>
                    <a:pt x="18428" y="1359"/>
                    <a:pt x="18647" y="1679"/>
                    <a:pt x="18862" y="1986"/>
                  </a:cubicBezTo>
                  <a:cubicBezTo>
                    <a:pt x="19068" y="2279"/>
                    <a:pt x="19281" y="2580"/>
                    <a:pt x="19576" y="2796"/>
                  </a:cubicBezTo>
                  <a:cubicBezTo>
                    <a:pt x="19790" y="2951"/>
                    <a:pt x="20059" y="3055"/>
                    <a:pt x="20324" y="3055"/>
                  </a:cubicBezTo>
                  <a:cubicBezTo>
                    <a:pt x="20425" y="3055"/>
                    <a:pt x="20525" y="3040"/>
                    <a:pt x="20621" y="3008"/>
                  </a:cubicBezTo>
                  <a:cubicBezTo>
                    <a:pt x="20984" y="2882"/>
                    <a:pt x="21210" y="2539"/>
                    <a:pt x="21389" y="2209"/>
                  </a:cubicBezTo>
                  <a:cubicBezTo>
                    <a:pt x="21655" y="1722"/>
                    <a:pt x="21877" y="1213"/>
                    <a:pt x="22056" y="692"/>
                  </a:cubicBezTo>
                  <a:cubicBezTo>
                    <a:pt x="22116" y="513"/>
                    <a:pt x="22166" y="294"/>
                    <a:pt x="22037" y="151"/>
                  </a:cubicBezTo>
                  <a:cubicBezTo>
                    <a:pt x="21969" y="74"/>
                    <a:pt x="21874" y="44"/>
                    <a:pt x="21770" y="44"/>
                  </a:cubicBezTo>
                  <a:cubicBezTo>
                    <a:pt x="21637" y="44"/>
                    <a:pt x="21492" y="93"/>
                    <a:pt x="21376" y="158"/>
                  </a:cubicBezTo>
                  <a:cubicBezTo>
                    <a:pt x="20883" y="434"/>
                    <a:pt x="20525" y="922"/>
                    <a:pt x="20420" y="1459"/>
                  </a:cubicBezTo>
                  <a:lnTo>
                    <a:pt x="20316" y="1110"/>
                  </a:lnTo>
                  <a:cubicBezTo>
                    <a:pt x="20172" y="809"/>
                    <a:pt x="20022" y="499"/>
                    <a:pt x="19769" y="272"/>
                  </a:cubicBezTo>
                  <a:cubicBezTo>
                    <a:pt x="19589" y="111"/>
                    <a:pt x="19339" y="1"/>
                    <a:pt x="19096" y="1"/>
                  </a:cubicBezTo>
                  <a:close/>
                  <a:moveTo>
                    <a:pt x="25112" y="1"/>
                  </a:moveTo>
                  <a:cubicBezTo>
                    <a:pt x="25016" y="1"/>
                    <a:pt x="24921" y="18"/>
                    <a:pt x="24831" y="56"/>
                  </a:cubicBezTo>
                  <a:cubicBezTo>
                    <a:pt x="24479" y="206"/>
                    <a:pt x="24328" y="629"/>
                    <a:pt x="24387" y="995"/>
                  </a:cubicBezTo>
                  <a:cubicBezTo>
                    <a:pt x="24446" y="1359"/>
                    <a:pt x="24665" y="1679"/>
                    <a:pt x="24880" y="1986"/>
                  </a:cubicBezTo>
                  <a:cubicBezTo>
                    <a:pt x="25087" y="2279"/>
                    <a:pt x="25297" y="2580"/>
                    <a:pt x="25593" y="2796"/>
                  </a:cubicBezTo>
                  <a:cubicBezTo>
                    <a:pt x="25808" y="2951"/>
                    <a:pt x="26076" y="3055"/>
                    <a:pt x="26341" y="3055"/>
                  </a:cubicBezTo>
                  <a:cubicBezTo>
                    <a:pt x="26442" y="3055"/>
                    <a:pt x="26542" y="3040"/>
                    <a:pt x="26638" y="3008"/>
                  </a:cubicBezTo>
                  <a:cubicBezTo>
                    <a:pt x="27002" y="2882"/>
                    <a:pt x="27227" y="2539"/>
                    <a:pt x="27406" y="2209"/>
                  </a:cubicBezTo>
                  <a:cubicBezTo>
                    <a:pt x="27671" y="1722"/>
                    <a:pt x="27894" y="1213"/>
                    <a:pt x="28073" y="692"/>
                  </a:cubicBezTo>
                  <a:cubicBezTo>
                    <a:pt x="28134" y="513"/>
                    <a:pt x="28185" y="294"/>
                    <a:pt x="28056" y="151"/>
                  </a:cubicBezTo>
                  <a:cubicBezTo>
                    <a:pt x="27987" y="74"/>
                    <a:pt x="27891" y="44"/>
                    <a:pt x="27787" y="44"/>
                  </a:cubicBezTo>
                  <a:cubicBezTo>
                    <a:pt x="27654" y="44"/>
                    <a:pt x="27510" y="93"/>
                    <a:pt x="27395" y="158"/>
                  </a:cubicBezTo>
                  <a:cubicBezTo>
                    <a:pt x="26901" y="434"/>
                    <a:pt x="26543" y="922"/>
                    <a:pt x="26437" y="1459"/>
                  </a:cubicBezTo>
                  <a:lnTo>
                    <a:pt x="26334" y="1110"/>
                  </a:lnTo>
                  <a:cubicBezTo>
                    <a:pt x="26190" y="809"/>
                    <a:pt x="26040" y="499"/>
                    <a:pt x="25786" y="272"/>
                  </a:cubicBezTo>
                  <a:cubicBezTo>
                    <a:pt x="25605" y="111"/>
                    <a:pt x="25356" y="1"/>
                    <a:pt x="25112" y="1"/>
                  </a:cubicBezTo>
                  <a:close/>
                  <a:moveTo>
                    <a:pt x="31131" y="1"/>
                  </a:moveTo>
                  <a:cubicBezTo>
                    <a:pt x="31034" y="1"/>
                    <a:pt x="30939" y="18"/>
                    <a:pt x="30850" y="56"/>
                  </a:cubicBezTo>
                  <a:cubicBezTo>
                    <a:pt x="30495" y="206"/>
                    <a:pt x="30345" y="629"/>
                    <a:pt x="30405" y="995"/>
                  </a:cubicBezTo>
                  <a:cubicBezTo>
                    <a:pt x="30464" y="1359"/>
                    <a:pt x="30685" y="1679"/>
                    <a:pt x="30897" y="1986"/>
                  </a:cubicBezTo>
                  <a:cubicBezTo>
                    <a:pt x="31103" y="2279"/>
                    <a:pt x="31315" y="2580"/>
                    <a:pt x="31611" y="2796"/>
                  </a:cubicBezTo>
                  <a:cubicBezTo>
                    <a:pt x="31825" y="2951"/>
                    <a:pt x="32094" y="3055"/>
                    <a:pt x="32359" y="3055"/>
                  </a:cubicBezTo>
                  <a:cubicBezTo>
                    <a:pt x="32460" y="3055"/>
                    <a:pt x="32560" y="3040"/>
                    <a:pt x="32656" y="3008"/>
                  </a:cubicBezTo>
                  <a:cubicBezTo>
                    <a:pt x="33019" y="2882"/>
                    <a:pt x="33245" y="2539"/>
                    <a:pt x="33424" y="2209"/>
                  </a:cubicBezTo>
                  <a:cubicBezTo>
                    <a:pt x="33689" y="1722"/>
                    <a:pt x="33912" y="1213"/>
                    <a:pt x="34091" y="692"/>
                  </a:cubicBezTo>
                  <a:cubicBezTo>
                    <a:pt x="34151" y="513"/>
                    <a:pt x="34201" y="294"/>
                    <a:pt x="34072" y="151"/>
                  </a:cubicBezTo>
                  <a:cubicBezTo>
                    <a:pt x="34004" y="74"/>
                    <a:pt x="33908" y="44"/>
                    <a:pt x="33805" y="44"/>
                  </a:cubicBezTo>
                  <a:cubicBezTo>
                    <a:pt x="33672" y="44"/>
                    <a:pt x="33527" y="93"/>
                    <a:pt x="33411" y="158"/>
                  </a:cubicBezTo>
                  <a:cubicBezTo>
                    <a:pt x="32918" y="434"/>
                    <a:pt x="32560" y="922"/>
                    <a:pt x="32455" y="1459"/>
                  </a:cubicBezTo>
                  <a:lnTo>
                    <a:pt x="32350" y="1110"/>
                  </a:lnTo>
                  <a:cubicBezTo>
                    <a:pt x="32207" y="809"/>
                    <a:pt x="32057" y="499"/>
                    <a:pt x="31804" y="272"/>
                  </a:cubicBezTo>
                  <a:cubicBezTo>
                    <a:pt x="31623" y="111"/>
                    <a:pt x="31374" y="1"/>
                    <a:pt x="31131" y="1"/>
                  </a:cubicBezTo>
                  <a:close/>
                  <a:moveTo>
                    <a:pt x="933" y="4814"/>
                  </a:moveTo>
                  <a:cubicBezTo>
                    <a:pt x="800" y="4814"/>
                    <a:pt x="656" y="4864"/>
                    <a:pt x="539" y="4929"/>
                  </a:cubicBezTo>
                  <a:cubicBezTo>
                    <a:pt x="333" y="5043"/>
                    <a:pt x="151" y="5195"/>
                    <a:pt x="2" y="5369"/>
                  </a:cubicBezTo>
                  <a:lnTo>
                    <a:pt x="2" y="7662"/>
                  </a:lnTo>
                  <a:cubicBezTo>
                    <a:pt x="244" y="7506"/>
                    <a:pt x="410" y="7240"/>
                    <a:pt x="551" y="6982"/>
                  </a:cubicBezTo>
                  <a:cubicBezTo>
                    <a:pt x="818" y="6493"/>
                    <a:pt x="1040" y="5987"/>
                    <a:pt x="1219" y="5462"/>
                  </a:cubicBezTo>
                  <a:cubicBezTo>
                    <a:pt x="1278" y="5283"/>
                    <a:pt x="1329" y="5065"/>
                    <a:pt x="1199" y="4921"/>
                  </a:cubicBezTo>
                  <a:cubicBezTo>
                    <a:pt x="1131" y="4844"/>
                    <a:pt x="1035" y="4814"/>
                    <a:pt x="933" y="4814"/>
                  </a:cubicBezTo>
                  <a:close/>
                  <a:moveTo>
                    <a:pt x="4277" y="4773"/>
                  </a:moveTo>
                  <a:cubicBezTo>
                    <a:pt x="4180" y="4773"/>
                    <a:pt x="4084" y="4790"/>
                    <a:pt x="3994" y="4828"/>
                  </a:cubicBezTo>
                  <a:cubicBezTo>
                    <a:pt x="3640" y="4979"/>
                    <a:pt x="3490" y="5402"/>
                    <a:pt x="3549" y="5767"/>
                  </a:cubicBezTo>
                  <a:cubicBezTo>
                    <a:pt x="3607" y="6130"/>
                    <a:pt x="3828" y="6451"/>
                    <a:pt x="4043" y="6758"/>
                  </a:cubicBezTo>
                  <a:cubicBezTo>
                    <a:pt x="4250" y="7053"/>
                    <a:pt x="4460" y="7353"/>
                    <a:pt x="4756" y="7568"/>
                  </a:cubicBezTo>
                  <a:cubicBezTo>
                    <a:pt x="4970" y="7723"/>
                    <a:pt x="5238" y="7827"/>
                    <a:pt x="5502" y="7827"/>
                  </a:cubicBezTo>
                  <a:cubicBezTo>
                    <a:pt x="5603" y="7827"/>
                    <a:pt x="5704" y="7812"/>
                    <a:pt x="5801" y="7779"/>
                  </a:cubicBezTo>
                  <a:cubicBezTo>
                    <a:pt x="6165" y="7654"/>
                    <a:pt x="6390" y="7311"/>
                    <a:pt x="6569" y="6982"/>
                  </a:cubicBezTo>
                  <a:cubicBezTo>
                    <a:pt x="6834" y="6494"/>
                    <a:pt x="7057" y="5985"/>
                    <a:pt x="7236" y="5463"/>
                  </a:cubicBezTo>
                  <a:cubicBezTo>
                    <a:pt x="7297" y="5284"/>
                    <a:pt x="7348" y="5066"/>
                    <a:pt x="7219" y="4923"/>
                  </a:cubicBezTo>
                  <a:cubicBezTo>
                    <a:pt x="7150" y="4847"/>
                    <a:pt x="7054" y="4817"/>
                    <a:pt x="6950" y="4817"/>
                  </a:cubicBezTo>
                  <a:cubicBezTo>
                    <a:pt x="6817" y="4817"/>
                    <a:pt x="6673" y="4866"/>
                    <a:pt x="6558" y="4930"/>
                  </a:cubicBezTo>
                  <a:cubicBezTo>
                    <a:pt x="6064" y="5205"/>
                    <a:pt x="5706" y="5693"/>
                    <a:pt x="5600" y="6230"/>
                  </a:cubicBezTo>
                  <a:lnTo>
                    <a:pt x="5497" y="5882"/>
                  </a:lnTo>
                  <a:cubicBezTo>
                    <a:pt x="5353" y="5581"/>
                    <a:pt x="5203" y="5270"/>
                    <a:pt x="4949" y="5045"/>
                  </a:cubicBezTo>
                  <a:cubicBezTo>
                    <a:pt x="4769" y="4883"/>
                    <a:pt x="4520" y="4773"/>
                    <a:pt x="4277" y="4773"/>
                  </a:cubicBezTo>
                  <a:close/>
                  <a:moveTo>
                    <a:pt x="10296" y="4773"/>
                  </a:moveTo>
                  <a:cubicBezTo>
                    <a:pt x="10200" y="4773"/>
                    <a:pt x="10104" y="4790"/>
                    <a:pt x="10014" y="4828"/>
                  </a:cubicBezTo>
                  <a:cubicBezTo>
                    <a:pt x="9657" y="4979"/>
                    <a:pt x="9508" y="5402"/>
                    <a:pt x="9568" y="5767"/>
                  </a:cubicBezTo>
                  <a:cubicBezTo>
                    <a:pt x="9627" y="6130"/>
                    <a:pt x="9848" y="6451"/>
                    <a:pt x="10063" y="6758"/>
                  </a:cubicBezTo>
                  <a:cubicBezTo>
                    <a:pt x="10268" y="7053"/>
                    <a:pt x="10480" y="7353"/>
                    <a:pt x="10775" y="7568"/>
                  </a:cubicBezTo>
                  <a:cubicBezTo>
                    <a:pt x="10989" y="7723"/>
                    <a:pt x="11257" y="7827"/>
                    <a:pt x="11522" y="7827"/>
                  </a:cubicBezTo>
                  <a:cubicBezTo>
                    <a:pt x="11623" y="7827"/>
                    <a:pt x="11723" y="7812"/>
                    <a:pt x="11820" y="7779"/>
                  </a:cubicBezTo>
                  <a:cubicBezTo>
                    <a:pt x="12184" y="7654"/>
                    <a:pt x="12409" y="7311"/>
                    <a:pt x="12589" y="6982"/>
                  </a:cubicBezTo>
                  <a:cubicBezTo>
                    <a:pt x="12854" y="6494"/>
                    <a:pt x="13076" y="5985"/>
                    <a:pt x="13255" y="5463"/>
                  </a:cubicBezTo>
                  <a:cubicBezTo>
                    <a:pt x="13317" y="5284"/>
                    <a:pt x="13367" y="5066"/>
                    <a:pt x="13238" y="4923"/>
                  </a:cubicBezTo>
                  <a:cubicBezTo>
                    <a:pt x="13169" y="4847"/>
                    <a:pt x="13073" y="4817"/>
                    <a:pt x="12969" y="4817"/>
                  </a:cubicBezTo>
                  <a:cubicBezTo>
                    <a:pt x="12837" y="4817"/>
                    <a:pt x="12692" y="4866"/>
                    <a:pt x="12576" y="4930"/>
                  </a:cubicBezTo>
                  <a:cubicBezTo>
                    <a:pt x="12084" y="5205"/>
                    <a:pt x="11726" y="5693"/>
                    <a:pt x="11620" y="6230"/>
                  </a:cubicBezTo>
                  <a:lnTo>
                    <a:pt x="11515" y="5882"/>
                  </a:lnTo>
                  <a:cubicBezTo>
                    <a:pt x="11372" y="5581"/>
                    <a:pt x="11221" y="5270"/>
                    <a:pt x="10969" y="5045"/>
                  </a:cubicBezTo>
                  <a:cubicBezTo>
                    <a:pt x="10788" y="4883"/>
                    <a:pt x="10539" y="4773"/>
                    <a:pt x="10296" y="4773"/>
                  </a:cubicBezTo>
                  <a:close/>
                  <a:moveTo>
                    <a:pt x="16314" y="4773"/>
                  </a:moveTo>
                  <a:cubicBezTo>
                    <a:pt x="16217" y="4773"/>
                    <a:pt x="16121" y="4790"/>
                    <a:pt x="16031" y="4828"/>
                  </a:cubicBezTo>
                  <a:cubicBezTo>
                    <a:pt x="15677" y="4979"/>
                    <a:pt x="15526" y="5402"/>
                    <a:pt x="15585" y="5767"/>
                  </a:cubicBezTo>
                  <a:cubicBezTo>
                    <a:pt x="15644" y="6130"/>
                    <a:pt x="15864" y="6451"/>
                    <a:pt x="16079" y="6758"/>
                  </a:cubicBezTo>
                  <a:cubicBezTo>
                    <a:pt x="16286" y="7053"/>
                    <a:pt x="16497" y="7353"/>
                    <a:pt x="16793" y="7568"/>
                  </a:cubicBezTo>
                  <a:cubicBezTo>
                    <a:pt x="17007" y="7723"/>
                    <a:pt x="17275" y="7827"/>
                    <a:pt x="17539" y="7827"/>
                  </a:cubicBezTo>
                  <a:cubicBezTo>
                    <a:pt x="17640" y="7827"/>
                    <a:pt x="17741" y="7812"/>
                    <a:pt x="17837" y="7779"/>
                  </a:cubicBezTo>
                  <a:cubicBezTo>
                    <a:pt x="18201" y="7654"/>
                    <a:pt x="18428" y="7311"/>
                    <a:pt x="18607" y="6982"/>
                  </a:cubicBezTo>
                  <a:cubicBezTo>
                    <a:pt x="18872" y="6494"/>
                    <a:pt x="19094" y="5985"/>
                    <a:pt x="19273" y="5463"/>
                  </a:cubicBezTo>
                  <a:cubicBezTo>
                    <a:pt x="19334" y="5284"/>
                    <a:pt x="19384" y="5066"/>
                    <a:pt x="19255" y="4923"/>
                  </a:cubicBezTo>
                  <a:cubicBezTo>
                    <a:pt x="19186" y="4847"/>
                    <a:pt x="19090" y="4817"/>
                    <a:pt x="18987" y="4817"/>
                  </a:cubicBezTo>
                  <a:cubicBezTo>
                    <a:pt x="18854" y="4817"/>
                    <a:pt x="18710" y="4866"/>
                    <a:pt x="18594" y="4930"/>
                  </a:cubicBezTo>
                  <a:cubicBezTo>
                    <a:pt x="18101" y="5205"/>
                    <a:pt x="17742" y="5693"/>
                    <a:pt x="17636" y="6230"/>
                  </a:cubicBezTo>
                  <a:lnTo>
                    <a:pt x="17533" y="5882"/>
                  </a:lnTo>
                  <a:cubicBezTo>
                    <a:pt x="17390" y="5581"/>
                    <a:pt x="17239" y="5270"/>
                    <a:pt x="16987" y="5045"/>
                  </a:cubicBezTo>
                  <a:cubicBezTo>
                    <a:pt x="16805" y="4883"/>
                    <a:pt x="16557" y="4773"/>
                    <a:pt x="16314" y="4773"/>
                  </a:cubicBezTo>
                  <a:close/>
                  <a:moveTo>
                    <a:pt x="22331" y="4773"/>
                  </a:moveTo>
                  <a:cubicBezTo>
                    <a:pt x="22234" y="4773"/>
                    <a:pt x="22139" y="4790"/>
                    <a:pt x="22049" y="4828"/>
                  </a:cubicBezTo>
                  <a:cubicBezTo>
                    <a:pt x="21693" y="4979"/>
                    <a:pt x="21543" y="5402"/>
                    <a:pt x="21603" y="5767"/>
                  </a:cubicBezTo>
                  <a:cubicBezTo>
                    <a:pt x="21662" y="6130"/>
                    <a:pt x="21883" y="6451"/>
                    <a:pt x="22098" y="6758"/>
                  </a:cubicBezTo>
                  <a:cubicBezTo>
                    <a:pt x="22303" y="7053"/>
                    <a:pt x="22515" y="7353"/>
                    <a:pt x="22810" y="7568"/>
                  </a:cubicBezTo>
                  <a:cubicBezTo>
                    <a:pt x="23024" y="7723"/>
                    <a:pt x="23292" y="7827"/>
                    <a:pt x="23556" y="7827"/>
                  </a:cubicBezTo>
                  <a:cubicBezTo>
                    <a:pt x="23658" y="7827"/>
                    <a:pt x="23758" y="7812"/>
                    <a:pt x="23855" y="7779"/>
                  </a:cubicBezTo>
                  <a:cubicBezTo>
                    <a:pt x="24219" y="7654"/>
                    <a:pt x="24444" y="7311"/>
                    <a:pt x="24624" y="6982"/>
                  </a:cubicBezTo>
                  <a:cubicBezTo>
                    <a:pt x="24889" y="6494"/>
                    <a:pt x="25111" y="5985"/>
                    <a:pt x="25290" y="5463"/>
                  </a:cubicBezTo>
                  <a:cubicBezTo>
                    <a:pt x="25352" y="5284"/>
                    <a:pt x="25402" y="5066"/>
                    <a:pt x="25273" y="4923"/>
                  </a:cubicBezTo>
                  <a:cubicBezTo>
                    <a:pt x="25204" y="4847"/>
                    <a:pt x="25108" y="4817"/>
                    <a:pt x="25004" y="4817"/>
                  </a:cubicBezTo>
                  <a:cubicBezTo>
                    <a:pt x="24872" y="4817"/>
                    <a:pt x="24726" y="4866"/>
                    <a:pt x="24611" y="4930"/>
                  </a:cubicBezTo>
                  <a:cubicBezTo>
                    <a:pt x="24119" y="5205"/>
                    <a:pt x="23761" y="5693"/>
                    <a:pt x="23654" y="6230"/>
                  </a:cubicBezTo>
                  <a:lnTo>
                    <a:pt x="23550" y="5882"/>
                  </a:lnTo>
                  <a:cubicBezTo>
                    <a:pt x="23406" y="5581"/>
                    <a:pt x="23256" y="5270"/>
                    <a:pt x="23004" y="5045"/>
                  </a:cubicBezTo>
                  <a:cubicBezTo>
                    <a:pt x="22823" y="4883"/>
                    <a:pt x="22574" y="4773"/>
                    <a:pt x="22331" y="4773"/>
                  </a:cubicBezTo>
                  <a:close/>
                  <a:moveTo>
                    <a:pt x="28351" y="4773"/>
                  </a:moveTo>
                  <a:cubicBezTo>
                    <a:pt x="28254" y="4773"/>
                    <a:pt x="28158" y="4790"/>
                    <a:pt x="28068" y="4828"/>
                  </a:cubicBezTo>
                  <a:cubicBezTo>
                    <a:pt x="27711" y="4979"/>
                    <a:pt x="27562" y="5402"/>
                    <a:pt x="27621" y="5767"/>
                  </a:cubicBezTo>
                  <a:cubicBezTo>
                    <a:pt x="27681" y="6130"/>
                    <a:pt x="27901" y="6451"/>
                    <a:pt x="28116" y="6758"/>
                  </a:cubicBezTo>
                  <a:cubicBezTo>
                    <a:pt x="28322" y="7053"/>
                    <a:pt x="28534" y="7353"/>
                    <a:pt x="28830" y="7568"/>
                  </a:cubicBezTo>
                  <a:cubicBezTo>
                    <a:pt x="29043" y="7723"/>
                    <a:pt x="29311" y="7827"/>
                    <a:pt x="29576" y="7827"/>
                  </a:cubicBezTo>
                  <a:cubicBezTo>
                    <a:pt x="29677" y="7827"/>
                    <a:pt x="29778" y="7812"/>
                    <a:pt x="29875" y="7779"/>
                  </a:cubicBezTo>
                  <a:cubicBezTo>
                    <a:pt x="30237" y="7654"/>
                    <a:pt x="30464" y="7311"/>
                    <a:pt x="30643" y="6982"/>
                  </a:cubicBezTo>
                  <a:cubicBezTo>
                    <a:pt x="30908" y="6494"/>
                    <a:pt x="31131" y="5985"/>
                    <a:pt x="31310" y="5463"/>
                  </a:cubicBezTo>
                  <a:cubicBezTo>
                    <a:pt x="31370" y="5284"/>
                    <a:pt x="31420" y="5066"/>
                    <a:pt x="31291" y="4923"/>
                  </a:cubicBezTo>
                  <a:cubicBezTo>
                    <a:pt x="31223" y="4847"/>
                    <a:pt x="31127" y="4817"/>
                    <a:pt x="31024" y="4817"/>
                  </a:cubicBezTo>
                  <a:cubicBezTo>
                    <a:pt x="30891" y="4817"/>
                    <a:pt x="30746" y="4866"/>
                    <a:pt x="30630" y="4930"/>
                  </a:cubicBezTo>
                  <a:cubicBezTo>
                    <a:pt x="30137" y="5205"/>
                    <a:pt x="29779" y="5693"/>
                    <a:pt x="29674" y="6230"/>
                  </a:cubicBezTo>
                  <a:lnTo>
                    <a:pt x="29569" y="5882"/>
                  </a:lnTo>
                  <a:cubicBezTo>
                    <a:pt x="29426" y="5581"/>
                    <a:pt x="29275" y="5270"/>
                    <a:pt x="29023" y="5045"/>
                  </a:cubicBezTo>
                  <a:cubicBezTo>
                    <a:pt x="28843" y="4883"/>
                    <a:pt x="28594" y="4773"/>
                    <a:pt x="28351" y="4773"/>
                  </a:cubicBezTo>
                  <a:close/>
                  <a:moveTo>
                    <a:pt x="34367" y="4773"/>
                  </a:moveTo>
                  <a:cubicBezTo>
                    <a:pt x="34271" y="4773"/>
                    <a:pt x="34175" y="4790"/>
                    <a:pt x="34085" y="4828"/>
                  </a:cubicBezTo>
                  <a:cubicBezTo>
                    <a:pt x="33731" y="4979"/>
                    <a:pt x="33580" y="5402"/>
                    <a:pt x="33639" y="5767"/>
                  </a:cubicBezTo>
                  <a:cubicBezTo>
                    <a:pt x="33698" y="6130"/>
                    <a:pt x="33919" y="6451"/>
                    <a:pt x="34134" y="6758"/>
                  </a:cubicBezTo>
                  <a:cubicBezTo>
                    <a:pt x="34340" y="7053"/>
                    <a:pt x="34551" y="7353"/>
                    <a:pt x="34846" y="7568"/>
                  </a:cubicBezTo>
                  <a:cubicBezTo>
                    <a:pt x="35061" y="7723"/>
                    <a:pt x="35329" y="7827"/>
                    <a:pt x="35593" y="7827"/>
                  </a:cubicBezTo>
                  <a:cubicBezTo>
                    <a:pt x="35694" y="7827"/>
                    <a:pt x="35795" y="7812"/>
                    <a:pt x="35891" y="7779"/>
                  </a:cubicBezTo>
                  <a:cubicBezTo>
                    <a:pt x="36256" y="7654"/>
                    <a:pt x="36481" y="7311"/>
                    <a:pt x="36660" y="6982"/>
                  </a:cubicBezTo>
                  <a:cubicBezTo>
                    <a:pt x="36925" y="6494"/>
                    <a:pt x="37147" y="5985"/>
                    <a:pt x="37326" y="5463"/>
                  </a:cubicBezTo>
                  <a:cubicBezTo>
                    <a:pt x="37388" y="5284"/>
                    <a:pt x="37438" y="5066"/>
                    <a:pt x="37309" y="4923"/>
                  </a:cubicBezTo>
                  <a:cubicBezTo>
                    <a:pt x="37241" y="4847"/>
                    <a:pt x="37144" y="4817"/>
                    <a:pt x="37041" y="4817"/>
                  </a:cubicBezTo>
                  <a:cubicBezTo>
                    <a:pt x="36908" y="4817"/>
                    <a:pt x="36763" y="4866"/>
                    <a:pt x="36648" y="4930"/>
                  </a:cubicBezTo>
                  <a:cubicBezTo>
                    <a:pt x="36155" y="5205"/>
                    <a:pt x="35797" y="5693"/>
                    <a:pt x="35691" y="6230"/>
                  </a:cubicBezTo>
                  <a:lnTo>
                    <a:pt x="35588" y="5882"/>
                  </a:lnTo>
                  <a:cubicBezTo>
                    <a:pt x="35444" y="5581"/>
                    <a:pt x="35294" y="5270"/>
                    <a:pt x="35040" y="5045"/>
                  </a:cubicBezTo>
                  <a:cubicBezTo>
                    <a:pt x="34859" y="4883"/>
                    <a:pt x="34610" y="4773"/>
                    <a:pt x="34367" y="4773"/>
                  </a:cubicBezTo>
                  <a:close/>
                  <a:moveTo>
                    <a:pt x="40377" y="4774"/>
                  </a:moveTo>
                  <a:cubicBezTo>
                    <a:pt x="40282" y="4774"/>
                    <a:pt x="40187" y="4791"/>
                    <a:pt x="40098" y="4828"/>
                  </a:cubicBezTo>
                  <a:cubicBezTo>
                    <a:pt x="39748" y="4979"/>
                    <a:pt x="39596" y="5405"/>
                    <a:pt x="39656" y="5767"/>
                  </a:cubicBezTo>
                  <a:cubicBezTo>
                    <a:pt x="39716" y="6133"/>
                    <a:pt x="39934" y="6455"/>
                    <a:pt x="40149" y="6761"/>
                  </a:cubicBezTo>
                  <a:cubicBezTo>
                    <a:pt x="40356" y="7055"/>
                    <a:pt x="40566" y="7354"/>
                    <a:pt x="40860" y="7568"/>
                  </a:cubicBezTo>
                  <a:cubicBezTo>
                    <a:pt x="41076" y="7723"/>
                    <a:pt x="41343" y="7828"/>
                    <a:pt x="41607" y="7828"/>
                  </a:cubicBezTo>
                  <a:cubicBezTo>
                    <a:pt x="41708" y="7828"/>
                    <a:pt x="41809" y="7812"/>
                    <a:pt x="41907" y="7779"/>
                  </a:cubicBezTo>
                  <a:cubicBezTo>
                    <a:pt x="42272" y="7655"/>
                    <a:pt x="42494" y="7313"/>
                    <a:pt x="42674" y="6983"/>
                  </a:cubicBezTo>
                  <a:cubicBezTo>
                    <a:pt x="42787" y="6779"/>
                    <a:pt x="42890" y="6572"/>
                    <a:pt x="42982" y="6362"/>
                  </a:cubicBezTo>
                  <a:cubicBezTo>
                    <a:pt x="42930" y="6291"/>
                    <a:pt x="42871" y="6215"/>
                    <a:pt x="42813" y="6134"/>
                  </a:cubicBezTo>
                  <a:cubicBezTo>
                    <a:pt x="42780" y="6091"/>
                    <a:pt x="42744" y="6047"/>
                    <a:pt x="42708" y="6000"/>
                  </a:cubicBezTo>
                  <a:cubicBezTo>
                    <a:pt x="42542" y="5777"/>
                    <a:pt x="42365" y="5547"/>
                    <a:pt x="42186" y="5304"/>
                  </a:cubicBezTo>
                  <a:cubicBezTo>
                    <a:pt x="41940" y="5562"/>
                    <a:pt x="41773" y="5889"/>
                    <a:pt x="41705" y="6230"/>
                  </a:cubicBezTo>
                  <a:lnTo>
                    <a:pt x="41601" y="5882"/>
                  </a:lnTo>
                  <a:cubicBezTo>
                    <a:pt x="41458" y="5578"/>
                    <a:pt x="41307" y="5273"/>
                    <a:pt x="41052" y="5046"/>
                  </a:cubicBezTo>
                  <a:cubicBezTo>
                    <a:pt x="40872" y="4884"/>
                    <a:pt x="40622" y="4774"/>
                    <a:pt x="40377" y="4774"/>
                  </a:cubicBezTo>
                  <a:close/>
                  <a:moveTo>
                    <a:pt x="43163" y="9046"/>
                  </a:moveTo>
                  <a:cubicBezTo>
                    <a:pt x="43068" y="9046"/>
                    <a:pt x="42973" y="9063"/>
                    <a:pt x="42882" y="9100"/>
                  </a:cubicBezTo>
                  <a:cubicBezTo>
                    <a:pt x="42532" y="9251"/>
                    <a:pt x="42380" y="9677"/>
                    <a:pt x="42441" y="10039"/>
                  </a:cubicBezTo>
                  <a:cubicBezTo>
                    <a:pt x="42470" y="10201"/>
                    <a:pt x="42526" y="10352"/>
                    <a:pt x="42601" y="10500"/>
                  </a:cubicBezTo>
                  <a:cubicBezTo>
                    <a:pt x="42636" y="10439"/>
                    <a:pt x="42672" y="10379"/>
                    <a:pt x="42708" y="10320"/>
                  </a:cubicBezTo>
                  <a:cubicBezTo>
                    <a:pt x="42775" y="10208"/>
                    <a:pt x="42839" y="10101"/>
                    <a:pt x="42900" y="9993"/>
                  </a:cubicBezTo>
                  <a:cubicBezTo>
                    <a:pt x="43105" y="9635"/>
                    <a:pt x="43279" y="9338"/>
                    <a:pt x="43416" y="9083"/>
                  </a:cubicBezTo>
                  <a:cubicBezTo>
                    <a:pt x="43333" y="9060"/>
                    <a:pt x="43248" y="9046"/>
                    <a:pt x="43163" y="9046"/>
                  </a:cubicBezTo>
                  <a:close/>
                  <a:moveTo>
                    <a:pt x="1040" y="9046"/>
                  </a:moveTo>
                  <a:cubicBezTo>
                    <a:pt x="944" y="9046"/>
                    <a:pt x="849" y="9064"/>
                    <a:pt x="759" y="9102"/>
                  </a:cubicBezTo>
                  <a:cubicBezTo>
                    <a:pt x="405" y="9252"/>
                    <a:pt x="254" y="9675"/>
                    <a:pt x="314" y="10041"/>
                  </a:cubicBezTo>
                  <a:cubicBezTo>
                    <a:pt x="373" y="10405"/>
                    <a:pt x="594" y="10725"/>
                    <a:pt x="809" y="11031"/>
                  </a:cubicBezTo>
                  <a:cubicBezTo>
                    <a:pt x="1014" y="11325"/>
                    <a:pt x="1226" y="11626"/>
                    <a:pt x="1521" y="11841"/>
                  </a:cubicBezTo>
                  <a:cubicBezTo>
                    <a:pt x="1736" y="11997"/>
                    <a:pt x="2005" y="12101"/>
                    <a:pt x="2270" y="12101"/>
                  </a:cubicBezTo>
                  <a:cubicBezTo>
                    <a:pt x="2370" y="12101"/>
                    <a:pt x="2470" y="12086"/>
                    <a:pt x="2567" y="12054"/>
                  </a:cubicBezTo>
                  <a:cubicBezTo>
                    <a:pt x="2931" y="11927"/>
                    <a:pt x="3156" y="11585"/>
                    <a:pt x="3335" y="11255"/>
                  </a:cubicBezTo>
                  <a:cubicBezTo>
                    <a:pt x="3600" y="10768"/>
                    <a:pt x="3822" y="10259"/>
                    <a:pt x="4002" y="9738"/>
                  </a:cubicBezTo>
                  <a:cubicBezTo>
                    <a:pt x="4063" y="9559"/>
                    <a:pt x="4111" y="9340"/>
                    <a:pt x="3981" y="9196"/>
                  </a:cubicBezTo>
                  <a:cubicBezTo>
                    <a:pt x="3914" y="9120"/>
                    <a:pt x="3818" y="9090"/>
                    <a:pt x="3714" y="9090"/>
                  </a:cubicBezTo>
                  <a:cubicBezTo>
                    <a:pt x="3582" y="9090"/>
                    <a:pt x="3436" y="9139"/>
                    <a:pt x="3321" y="9204"/>
                  </a:cubicBezTo>
                  <a:cubicBezTo>
                    <a:pt x="2827" y="9480"/>
                    <a:pt x="2469" y="9968"/>
                    <a:pt x="2364" y="10505"/>
                  </a:cubicBezTo>
                  <a:lnTo>
                    <a:pt x="2260" y="10155"/>
                  </a:lnTo>
                  <a:cubicBezTo>
                    <a:pt x="2116" y="9854"/>
                    <a:pt x="1966" y="9545"/>
                    <a:pt x="1714" y="9318"/>
                  </a:cubicBezTo>
                  <a:cubicBezTo>
                    <a:pt x="1533" y="9157"/>
                    <a:pt x="1283" y="9046"/>
                    <a:pt x="1040" y="9046"/>
                  </a:cubicBezTo>
                  <a:close/>
                  <a:moveTo>
                    <a:pt x="7057" y="9046"/>
                  </a:moveTo>
                  <a:cubicBezTo>
                    <a:pt x="6960" y="9046"/>
                    <a:pt x="6865" y="9064"/>
                    <a:pt x="6776" y="9102"/>
                  </a:cubicBezTo>
                  <a:cubicBezTo>
                    <a:pt x="6423" y="9252"/>
                    <a:pt x="6272" y="9675"/>
                    <a:pt x="6331" y="10041"/>
                  </a:cubicBezTo>
                  <a:cubicBezTo>
                    <a:pt x="6390" y="10405"/>
                    <a:pt x="6611" y="10725"/>
                    <a:pt x="6826" y="11031"/>
                  </a:cubicBezTo>
                  <a:cubicBezTo>
                    <a:pt x="7032" y="11325"/>
                    <a:pt x="7243" y="11626"/>
                    <a:pt x="7540" y="11841"/>
                  </a:cubicBezTo>
                  <a:cubicBezTo>
                    <a:pt x="7754" y="11997"/>
                    <a:pt x="8023" y="12101"/>
                    <a:pt x="8287" y="12101"/>
                  </a:cubicBezTo>
                  <a:cubicBezTo>
                    <a:pt x="8388" y="12101"/>
                    <a:pt x="8487" y="12086"/>
                    <a:pt x="8583" y="12054"/>
                  </a:cubicBezTo>
                  <a:cubicBezTo>
                    <a:pt x="8947" y="11927"/>
                    <a:pt x="9174" y="11585"/>
                    <a:pt x="9353" y="11255"/>
                  </a:cubicBezTo>
                  <a:cubicBezTo>
                    <a:pt x="9618" y="10768"/>
                    <a:pt x="9841" y="10259"/>
                    <a:pt x="10020" y="9738"/>
                  </a:cubicBezTo>
                  <a:cubicBezTo>
                    <a:pt x="10080" y="9559"/>
                    <a:pt x="10129" y="9340"/>
                    <a:pt x="10000" y="9196"/>
                  </a:cubicBezTo>
                  <a:cubicBezTo>
                    <a:pt x="9931" y="9120"/>
                    <a:pt x="9835" y="9090"/>
                    <a:pt x="9731" y="9090"/>
                  </a:cubicBezTo>
                  <a:cubicBezTo>
                    <a:pt x="9599" y="9090"/>
                    <a:pt x="9454" y="9139"/>
                    <a:pt x="9339" y="9204"/>
                  </a:cubicBezTo>
                  <a:cubicBezTo>
                    <a:pt x="8846" y="9480"/>
                    <a:pt x="8487" y="9968"/>
                    <a:pt x="8381" y="10505"/>
                  </a:cubicBezTo>
                  <a:lnTo>
                    <a:pt x="8278" y="10155"/>
                  </a:lnTo>
                  <a:cubicBezTo>
                    <a:pt x="8135" y="9854"/>
                    <a:pt x="7984" y="9545"/>
                    <a:pt x="7730" y="9318"/>
                  </a:cubicBezTo>
                  <a:cubicBezTo>
                    <a:pt x="7549" y="9157"/>
                    <a:pt x="7300" y="9046"/>
                    <a:pt x="7057" y="9046"/>
                  </a:cubicBezTo>
                  <a:close/>
                  <a:moveTo>
                    <a:pt x="13075" y="9046"/>
                  </a:moveTo>
                  <a:cubicBezTo>
                    <a:pt x="12979" y="9046"/>
                    <a:pt x="12883" y="9064"/>
                    <a:pt x="12794" y="9102"/>
                  </a:cubicBezTo>
                  <a:cubicBezTo>
                    <a:pt x="12440" y="9252"/>
                    <a:pt x="12289" y="9675"/>
                    <a:pt x="12349" y="10041"/>
                  </a:cubicBezTo>
                  <a:cubicBezTo>
                    <a:pt x="12408" y="10405"/>
                    <a:pt x="12629" y="10725"/>
                    <a:pt x="12844" y="11031"/>
                  </a:cubicBezTo>
                  <a:cubicBezTo>
                    <a:pt x="13049" y="11325"/>
                    <a:pt x="13261" y="11626"/>
                    <a:pt x="13556" y="11841"/>
                  </a:cubicBezTo>
                  <a:cubicBezTo>
                    <a:pt x="13770" y="11997"/>
                    <a:pt x="14040" y="12101"/>
                    <a:pt x="14305" y="12101"/>
                  </a:cubicBezTo>
                  <a:cubicBezTo>
                    <a:pt x="14405" y="12101"/>
                    <a:pt x="14505" y="12086"/>
                    <a:pt x="14601" y="12054"/>
                  </a:cubicBezTo>
                  <a:cubicBezTo>
                    <a:pt x="14966" y="11927"/>
                    <a:pt x="15191" y="11585"/>
                    <a:pt x="15370" y="11255"/>
                  </a:cubicBezTo>
                  <a:cubicBezTo>
                    <a:pt x="15635" y="10768"/>
                    <a:pt x="15857" y="10259"/>
                    <a:pt x="16036" y="9738"/>
                  </a:cubicBezTo>
                  <a:cubicBezTo>
                    <a:pt x="16098" y="9559"/>
                    <a:pt x="16148" y="9340"/>
                    <a:pt x="16016" y="9196"/>
                  </a:cubicBezTo>
                  <a:cubicBezTo>
                    <a:pt x="15948" y="9120"/>
                    <a:pt x="15852" y="9090"/>
                    <a:pt x="15749" y="9090"/>
                  </a:cubicBezTo>
                  <a:cubicBezTo>
                    <a:pt x="15616" y="9090"/>
                    <a:pt x="15471" y="9139"/>
                    <a:pt x="15355" y="9204"/>
                  </a:cubicBezTo>
                  <a:cubicBezTo>
                    <a:pt x="14862" y="9480"/>
                    <a:pt x="14504" y="9968"/>
                    <a:pt x="14399" y="10505"/>
                  </a:cubicBezTo>
                  <a:lnTo>
                    <a:pt x="14295" y="10155"/>
                  </a:lnTo>
                  <a:cubicBezTo>
                    <a:pt x="14151" y="9854"/>
                    <a:pt x="14001" y="9545"/>
                    <a:pt x="13748" y="9318"/>
                  </a:cubicBezTo>
                  <a:cubicBezTo>
                    <a:pt x="13568" y="9157"/>
                    <a:pt x="13318" y="9046"/>
                    <a:pt x="13075" y="9046"/>
                  </a:cubicBezTo>
                  <a:close/>
                  <a:moveTo>
                    <a:pt x="19094" y="9046"/>
                  </a:moveTo>
                  <a:cubicBezTo>
                    <a:pt x="18997" y="9046"/>
                    <a:pt x="18902" y="9064"/>
                    <a:pt x="18812" y="9102"/>
                  </a:cubicBezTo>
                  <a:cubicBezTo>
                    <a:pt x="18459" y="9252"/>
                    <a:pt x="18309" y="9675"/>
                    <a:pt x="18367" y="10041"/>
                  </a:cubicBezTo>
                  <a:cubicBezTo>
                    <a:pt x="18428" y="10405"/>
                    <a:pt x="18647" y="10725"/>
                    <a:pt x="18862" y="11031"/>
                  </a:cubicBezTo>
                  <a:cubicBezTo>
                    <a:pt x="19068" y="11325"/>
                    <a:pt x="19281" y="11626"/>
                    <a:pt x="19576" y="11841"/>
                  </a:cubicBezTo>
                  <a:cubicBezTo>
                    <a:pt x="19790" y="11997"/>
                    <a:pt x="20059" y="12101"/>
                    <a:pt x="20324" y="12101"/>
                  </a:cubicBezTo>
                  <a:cubicBezTo>
                    <a:pt x="20425" y="12101"/>
                    <a:pt x="20525" y="12086"/>
                    <a:pt x="20621" y="12054"/>
                  </a:cubicBezTo>
                  <a:cubicBezTo>
                    <a:pt x="20984" y="11927"/>
                    <a:pt x="21210" y="11585"/>
                    <a:pt x="21389" y="11255"/>
                  </a:cubicBezTo>
                  <a:cubicBezTo>
                    <a:pt x="21655" y="10768"/>
                    <a:pt x="21877" y="10259"/>
                    <a:pt x="22056" y="9738"/>
                  </a:cubicBezTo>
                  <a:cubicBezTo>
                    <a:pt x="22116" y="9559"/>
                    <a:pt x="22165" y="9340"/>
                    <a:pt x="22036" y="9196"/>
                  </a:cubicBezTo>
                  <a:cubicBezTo>
                    <a:pt x="21967" y="9120"/>
                    <a:pt x="21871" y="9090"/>
                    <a:pt x="21768" y="9090"/>
                  </a:cubicBezTo>
                  <a:cubicBezTo>
                    <a:pt x="21636" y="9090"/>
                    <a:pt x="21491" y="9139"/>
                    <a:pt x="21375" y="9204"/>
                  </a:cubicBezTo>
                  <a:cubicBezTo>
                    <a:pt x="20882" y="9480"/>
                    <a:pt x="20524" y="9968"/>
                    <a:pt x="20417" y="10505"/>
                  </a:cubicBezTo>
                  <a:lnTo>
                    <a:pt x="20314" y="10155"/>
                  </a:lnTo>
                  <a:cubicBezTo>
                    <a:pt x="20171" y="9854"/>
                    <a:pt x="20020" y="9545"/>
                    <a:pt x="19768" y="9318"/>
                  </a:cubicBezTo>
                  <a:cubicBezTo>
                    <a:pt x="19586" y="9157"/>
                    <a:pt x="19337" y="9046"/>
                    <a:pt x="19094" y="9046"/>
                  </a:cubicBezTo>
                  <a:close/>
                  <a:moveTo>
                    <a:pt x="25111" y="9046"/>
                  </a:moveTo>
                  <a:cubicBezTo>
                    <a:pt x="25015" y="9046"/>
                    <a:pt x="24920" y="9064"/>
                    <a:pt x="24830" y="9102"/>
                  </a:cubicBezTo>
                  <a:cubicBezTo>
                    <a:pt x="24477" y="9252"/>
                    <a:pt x="24327" y="9675"/>
                    <a:pt x="24386" y="10041"/>
                  </a:cubicBezTo>
                  <a:cubicBezTo>
                    <a:pt x="24444" y="10405"/>
                    <a:pt x="24665" y="10725"/>
                    <a:pt x="24880" y="11031"/>
                  </a:cubicBezTo>
                  <a:cubicBezTo>
                    <a:pt x="25087" y="11325"/>
                    <a:pt x="25297" y="11626"/>
                    <a:pt x="25593" y="11841"/>
                  </a:cubicBezTo>
                  <a:cubicBezTo>
                    <a:pt x="25808" y="11997"/>
                    <a:pt x="26076" y="12101"/>
                    <a:pt x="26341" y="12101"/>
                  </a:cubicBezTo>
                  <a:cubicBezTo>
                    <a:pt x="26442" y="12101"/>
                    <a:pt x="26542" y="12086"/>
                    <a:pt x="26638" y="12054"/>
                  </a:cubicBezTo>
                  <a:cubicBezTo>
                    <a:pt x="27002" y="11927"/>
                    <a:pt x="27227" y="11585"/>
                    <a:pt x="27406" y="11255"/>
                  </a:cubicBezTo>
                  <a:cubicBezTo>
                    <a:pt x="27671" y="10768"/>
                    <a:pt x="27894" y="10259"/>
                    <a:pt x="28073" y="9738"/>
                  </a:cubicBezTo>
                  <a:cubicBezTo>
                    <a:pt x="28134" y="9559"/>
                    <a:pt x="28183" y="9340"/>
                    <a:pt x="28054" y="9196"/>
                  </a:cubicBezTo>
                  <a:cubicBezTo>
                    <a:pt x="27985" y="9120"/>
                    <a:pt x="27889" y="9090"/>
                    <a:pt x="27785" y="9090"/>
                  </a:cubicBezTo>
                  <a:cubicBezTo>
                    <a:pt x="27653" y="9090"/>
                    <a:pt x="27508" y="9139"/>
                    <a:pt x="27392" y="9204"/>
                  </a:cubicBezTo>
                  <a:cubicBezTo>
                    <a:pt x="26900" y="9480"/>
                    <a:pt x="26542" y="9968"/>
                    <a:pt x="26436" y="10505"/>
                  </a:cubicBezTo>
                  <a:lnTo>
                    <a:pt x="26331" y="10155"/>
                  </a:lnTo>
                  <a:cubicBezTo>
                    <a:pt x="26188" y="9854"/>
                    <a:pt x="26037" y="9545"/>
                    <a:pt x="25785" y="9318"/>
                  </a:cubicBezTo>
                  <a:cubicBezTo>
                    <a:pt x="25604" y="9157"/>
                    <a:pt x="25354" y="9046"/>
                    <a:pt x="25111" y="9046"/>
                  </a:cubicBezTo>
                  <a:close/>
                  <a:moveTo>
                    <a:pt x="31128" y="9046"/>
                  </a:moveTo>
                  <a:cubicBezTo>
                    <a:pt x="31032" y="9046"/>
                    <a:pt x="30937" y="9064"/>
                    <a:pt x="30847" y="9102"/>
                  </a:cubicBezTo>
                  <a:cubicBezTo>
                    <a:pt x="30494" y="9252"/>
                    <a:pt x="30343" y="9675"/>
                    <a:pt x="30402" y="10041"/>
                  </a:cubicBezTo>
                  <a:cubicBezTo>
                    <a:pt x="30462" y="10405"/>
                    <a:pt x="30682" y="10725"/>
                    <a:pt x="30897" y="11031"/>
                  </a:cubicBezTo>
                  <a:cubicBezTo>
                    <a:pt x="31103" y="11325"/>
                    <a:pt x="31315" y="11626"/>
                    <a:pt x="31611" y="11841"/>
                  </a:cubicBezTo>
                  <a:cubicBezTo>
                    <a:pt x="31825" y="11997"/>
                    <a:pt x="32094" y="12101"/>
                    <a:pt x="32359" y="12101"/>
                  </a:cubicBezTo>
                  <a:cubicBezTo>
                    <a:pt x="32460" y="12101"/>
                    <a:pt x="32560" y="12086"/>
                    <a:pt x="32656" y="12054"/>
                  </a:cubicBezTo>
                  <a:cubicBezTo>
                    <a:pt x="33019" y="11927"/>
                    <a:pt x="33245" y="11585"/>
                    <a:pt x="33424" y="11255"/>
                  </a:cubicBezTo>
                  <a:cubicBezTo>
                    <a:pt x="33689" y="10768"/>
                    <a:pt x="33912" y="10259"/>
                    <a:pt x="34091" y="9738"/>
                  </a:cubicBezTo>
                  <a:cubicBezTo>
                    <a:pt x="34151" y="9559"/>
                    <a:pt x="34201" y="9340"/>
                    <a:pt x="34071" y="9196"/>
                  </a:cubicBezTo>
                  <a:cubicBezTo>
                    <a:pt x="34002" y="9120"/>
                    <a:pt x="33906" y="9090"/>
                    <a:pt x="33803" y="9090"/>
                  </a:cubicBezTo>
                  <a:cubicBezTo>
                    <a:pt x="33670" y="9090"/>
                    <a:pt x="33526" y="9139"/>
                    <a:pt x="33410" y="9204"/>
                  </a:cubicBezTo>
                  <a:cubicBezTo>
                    <a:pt x="32917" y="9480"/>
                    <a:pt x="32558" y="9968"/>
                    <a:pt x="32452" y="10505"/>
                  </a:cubicBezTo>
                  <a:lnTo>
                    <a:pt x="32349" y="10155"/>
                  </a:lnTo>
                  <a:cubicBezTo>
                    <a:pt x="32206" y="9854"/>
                    <a:pt x="32055" y="9545"/>
                    <a:pt x="31803" y="9318"/>
                  </a:cubicBezTo>
                  <a:cubicBezTo>
                    <a:pt x="31621" y="9157"/>
                    <a:pt x="31372" y="9046"/>
                    <a:pt x="31128" y="9046"/>
                  </a:cubicBezTo>
                  <a:close/>
                  <a:moveTo>
                    <a:pt x="37147" y="9046"/>
                  </a:moveTo>
                  <a:cubicBezTo>
                    <a:pt x="37051" y="9046"/>
                    <a:pt x="36956" y="9064"/>
                    <a:pt x="36866" y="9102"/>
                  </a:cubicBezTo>
                  <a:cubicBezTo>
                    <a:pt x="36514" y="9252"/>
                    <a:pt x="36363" y="9675"/>
                    <a:pt x="36422" y="10041"/>
                  </a:cubicBezTo>
                  <a:cubicBezTo>
                    <a:pt x="36481" y="10405"/>
                    <a:pt x="36701" y="10725"/>
                    <a:pt x="36916" y="11031"/>
                  </a:cubicBezTo>
                  <a:cubicBezTo>
                    <a:pt x="37123" y="11325"/>
                    <a:pt x="37334" y="11626"/>
                    <a:pt x="37630" y="11841"/>
                  </a:cubicBezTo>
                  <a:cubicBezTo>
                    <a:pt x="37844" y="11997"/>
                    <a:pt x="38114" y="12101"/>
                    <a:pt x="38378" y="12101"/>
                  </a:cubicBezTo>
                  <a:cubicBezTo>
                    <a:pt x="38479" y="12101"/>
                    <a:pt x="38578" y="12086"/>
                    <a:pt x="38674" y="12054"/>
                  </a:cubicBezTo>
                  <a:cubicBezTo>
                    <a:pt x="39038" y="11927"/>
                    <a:pt x="39265" y="11585"/>
                    <a:pt x="39444" y="11255"/>
                  </a:cubicBezTo>
                  <a:cubicBezTo>
                    <a:pt x="39709" y="10768"/>
                    <a:pt x="39931" y="10259"/>
                    <a:pt x="40110" y="9738"/>
                  </a:cubicBezTo>
                  <a:cubicBezTo>
                    <a:pt x="40171" y="9559"/>
                    <a:pt x="40219" y="9340"/>
                    <a:pt x="40090" y="9196"/>
                  </a:cubicBezTo>
                  <a:cubicBezTo>
                    <a:pt x="40022" y="9120"/>
                    <a:pt x="39926" y="9090"/>
                    <a:pt x="39822" y="9090"/>
                  </a:cubicBezTo>
                  <a:cubicBezTo>
                    <a:pt x="39689" y="9090"/>
                    <a:pt x="39544" y="9139"/>
                    <a:pt x="39429" y="9204"/>
                  </a:cubicBezTo>
                  <a:cubicBezTo>
                    <a:pt x="38936" y="9480"/>
                    <a:pt x="38578" y="9968"/>
                    <a:pt x="38472" y="10505"/>
                  </a:cubicBezTo>
                  <a:lnTo>
                    <a:pt x="38369" y="10155"/>
                  </a:lnTo>
                  <a:cubicBezTo>
                    <a:pt x="38225" y="9854"/>
                    <a:pt x="38075" y="9545"/>
                    <a:pt x="37821" y="9318"/>
                  </a:cubicBezTo>
                  <a:cubicBezTo>
                    <a:pt x="37640" y="9157"/>
                    <a:pt x="37391" y="9046"/>
                    <a:pt x="37147" y="9046"/>
                  </a:cubicBezTo>
                  <a:close/>
                  <a:moveTo>
                    <a:pt x="40406" y="13817"/>
                  </a:moveTo>
                  <a:cubicBezTo>
                    <a:pt x="40301" y="13817"/>
                    <a:pt x="40199" y="13833"/>
                    <a:pt x="40099" y="13871"/>
                  </a:cubicBezTo>
                  <a:cubicBezTo>
                    <a:pt x="39749" y="14025"/>
                    <a:pt x="39599" y="14449"/>
                    <a:pt x="39659" y="14810"/>
                  </a:cubicBezTo>
                  <a:cubicBezTo>
                    <a:pt x="39905" y="14498"/>
                    <a:pt x="40155" y="14162"/>
                    <a:pt x="40406" y="13817"/>
                  </a:cubicBezTo>
                  <a:close/>
                  <a:moveTo>
                    <a:pt x="933" y="13861"/>
                  </a:moveTo>
                  <a:cubicBezTo>
                    <a:pt x="801" y="13861"/>
                    <a:pt x="655" y="13911"/>
                    <a:pt x="538" y="13976"/>
                  </a:cubicBezTo>
                  <a:cubicBezTo>
                    <a:pt x="332" y="14091"/>
                    <a:pt x="150" y="14243"/>
                    <a:pt x="0" y="14416"/>
                  </a:cubicBezTo>
                  <a:lnTo>
                    <a:pt x="0" y="14858"/>
                  </a:lnTo>
                  <a:cubicBezTo>
                    <a:pt x="0" y="15354"/>
                    <a:pt x="175" y="15817"/>
                    <a:pt x="466" y="16178"/>
                  </a:cubicBezTo>
                  <a:cubicBezTo>
                    <a:pt x="495" y="16129"/>
                    <a:pt x="522" y="16079"/>
                    <a:pt x="551" y="16027"/>
                  </a:cubicBezTo>
                  <a:cubicBezTo>
                    <a:pt x="818" y="15539"/>
                    <a:pt x="1040" y="15032"/>
                    <a:pt x="1219" y="14508"/>
                  </a:cubicBezTo>
                  <a:cubicBezTo>
                    <a:pt x="1278" y="14329"/>
                    <a:pt x="1329" y="14111"/>
                    <a:pt x="1199" y="13967"/>
                  </a:cubicBezTo>
                  <a:cubicBezTo>
                    <a:pt x="1131" y="13891"/>
                    <a:pt x="1036" y="13861"/>
                    <a:pt x="933" y="13861"/>
                  </a:cubicBezTo>
                  <a:close/>
                  <a:moveTo>
                    <a:pt x="4275" y="13818"/>
                  </a:moveTo>
                  <a:cubicBezTo>
                    <a:pt x="4179" y="13818"/>
                    <a:pt x="4083" y="13836"/>
                    <a:pt x="3993" y="13874"/>
                  </a:cubicBezTo>
                  <a:cubicBezTo>
                    <a:pt x="3640" y="14025"/>
                    <a:pt x="3490" y="14448"/>
                    <a:pt x="3549" y="14813"/>
                  </a:cubicBezTo>
                  <a:cubicBezTo>
                    <a:pt x="3607" y="15176"/>
                    <a:pt x="3828" y="15497"/>
                    <a:pt x="4043" y="15804"/>
                  </a:cubicBezTo>
                  <a:cubicBezTo>
                    <a:pt x="4250" y="16098"/>
                    <a:pt x="4460" y="16399"/>
                    <a:pt x="4756" y="16614"/>
                  </a:cubicBezTo>
                  <a:cubicBezTo>
                    <a:pt x="4970" y="16769"/>
                    <a:pt x="5238" y="16873"/>
                    <a:pt x="5502" y="16873"/>
                  </a:cubicBezTo>
                  <a:cubicBezTo>
                    <a:pt x="5603" y="16873"/>
                    <a:pt x="5704" y="16858"/>
                    <a:pt x="5801" y="16824"/>
                  </a:cubicBezTo>
                  <a:cubicBezTo>
                    <a:pt x="6165" y="16700"/>
                    <a:pt x="6390" y="16357"/>
                    <a:pt x="6569" y="16027"/>
                  </a:cubicBezTo>
                  <a:cubicBezTo>
                    <a:pt x="6834" y="15540"/>
                    <a:pt x="7057" y="15031"/>
                    <a:pt x="7236" y="14509"/>
                  </a:cubicBezTo>
                  <a:cubicBezTo>
                    <a:pt x="7297" y="14330"/>
                    <a:pt x="7348" y="14112"/>
                    <a:pt x="7219" y="13969"/>
                  </a:cubicBezTo>
                  <a:cubicBezTo>
                    <a:pt x="7148" y="13892"/>
                    <a:pt x="7051" y="13862"/>
                    <a:pt x="6947" y="13862"/>
                  </a:cubicBezTo>
                  <a:cubicBezTo>
                    <a:pt x="6815" y="13862"/>
                    <a:pt x="6670" y="13911"/>
                    <a:pt x="6555" y="13976"/>
                  </a:cubicBezTo>
                  <a:cubicBezTo>
                    <a:pt x="6063" y="14251"/>
                    <a:pt x="5705" y="14739"/>
                    <a:pt x="5599" y="15276"/>
                  </a:cubicBezTo>
                  <a:lnTo>
                    <a:pt x="5494" y="14928"/>
                  </a:lnTo>
                  <a:cubicBezTo>
                    <a:pt x="5351" y="14627"/>
                    <a:pt x="5200" y="14316"/>
                    <a:pt x="4948" y="14091"/>
                  </a:cubicBezTo>
                  <a:cubicBezTo>
                    <a:pt x="4767" y="13928"/>
                    <a:pt x="4518" y="13818"/>
                    <a:pt x="4275" y="13818"/>
                  </a:cubicBezTo>
                  <a:close/>
                  <a:moveTo>
                    <a:pt x="10293" y="13818"/>
                  </a:moveTo>
                  <a:cubicBezTo>
                    <a:pt x="10196" y="13818"/>
                    <a:pt x="10100" y="13836"/>
                    <a:pt x="10010" y="13874"/>
                  </a:cubicBezTo>
                  <a:cubicBezTo>
                    <a:pt x="9657" y="14025"/>
                    <a:pt x="9506" y="14448"/>
                    <a:pt x="9565" y="14813"/>
                  </a:cubicBezTo>
                  <a:cubicBezTo>
                    <a:pt x="9625" y="15176"/>
                    <a:pt x="9845" y="15497"/>
                    <a:pt x="10060" y="15804"/>
                  </a:cubicBezTo>
                  <a:cubicBezTo>
                    <a:pt x="10266" y="16098"/>
                    <a:pt x="10478" y="16399"/>
                    <a:pt x="10774" y="16614"/>
                  </a:cubicBezTo>
                  <a:cubicBezTo>
                    <a:pt x="10987" y="16769"/>
                    <a:pt x="11256" y="16873"/>
                    <a:pt x="11520" y="16873"/>
                  </a:cubicBezTo>
                  <a:cubicBezTo>
                    <a:pt x="11621" y="16873"/>
                    <a:pt x="11722" y="16858"/>
                    <a:pt x="11819" y="16824"/>
                  </a:cubicBezTo>
                  <a:cubicBezTo>
                    <a:pt x="12182" y="16700"/>
                    <a:pt x="12408" y="16357"/>
                    <a:pt x="12587" y="16027"/>
                  </a:cubicBezTo>
                  <a:cubicBezTo>
                    <a:pt x="12852" y="15540"/>
                    <a:pt x="13075" y="15031"/>
                    <a:pt x="13254" y="14509"/>
                  </a:cubicBezTo>
                  <a:cubicBezTo>
                    <a:pt x="13314" y="14330"/>
                    <a:pt x="13364" y="14112"/>
                    <a:pt x="13235" y="13969"/>
                  </a:cubicBezTo>
                  <a:cubicBezTo>
                    <a:pt x="13166" y="13892"/>
                    <a:pt x="13069" y="13862"/>
                    <a:pt x="12965" y="13862"/>
                  </a:cubicBezTo>
                  <a:cubicBezTo>
                    <a:pt x="12833" y="13862"/>
                    <a:pt x="12688" y="13911"/>
                    <a:pt x="12573" y="13976"/>
                  </a:cubicBezTo>
                  <a:cubicBezTo>
                    <a:pt x="12080" y="14251"/>
                    <a:pt x="11721" y="14739"/>
                    <a:pt x="11615" y="15276"/>
                  </a:cubicBezTo>
                  <a:lnTo>
                    <a:pt x="11512" y="14928"/>
                  </a:lnTo>
                  <a:cubicBezTo>
                    <a:pt x="11369" y="14627"/>
                    <a:pt x="11218" y="14316"/>
                    <a:pt x="10966" y="14091"/>
                  </a:cubicBezTo>
                  <a:cubicBezTo>
                    <a:pt x="10784" y="13928"/>
                    <a:pt x="10536" y="13818"/>
                    <a:pt x="10293" y="13818"/>
                  </a:cubicBezTo>
                  <a:close/>
                  <a:moveTo>
                    <a:pt x="16310" y="13818"/>
                  </a:moveTo>
                  <a:cubicBezTo>
                    <a:pt x="16213" y="13818"/>
                    <a:pt x="16118" y="13836"/>
                    <a:pt x="16028" y="13874"/>
                  </a:cubicBezTo>
                  <a:cubicBezTo>
                    <a:pt x="15675" y="14025"/>
                    <a:pt x="15525" y="14448"/>
                    <a:pt x="15583" y="14813"/>
                  </a:cubicBezTo>
                  <a:cubicBezTo>
                    <a:pt x="15642" y="15176"/>
                    <a:pt x="15863" y="15497"/>
                    <a:pt x="16078" y="15804"/>
                  </a:cubicBezTo>
                  <a:cubicBezTo>
                    <a:pt x="16284" y="16098"/>
                    <a:pt x="16495" y="16399"/>
                    <a:pt x="16790" y="16614"/>
                  </a:cubicBezTo>
                  <a:cubicBezTo>
                    <a:pt x="17005" y="16769"/>
                    <a:pt x="17273" y="16873"/>
                    <a:pt x="17537" y="16873"/>
                  </a:cubicBezTo>
                  <a:cubicBezTo>
                    <a:pt x="17638" y="16873"/>
                    <a:pt x="17739" y="16858"/>
                    <a:pt x="17836" y="16824"/>
                  </a:cubicBezTo>
                  <a:cubicBezTo>
                    <a:pt x="18200" y="16700"/>
                    <a:pt x="18425" y="16357"/>
                    <a:pt x="18604" y="16027"/>
                  </a:cubicBezTo>
                  <a:cubicBezTo>
                    <a:pt x="18869" y="15540"/>
                    <a:pt x="19091" y="15031"/>
                    <a:pt x="19271" y="14509"/>
                  </a:cubicBezTo>
                  <a:cubicBezTo>
                    <a:pt x="19332" y="14330"/>
                    <a:pt x="19382" y="14112"/>
                    <a:pt x="19253" y="13969"/>
                  </a:cubicBezTo>
                  <a:cubicBezTo>
                    <a:pt x="19184" y="13892"/>
                    <a:pt x="19087" y="13862"/>
                    <a:pt x="18983" y="13862"/>
                  </a:cubicBezTo>
                  <a:cubicBezTo>
                    <a:pt x="18851" y="13862"/>
                    <a:pt x="18706" y="13911"/>
                    <a:pt x="18590" y="13976"/>
                  </a:cubicBezTo>
                  <a:cubicBezTo>
                    <a:pt x="18098" y="14251"/>
                    <a:pt x="17740" y="14739"/>
                    <a:pt x="17633" y="15276"/>
                  </a:cubicBezTo>
                  <a:lnTo>
                    <a:pt x="17529" y="14928"/>
                  </a:lnTo>
                  <a:cubicBezTo>
                    <a:pt x="17385" y="14627"/>
                    <a:pt x="17235" y="14316"/>
                    <a:pt x="16983" y="14091"/>
                  </a:cubicBezTo>
                  <a:cubicBezTo>
                    <a:pt x="16802" y="13928"/>
                    <a:pt x="16553" y="13818"/>
                    <a:pt x="16310" y="13818"/>
                  </a:cubicBezTo>
                  <a:close/>
                  <a:moveTo>
                    <a:pt x="22330" y="13818"/>
                  </a:moveTo>
                  <a:cubicBezTo>
                    <a:pt x="22233" y="13818"/>
                    <a:pt x="22137" y="13836"/>
                    <a:pt x="22047" y="13874"/>
                  </a:cubicBezTo>
                  <a:cubicBezTo>
                    <a:pt x="21693" y="14025"/>
                    <a:pt x="21543" y="14448"/>
                    <a:pt x="21603" y="14813"/>
                  </a:cubicBezTo>
                  <a:cubicBezTo>
                    <a:pt x="21662" y="15176"/>
                    <a:pt x="21883" y="15497"/>
                    <a:pt x="22098" y="15804"/>
                  </a:cubicBezTo>
                  <a:cubicBezTo>
                    <a:pt x="22303" y="16098"/>
                    <a:pt x="22515" y="16399"/>
                    <a:pt x="22810" y="16614"/>
                  </a:cubicBezTo>
                  <a:cubicBezTo>
                    <a:pt x="23024" y="16769"/>
                    <a:pt x="23292" y="16873"/>
                    <a:pt x="23556" y="16873"/>
                  </a:cubicBezTo>
                  <a:cubicBezTo>
                    <a:pt x="23658" y="16873"/>
                    <a:pt x="23758" y="16858"/>
                    <a:pt x="23855" y="16824"/>
                  </a:cubicBezTo>
                  <a:cubicBezTo>
                    <a:pt x="24219" y="16700"/>
                    <a:pt x="24444" y="16357"/>
                    <a:pt x="24624" y="16027"/>
                  </a:cubicBezTo>
                  <a:cubicBezTo>
                    <a:pt x="24889" y="15540"/>
                    <a:pt x="25111" y="15031"/>
                    <a:pt x="25290" y="14509"/>
                  </a:cubicBezTo>
                  <a:cubicBezTo>
                    <a:pt x="25352" y="14330"/>
                    <a:pt x="25402" y="14112"/>
                    <a:pt x="25273" y="13969"/>
                  </a:cubicBezTo>
                  <a:cubicBezTo>
                    <a:pt x="25202" y="13892"/>
                    <a:pt x="25105" y="13862"/>
                    <a:pt x="25001" y="13862"/>
                  </a:cubicBezTo>
                  <a:cubicBezTo>
                    <a:pt x="24869" y="13862"/>
                    <a:pt x="24725" y="13911"/>
                    <a:pt x="24609" y="13976"/>
                  </a:cubicBezTo>
                  <a:cubicBezTo>
                    <a:pt x="24116" y="14251"/>
                    <a:pt x="23758" y="14739"/>
                    <a:pt x="23653" y="15276"/>
                  </a:cubicBezTo>
                  <a:lnTo>
                    <a:pt x="23548" y="14928"/>
                  </a:lnTo>
                  <a:cubicBezTo>
                    <a:pt x="23405" y="14627"/>
                    <a:pt x="23254" y="14316"/>
                    <a:pt x="23002" y="14091"/>
                  </a:cubicBezTo>
                  <a:cubicBezTo>
                    <a:pt x="22822" y="13928"/>
                    <a:pt x="22573" y="13818"/>
                    <a:pt x="22330" y="13818"/>
                  </a:cubicBezTo>
                  <a:close/>
                  <a:moveTo>
                    <a:pt x="28346" y="13818"/>
                  </a:moveTo>
                  <a:cubicBezTo>
                    <a:pt x="28250" y="13818"/>
                    <a:pt x="28154" y="13836"/>
                    <a:pt x="28064" y="13874"/>
                  </a:cubicBezTo>
                  <a:cubicBezTo>
                    <a:pt x="27711" y="14025"/>
                    <a:pt x="27561" y="14448"/>
                    <a:pt x="27620" y="14813"/>
                  </a:cubicBezTo>
                  <a:cubicBezTo>
                    <a:pt x="27678" y="15176"/>
                    <a:pt x="27899" y="15497"/>
                    <a:pt x="28114" y="15804"/>
                  </a:cubicBezTo>
                  <a:cubicBezTo>
                    <a:pt x="28321" y="16098"/>
                    <a:pt x="28531" y="16399"/>
                    <a:pt x="28828" y="16614"/>
                  </a:cubicBezTo>
                  <a:cubicBezTo>
                    <a:pt x="29042" y="16769"/>
                    <a:pt x="29310" y="16873"/>
                    <a:pt x="29574" y="16873"/>
                  </a:cubicBezTo>
                  <a:cubicBezTo>
                    <a:pt x="29675" y="16873"/>
                    <a:pt x="29775" y="16858"/>
                    <a:pt x="29872" y="16824"/>
                  </a:cubicBezTo>
                  <a:cubicBezTo>
                    <a:pt x="30236" y="16700"/>
                    <a:pt x="30462" y="16357"/>
                    <a:pt x="30642" y="16027"/>
                  </a:cubicBezTo>
                  <a:cubicBezTo>
                    <a:pt x="30907" y="15540"/>
                    <a:pt x="31129" y="15031"/>
                    <a:pt x="31308" y="14509"/>
                  </a:cubicBezTo>
                  <a:cubicBezTo>
                    <a:pt x="31368" y="14330"/>
                    <a:pt x="31419" y="14112"/>
                    <a:pt x="31290" y="13969"/>
                  </a:cubicBezTo>
                  <a:cubicBezTo>
                    <a:pt x="31220" y="13892"/>
                    <a:pt x="31123" y="13862"/>
                    <a:pt x="31019" y="13862"/>
                  </a:cubicBezTo>
                  <a:cubicBezTo>
                    <a:pt x="30886" y="13862"/>
                    <a:pt x="30742" y="13911"/>
                    <a:pt x="30627" y="13976"/>
                  </a:cubicBezTo>
                  <a:cubicBezTo>
                    <a:pt x="30134" y="14251"/>
                    <a:pt x="29776" y="14739"/>
                    <a:pt x="29670" y="15276"/>
                  </a:cubicBezTo>
                  <a:lnTo>
                    <a:pt x="29566" y="14928"/>
                  </a:lnTo>
                  <a:cubicBezTo>
                    <a:pt x="29423" y="14627"/>
                    <a:pt x="29273" y="14316"/>
                    <a:pt x="29019" y="14091"/>
                  </a:cubicBezTo>
                  <a:cubicBezTo>
                    <a:pt x="28838" y="13928"/>
                    <a:pt x="28589" y="13818"/>
                    <a:pt x="28346" y="13818"/>
                  </a:cubicBezTo>
                  <a:close/>
                  <a:moveTo>
                    <a:pt x="34364" y="13818"/>
                  </a:moveTo>
                  <a:cubicBezTo>
                    <a:pt x="34268" y="13818"/>
                    <a:pt x="34172" y="13836"/>
                    <a:pt x="34082" y="13874"/>
                  </a:cubicBezTo>
                  <a:cubicBezTo>
                    <a:pt x="33728" y="14025"/>
                    <a:pt x="33578" y="14448"/>
                    <a:pt x="33638" y="14813"/>
                  </a:cubicBezTo>
                  <a:cubicBezTo>
                    <a:pt x="33697" y="15176"/>
                    <a:pt x="33917" y="15497"/>
                    <a:pt x="34132" y="15804"/>
                  </a:cubicBezTo>
                  <a:cubicBezTo>
                    <a:pt x="34337" y="16098"/>
                    <a:pt x="34550" y="16399"/>
                    <a:pt x="34845" y="16614"/>
                  </a:cubicBezTo>
                  <a:cubicBezTo>
                    <a:pt x="35058" y="16769"/>
                    <a:pt x="35327" y="16873"/>
                    <a:pt x="35591" y="16873"/>
                  </a:cubicBezTo>
                  <a:cubicBezTo>
                    <a:pt x="35692" y="16873"/>
                    <a:pt x="35793" y="16858"/>
                    <a:pt x="35890" y="16824"/>
                  </a:cubicBezTo>
                  <a:cubicBezTo>
                    <a:pt x="36254" y="16700"/>
                    <a:pt x="36479" y="16357"/>
                    <a:pt x="36658" y="16027"/>
                  </a:cubicBezTo>
                  <a:cubicBezTo>
                    <a:pt x="36924" y="15540"/>
                    <a:pt x="37146" y="15031"/>
                    <a:pt x="37325" y="14509"/>
                  </a:cubicBezTo>
                  <a:cubicBezTo>
                    <a:pt x="37387" y="14330"/>
                    <a:pt x="37437" y="14112"/>
                    <a:pt x="37308" y="13969"/>
                  </a:cubicBezTo>
                  <a:cubicBezTo>
                    <a:pt x="37238" y="13892"/>
                    <a:pt x="37142" y="13862"/>
                    <a:pt x="37037" y="13862"/>
                  </a:cubicBezTo>
                  <a:cubicBezTo>
                    <a:pt x="36905" y="13862"/>
                    <a:pt x="36760" y="13911"/>
                    <a:pt x="36644" y="13976"/>
                  </a:cubicBezTo>
                  <a:cubicBezTo>
                    <a:pt x="36151" y="14251"/>
                    <a:pt x="35793" y="14739"/>
                    <a:pt x="35688" y="15276"/>
                  </a:cubicBezTo>
                  <a:lnTo>
                    <a:pt x="35583" y="14928"/>
                  </a:lnTo>
                  <a:cubicBezTo>
                    <a:pt x="35440" y="14627"/>
                    <a:pt x="35289" y="14316"/>
                    <a:pt x="35037" y="14091"/>
                  </a:cubicBezTo>
                  <a:cubicBezTo>
                    <a:pt x="34856" y="13928"/>
                    <a:pt x="34608" y="13818"/>
                    <a:pt x="34364" y="1381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8" name="Google Shape;9128;p29"/>
          <p:cNvSpPr txBox="1">
            <a:spLocks noGrp="1"/>
          </p:cNvSpPr>
          <p:nvPr>
            <p:ph type="title"/>
          </p:nvPr>
        </p:nvSpPr>
        <p:spPr>
          <a:xfrm>
            <a:off x="713225" y="406125"/>
            <a:ext cx="77178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PENGERTIAN:</a:t>
            </a:r>
            <a:endParaRPr dirty="0"/>
          </a:p>
        </p:txBody>
      </p:sp>
      <p:sp>
        <p:nvSpPr>
          <p:cNvPr id="9129" name="Google Shape;9129;p29"/>
          <p:cNvSpPr txBox="1">
            <a:spLocks noGrp="1"/>
          </p:cNvSpPr>
          <p:nvPr>
            <p:ph type="subTitle" idx="1"/>
          </p:nvPr>
        </p:nvSpPr>
        <p:spPr>
          <a:xfrm>
            <a:off x="265814" y="1212111"/>
            <a:ext cx="6518562" cy="4114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CAMPURAN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merupakan pepaduan materi yang terdiri atas satu jenis zat murni.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LARUTAN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campuran</a:t>
            </a:r>
            <a:r>
              <a:rPr lang="en-US" dirty="0"/>
              <a:t> </a:t>
            </a:r>
            <a:r>
              <a:rPr lang="en-US" dirty="0" err="1"/>
              <a:t>homogen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zat</a:t>
            </a:r>
            <a:r>
              <a:rPr lang="en-US" dirty="0"/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KOLOID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campuran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zat</a:t>
            </a:r>
            <a:r>
              <a:rPr lang="en-US" dirty="0"/>
              <a:t> yang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heterogen</a:t>
            </a:r>
            <a:r>
              <a:rPr lang="en-US" dirty="0"/>
              <a:t> </a:t>
            </a:r>
            <a:r>
              <a:rPr lang="en-US" dirty="0" err="1"/>
              <a:t>namun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partikel</a:t>
            </a:r>
            <a:r>
              <a:rPr lang="en-US" dirty="0"/>
              <a:t> </a:t>
            </a:r>
            <a:r>
              <a:rPr lang="en-US" dirty="0" err="1"/>
              <a:t>terdispersi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besar,sehingga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3">
                    <a:lumMod val="10000"/>
                  </a:schemeClr>
                </a:solidFill>
              </a:rPr>
              <a:t>tyndall</a:t>
            </a:r>
            <a:r>
              <a:rPr lang="en-US" dirty="0"/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SUSPENSI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Merupakan</a:t>
            </a:r>
            <a:r>
              <a:rPr lang="en-US" sz="1200" dirty="0"/>
              <a:t> </a:t>
            </a:r>
            <a:r>
              <a:rPr lang="en-US" sz="1200" dirty="0" err="1"/>
              <a:t>sediaan</a:t>
            </a:r>
            <a:r>
              <a:rPr lang="en-US" sz="1200" dirty="0"/>
              <a:t> </a:t>
            </a:r>
            <a:r>
              <a:rPr lang="en-US" sz="1200" dirty="0" err="1"/>
              <a:t>cair</a:t>
            </a:r>
            <a:r>
              <a:rPr lang="en-US" sz="1200" dirty="0"/>
              <a:t> yang </a:t>
            </a:r>
            <a:r>
              <a:rPr lang="en-US" sz="1200" dirty="0" err="1"/>
              <a:t>mengandung</a:t>
            </a:r>
            <a:r>
              <a:rPr lang="en-US" sz="1200" dirty="0"/>
              <a:t> </a:t>
            </a:r>
            <a:r>
              <a:rPr lang="en-US" sz="1200" dirty="0" err="1"/>
              <a:t>partikel</a:t>
            </a:r>
            <a:r>
              <a:rPr lang="en-US" sz="1200" dirty="0"/>
              <a:t> </a:t>
            </a:r>
            <a:r>
              <a:rPr lang="en-US" sz="1200" dirty="0" err="1"/>
              <a:t>padat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larut</a:t>
            </a:r>
            <a:r>
              <a:rPr lang="en-US" sz="1200" dirty="0"/>
              <a:t> yang </a:t>
            </a:r>
            <a:r>
              <a:rPr lang="en-US" sz="1200" dirty="0" err="1"/>
              <a:t>terdispersi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endParaRPr lang="en-US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cair</a:t>
            </a:r>
            <a:r>
              <a:rPr lang="en-US" dirty="0"/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9131" name="Google Shape;9131;p29"/>
          <p:cNvSpPr/>
          <p:nvPr/>
        </p:nvSpPr>
        <p:spPr>
          <a:xfrm rot="307644">
            <a:off x="7837945" y="-68224"/>
            <a:ext cx="673446" cy="1079218"/>
          </a:xfrm>
          <a:custGeom>
            <a:avLst/>
            <a:gdLst/>
            <a:ahLst/>
            <a:cxnLst/>
            <a:rect l="l" t="t" r="r" b="b"/>
            <a:pathLst>
              <a:path w="16039" h="25703" extrusionOk="0">
                <a:moveTo>
                  <a:pt x="2083" y="0"/>
                </a:moveTo>
                <a:cubicBezTo>
                  <a:pt x="938" y="0"/>
                  <a:pt x="0" y="1061"/>
                  <a:pt x="0" y="2359"/>
                </a:cubicBezTo>
                <a:lnTo>
                  <a:pt x="0" y="23346"/>
                </a:lnTo>
                <a:cubicBezTo>
                  <a:pt x="0" y="24456"/>
                  <a:pt x="685" y="25390"/>
                  <a:pt x="1599" y="25640"/>
                </a:cubicBezTo>
                <a:cubicBezTo>
                  <a:pt x="1668" y="25659"/>
                  <a:pt x="1738" y="25668"/>
                  <a:pt x="1808" y="25668"/>
                </a:cubicBezTo>
                <a:cubicBezTo>
                  <a:pt x="2010" y="25668"/>
                  <a:pt x="2208" y="25591"/>
                  <a:pt x="2371" y="25448"/>
                </a:cubicBezTo>
                <a:lnTo>
                  <a:pt x="6909" y="21411"/>
                </a:lnTo>
                <a:cubicBezTo>
                  <a:pt x="7210" y="21144"/>
                  <a:pt x="7572" y="21010"/>
                  <a:pt x="7935" y="21010"/>
                </a:cubicBezTo>
                <a:cubicBezTo>
                  <a:pt x="8287" y="21010"/>
                  <a:pt x="8640" y="21136"/>
                  <a:pt x="8936" y="21391"/>
                </a:cubicBezTo>
                <a:lnTo>
                  <a:pt x="13890" y="25648"/>
                </a:lnTo>
                <a:cubicBezTo>
                  <a:pt x="13931" y="25686"/>
                  <a:pt x="13982" y="25703"/>
                  <a:pt x="14034" y="25703"/>
                </a:cubicBezTo>
                <a:cubicBezTo>
                  <a:pt x="14036" y="25703"/>
                  <a:pt x="14038" y="25703"/>
                  <a:pt x="14041" y="25703"/>
                </a:cubicBezTo>
                <a:cubicBezTo>
                  <a:pt x="15149" y="25651"/>
                  <a:pt x="16039" y="24612"/>
                  <a:pt x="16038" y="23347"/>
                </a:cubicBezTo>
                <a:lnTo>
                  <a:pt x="16038" y="2359"/>
                </a:lnTo>
                <a:cubicBezTo>
                  <a:pt x="16038" y="1061"/>
                  <a:pt x="15100" y="0"/>
                  <a:pt x="139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32" name="Google Shape;9132;p29"/>
          <p:cNvGrpSpPr/>
          <p:nvPr/>
        </p:nvGrpSpPr>
        <p:grpSpPr>
          <a:xfrm rot="2054309">
            <a:off x="6397042" y="508034"/>
            <a:ext cx="3707677" cy="289965"/>
            <a:chOff x="-426800" y="10219250"/>
            <a:chExt cx="3594216" cy="281069"/>
          </a:xfrm>
        </p:grpSpPr>
        <p:sp>
          <p:nvSpPr>
            <p:cNvPr id="9133" name="Google Shape;9133;p29"/>
            <p:cNvSpPr/>
            <p:nvPr/>
          </p:nvSpPr>
          <p:spPr>
            <a:xfrm>
              <a:off x="-426800" y="10219250"/>
              <a:ext cx="3594216" cy="281069"/>
            </a:xfrm>
            <a:custGeom>
              <a:avLst/>
              <a:gdLst/>
              <a:ahLst/>
              <a:cxnLst/>
              <a:rect l="l" t="t" r="r" b="b"/>
              <a:pathLst>
                <a:path w="60767" h="4752" extrusionOk="0">
                  <a:moveTo>
                    <a:pt x="88" y="1"/>
                  </a:moveTo>
                  <a:cubicBezTo>
                    <a:pt x="40" y="1"/>
                    <a:pt x="0" y="39"/>
                    <a:pt x="0" y="88"/>
                  </a:cubicBezTo>
                  <a:lnTo>
                    <a:pt x="0" y="4664"/>
                  </a:lnTo>
                  <a:cubicBezTo>
                    <a:pt x="0" y="4711"/>
                    <a:pt x="40" y="4752"/>
                    <a:pt x="88" y="4752"/>
                  </a:cubicBezTo>
                  <a:lnTo>
                    <a:pt x="60681" y="4752"/>
                  </a:lnTo>
                  <a:cubicBezTo>
                    <a:pt x="60727" y="4752"/>
                    <a:pt x="60767" y="4711"/>
                    <a:pt x="60765" y="4665"/>
                  </a:cubicBezTo>
                  <a:lnTo>
                    <a:pt x="60765" y="88"/>
                  </a:lnTo>
                  <a:cubicBezTo>
                    <a:pt x="60765" y="41"/>
                    <a:pt x="60727" y="1"/>
                    <a:pt x="60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4" name="Google Shape;9134;p29"/>
            <p:cNvSpPr/>
            <p:nvPr/>
          </p:nvSpPr>
          <p:spPr>
            <a:xfrm>
              <a:off x="-306492" y="10297029"/>
              <a:ext cx="3355024" cy="125688"/>
            </a:xfrm>
            <a:custGeom>
              <a:avLst/>
              <a:gdLst/>
              <a:ahLst/>
              <a:cxnLst/>
              <a:rect l="l" t="t" r="r" b="b"/>
              <a:pathLst>
                <a:path w="56723" h="2125" extrusionOk="0">
                  <a:moveTo>
                    <a:pt x="4472" y="0"/>
                  </a:moveTo>
                  <a:cubicBezTo>
                    <a:pt x="4410" y="0"/>
                    <a:pt x="4348" y="10"/>
                    <a:pt x="4288" y="32"/>
                  </a:cubicBezTo>
                  <a:cubicBezTo>
                    <a:pt x="4020" y="128"/>
                    <a:pt x="3874" y="440"/>
                    <a:pt x="3888" y="726"/>
                  </a:cubicBezTo>
                  <a:cubicBezTo>
                    <a:pt x="3903" y="1009"/>
                    <a:pt x="4043" y="1273"/>
                    <a:pt x="4195" y="1517"/>
                  </a:cubicBezTo>
                  <a:cubicBezTo>
                    <a:pt x="4366" y="1788"/>
                    <a:pt x="4589" y="2069"/>
                    <a:pt x="4906" y="2116"/>
                  </a:cubicBezTo>
                  <a:cubicBezTo>
                    <a:pt x="4937" y="2121"/>
                    <a:pt x="4968" y="2123"/>
                    <a:pt x="4999" y="2123"/>
                  </a:cubicBezTo>
                  <a:cubicBezTo>
                    <a:pt x="5334" y="2123"/>
                    <a:pt x="5631" y="1862"/>
                    <a:pt x="5877" y="1617"/>
                  </a:cubicBezTo>
                  <a:cubicBezTo>
                    <a:pt x="6032" y="1464"/>
                    <a:pt x="6192" y="1302"/>
                    <a:pt x="6268" y="1098"/>
                  </a:cubicBezTo>
                  <a:cubicBezTo>
                    <a:pt x="6346" y="893"/>
                    <a:pt x="6318" y="632"/>
                    <a:pt x="6145" y="499"/>
                  </a:cubicBezTo>
                  <a:cubicBezTo>
                    <a:pt x="6068" y="441"/>
                    <a:pt x="5973" y="416"/>
                    <a:pt x="5877" y="416"/>
                  </a:cubicBezTo>
                  <a:cubicBezTo>
                    <a:pt x="5792" y="416"/>
                    <a:pt x="5705" y="435"/>
                    <a:pt x="5627" y="469"/>
                  </a:cubicBezTo>
                  <a:cubicBezTo>
                    <a:pt x="5516" y="519"/>
                    <a:pt x="5418" y="592"/>
                    <a:pt x="5326" y="674"/>
                  </a:cubicBezTo>
                  <a:cubicBezTo>
                    <a:pt x="5226" y="499"/>
                    <a:pt x="5117" y="329"/>
                    <a:pt x="4964" y="198"/>
                  </a:cubicBezTo>
                  <a:cubicBezTo>
                    <a:pt x="4828" y="80"/>
                    <a:pt x="4649" y="0"/>
                    <a:pt x="4472" y="0"/>
                  </a:cubicBezTo>
                  <a:close/>
                  <a:moveTo>
                    <a:pt x="8348" y="0"/>
                  </a:moveTo>
                  <a:cubicBezTo>
                    <a:pt x="8286" y="0"/>
                    <a:pt x="8224" y="10"/>
                    <a:pt x="8165" y="32"/>
                  </a:cubicBezTo>
                  <a:cubicBezTo>
                    <a:pt x="7895" y="128"/>
                    <a:pt x="7750" y="440"/>
                    <a:pt x="7765" y="726"/>
                  </a:cubicBezTo>
                  <a:cubicBezTo>
                    <a:pt x="7779" y="1009"/>
                    <a:pt x="7920" y="1273"/>
                    <a:pt x="8072" y="1517"/>
                  </a:cubicBezTo>
                  <a:cubicBezTo>
                    <a:pt x="8242" y="1788"/>
                    <a:pt x="8466" y="2069"/>
                    <a:pt x="8783" y="2116"/>
                  </a:cubicBezTo>
                  <a:cubicBezTo>
                    <a:pt x="8814" y="2121"/>
                    <a:pt x="8845" y="2123"/>
                    <a:pt x="8875" y="2123"/>
                  </a:cubicBezTo>
                  <a:cubicBezTo>
                    <a:pt x="9210" y="2123"/>
                    <a:pt x="9507" y="1862"/>
                    <a:pt x="9752" y="1617"/>
                  </a:cubicBezTo>
                  <a:cubicBezTo>
                    <a:pt x="9908" y="1464"/>
                    <a:pt x="10067" y="1302"/>
                    <a:pt x="10145" y="1098"/>
                  </a:cubicBezTo>
                  <a:cubicBezTo>
                    <a:pt x="10222" y="893"/>
                    <a:pt x="10195" y="632"/>
                    <a:pt x="10021" y="499"/>
                  </a:cubicBezTo>
                  <a:cubicBezTo>
                    <a:pt x="9944" y="441"/>
                    <a:pt x="9850" y="416"/>
                    <a:pt x="9753" y="416"/>
                  </a:cubicBezTo>
                  <a:cubicBezTo>
                    <a:pt x="9668" y="416"/>
                    <a:pt x="9582" y="435"/>
                    <a:pt x="9504" y="469"/>
                  </a:cubicBezTo>
                  <a:cubicBezTo>
                    <a:pt x="9392" y="519"/>
                    <a:pt x="9293" y="592"/>
                    <a:pt x="9203" y="674"/>
                  </a:cubicBezTo>
                  <a:cubicBezTo>
                    <a:pt x="9102" y="499"/>
                    <a:pt x="8992" y="329"/>
                    <a:pt x="8840" y="198"/>
                  </a:cubicBezTo>
                  <a:cubicBezTo>
                    <a:pt x="8703" y="80"/>
                    <a:pt x="8525" y="0"/>
                    <a:pt x="8348" y="0"/>
                  </a:cubicBezTo>
                  <a:close/>
                  <a:moveTo>
                    <a:pt x="12222" y="0"/>
                  </a:moveTo>
                  <a:cubicBezTo>
                    <a:pt x="12160" y="0"/>
                    <a:pt x="12098" y="10"/>
                    <a:pt x="12038" y="32"/>
                  </a:cubicBezTo>
                  <a:cubicBezTo>
                    <a:pt x="11770" y="128"/>
                    <a:pt x="11625" y="440"/>
                    <a:pt x="11640" y="726"/>
                  </a:cubicBezTo>
                  <a:cubicBezTo>
                    <a:pt x="11654" y="1009"/>
                    <a:pt x="11793" y="1273"/>
                    <a:pt x="11945" y="1517"/>
                  </a:cubicBezTo>
                  <a:cubicBezTo>
                    <a:pt x="12116" y="1788"/>
                    <a:pt x="12339" y="2069"/>
                    <a:pt x="12658" y="2116"/>
                  </a:cubicBezTo>
                  <a:cubicBezTo>
                    <a:pt x="12689" y="2121"/>
                    <a:pt x="12720" y="2123"/>
                    <a:pt x="12750" y="2123"/>
                  </a:cubicBezTo>
                  <a:cubicBezTo>
                    <a:pt x="13085" y="2123"/>
                    <a:pt x="13382" y="1862"/>
                    <a:pt x="13627" y="1617"/>
                  </a:cubicBezTo>
                  <a:cubicBezTo>
                    <a:pt x="13783" y="1464"/>
                    <a:pt x="13942" y="1302"/>
                    <a:pt x="14019" y="1098"/>
                  </a:cubicBezTo>
                  <a:cubicBezTo>
                    <a:pt x="14095" y="893"/>
                    <a:pt x="14070" y="632"/>
                    <a:pt x="13895" y="499"/>
                  </a:cubicBezTo>
                  <a:cubicBezTo>
                    <a:pt x="13818" y="441"/>
                    <a:pt x="13723" y="416"/>
                    <a:pt x="13627" y="416"/>
                  </a:cubicBezTo>
                  <a:cubicBezTo>
                    <a:pt x="13542" y="416"/>
                    <a:pt x="13455" y="435"/>
                    <a:pt x="13377" y="469"/>
                  </a:cubicBezTo>
                  <a:cubicBezTo>
                    <a:pt x="13267" y="519"/>
                    <a:pt x="13168" y="592"/>
                    <a:pt x="13076" y="674"/>
                  </a:cubicBezTo>
                  <a:cubicBezTo>
                    <a:pt x="12976" y="499"/>
                    <a:pt x="12867" y="329"/>
                    <a:pt x="12715" y="198"/>
                  </a:cubicBezTo>
                  <a:cubicBezTo>
                    <a:pt x="12578" y="80"/>
                    <a:pt x="12399" y="0"/>
                    <a:pt x="12222" y="0"/>
                  </a:cubicBezTo>
                  <a:close/>
                  <a:moveTo>
                    <a:pt x="16097" y="0"/>
                  </a:moveTo>
                  <a:cubicBezTo>
                    <a:pt x="16035" y="0"/>
                    <a:pt x="15973" y="10"/>
                    <a:pt x="15913" y="32"/>
                  </a:cubicBezTo>
                  <a:cubicBezTo>
                    <a:pt x="15644" y="128"/>
                    <a:pt x="15499" y="440"/>
                    <a:pt x="15513" y="726"/>
                  </a:cubicBezTo>
                  <a:cubicBezTo>
                    <a:pt x="15528" y="1009"/>
                    <a:pt x="15668" y="1273"/>
                    <a:pt x="15820" y="1517"/>
                  </a:cubicBezTo>
                  <a:cubicBezTo>
                    <a:pt x="15991" y="1788"/>
                    <a:pt x="16214" y="2069"/>
                    <a:pt x="16531" y="2116"/>
                  </a:cubicBezTo>
                  <a:cubicBezTo>
                    <a:pt x="16562" y="2121"/>
                    <a:pt x="16593" y="2123"/>
                    <a:pt x="16624" y="2123"/>
                  </a:cubicBezTo>
                  <a:cubicBezTo>
                    <a:pt x="16958" y="2123"/>
                    <a:pt x="17256" y="1862"/>
                    <a:pt x="17500" y="1617"/>
                  </a:cubicBezTo>
                  <a:cubicBezTo>
                    <a:pt x="17656" y="1464"/>
                    <a:pt x="17816" y="1302"/>
                    <a:pt x="17893" y="1098"/>
                  </a:cubicBezTo>
                  <a:cubicBezTo>
                    <a:pt x="17972" y="895"/>
                    <a:pt x="17945" y="632"/>
                    <a:pt x="17770" y="499"/>
                  </a:cubicBezTo>
                  <a:cubicBezTo>
                    <a:pt x="17693" y="441"/>
                    <a:pt x="17598" y="416"/>
                    <a:pt x="17502" y="416"/>
                  </a:cubicBezTo>
                  <a:cubicBezTo>
                    <a:pt x="17417" y="416"/>
                    <a:pt x="17330" y="435"/>
                    <a:pt x="17252" y="469"/>
                  </a:cubicBezTo>
                  <a:cubicBezTo>
                    <a:pt x="17140" y="519"/>
                    <a:pt x="17041" y="592"/>
                    <a:pt x="16951" y="674"/>
                  </a:cubicBezTo>
                  <a:cubicBezTo>
                    <a:pt x="16851" y="499"/>
                    <a:pt x="16740" y="329"/>
                    <a:pt x="16588" y="198"/>
                  </a:cubicBezTo>
                  <a:cubicBezTo>
                    <a:pt x="16452" y="80"/>
                    <a:pt x="16273" y="0"/>
                    <a:pt x="16097" y="0"/>
                  </a:cubicBezTo>
                  <a:close/>
                  <a:moveTo>
                    <a:pt x="19973" y="0"/>
                  </a:moveTo>
                  <a:cubicBezTo>
                    <a:pt x="19911" y="0"/>
                    <a:pt x="19849" y="10"/>
                    <a:pt x="19790" y="32"/>
                  </a:cubicBezTo>
                  <a:cubicBezTo>
                    <a:pt x="19520" y="128"/>
                    <a:pt x="19375" y="440"/>
                    <a:pt x="19390" y="726"/>
                  </a:cubicBezTo>
                  <a:cubicBezTo>
                    <a:pt x="19404" y="1009"/>
                    <a:pt x="19543" y="1273"/>
                    <a:pt x="19696" y="1517"/>
                  </a:cubicBezTo>
                  <a:cubicBezTo>
                    <a:pt x="19866" y="1788"/>
                    <a:pt x="20091" y="2069"/>
                    <a:pt x="20407" y="2116"/>
                  </a:cubicBezTo>
                  <a:cubicBezTo>
                    <a:pt x="20439" y="2121"/>
                    <a:pt x="20469" y="2123"/>
                    <a:pt x="20500" y="2123"/>
                  </a:cubicBezTo>
                  <a:cubicBezTo>
                    <a:pt x="20835" y="2123"/>
                    <a:pt x="21132" y="1862"/>
                    <a:pt x="21377" y="1617"/>
                  </a:cubicBezTo>
                  <a:cubicBezTo>
                    <a:pt x="21533" y="1464"/>
                    <a:pt x="21692" y="1302"/>
                    <a:pt x="21769" y="1098"/>
                  </a:cubicBezTo>
                  <a:cubicBezTo>
                    <a:pt x="21847" y="893"/>
                    <a:pt x="21820" y="632"/>
                    <a:pt x="21646" y="499"/>
                  </a:cubicBezTo>
                  <a:cubicBezTo>
                    <a:pt x="21568" y="441"/>
                    <a:pt x="21473" y="416"/>
                    <a:pt x="21377" y="416"/>
                  </a:cubicBezTo>
                  <a:cubicBezTo>
                    <a:pt x="21292" y="416"/>
                    <a:pt x="21205" y="435"/>
                    <a:pt x="21127" y="469"/>
                  </a:cubicBezTo>
                  <a:cubicBezTo>
                    <a:pt x="21017" y="519"/>
                    <a:pt x="20918" y="592"/>
                    <a:pt x="20826" y="674"/>
                  </a:cubicBezTo>
                  <a:cubicBezTo>
                    <a:pt x="20726" y="499"/>
                    <a:pt x="20617" y="329"/>
                    <a:pt x="20465" y="198"/>
                  </a:cubicBezTo>
                  <a:cubicBezTo>
                    <a:pt x="20328" y="80"/>
                    <a:pt x="20150" y="0"/>
                    <a:pt x="19973" y="0"/>
                  </a:cubicBezTo>
                  <a:close/>
                  <a:moveTo>
                    <a:pt x="23847" y="0"/>
                  </a:moveTo>
                  <a:cubicBezTo>
                    <a:pt x="23785" y="0"/>
                    <a:pt x="23723" y="10"/>
                    <a:pt x="23663" y="32"/>
                  </a:cubicBezTo>
                  <a:cubicBezTo>
                    <a:pt x="23395" y="128"/>
                    <a:pt x="23249" y="440"/>
                    <a:pt x="23263" y="726"/>
                  </a:cubicBezTo>
                  <a:cubicBezTo>
                    <a:pt x="23278" y="1009"/>
                    <a:pt x="23418" y="1273"/>
                    <a:pt x="23570" y="1517"/>
                  </a:cubicBezTo>
                  <a:cubicBezTo>
                    <a:pt x="23741" y="1788"/>
                    <a:pt x="23964" y="2069"/>
                    <a:pt x="24281" y="2116"/>
                  </a:cubicBezTo>
                  <a:cubicBezTo>
                    <a:pt x="24312" y="2121"/>
                    <a:pt x="24343" y="2123"/>
                    <a:pt x="24374" y="2123"/>
                  </a:cubicBezTo>
                  <a:cubicBezTo>
                    <a:pt x="24708" y="2123"/>
                    <a:pt x="25006" y="1862"/>
                    <a:pt x="25252" y="1617"/>
                  </a:cubicBezTo>
                  <a:cubicBezTo>
                    <a:pt x="25406" y="1464"/>
                    <a:pt x="25567" y="1302"/>
                    <a:pt x="25643" y="1098"/>
                  </a:cubicBezTo>
                  <a:cubicBezTo>
                    <a:pt x="25720" y="893"/>
                    <a:pt x="25693" y="632"/>
                    <a:pt x="25520" y="499"/>
                  </a:cubicBezTo>
                  <a:cubicBezTo>
                    <a:pt x="25443" y="441"/>
                    <a:pt x="25348" y="416"/>
                    <a:pt x="25252" y="416"/>
                  </a:cubicBezTo>
                  <a:cubicBezTo>
                    <a:pt x="25167" y="416"/>
                    <a:pt x="25080" y="435"/>
                    <a:pt x="25002" y="469"/>
                  </a:cubicBezTo>
                  <a:cubicBezTo>
                    <a:pt x="24890" y="519"/>
                    <a:pt x="24793" y="592"/>
                    <a:pt x="24701" y="674"/>
                  </a:cubicBezTo>
                  <a:cubicBezTo>
                    <a:pt x="24601" y="499"/>
                    <a:pt x="24492" y="329"/>
                    <a:pt x="24338" y="198"/>
                  </a:cubicBezTo>
                  <a:cubicBezTo>
                    <a:pt x="24203" y="80"/>
                    <a:pt x="24024" y="0"/>
                    <a:pt x="23847" y="0"/>
                  </a:cubicBezTo>
                  <a:close/>
                  <a:moveTo>
                    <a:pt x="27723" y="0"/>
                  </a:moveTo>
                  <a:cubicBezTo>
                    <a:pt x="27661" y="0"/>
                    <a:pt x="27599" y="10"/>
                    <a:pt x="27540" y="32"/>
                  </a:cubicBezTo>
                  <a:cubicBezTo>
                    <a:pt x="27270" y="128"/>
                    <a:pt x="27125" y="440"/>
                    <a:pt x="27140" y="726"/>
                  </a:cubicBezTo>
                  <a:cubicBezTo>
                    <a:pt x="27154" y="1009"/>
                    <a:pt x="27294" y="1273"/>
                    <a:pt x="27446" y="1517"/>
                  </a:cubicBezTo>
                  <a:cubicBezTo>
                    <a:pt x="27617" y="1788"/>
                    <a:pt x="27841" y="2069"/>
                    <a:pt x="28157" y="2116"/>
                  </a:cubicBezTo>
                  <a:cubicBezTo>
                    <a:pt x="28189" y="2121"/>
                    <a:pt x="28219" y="2123"/>
                    <a:pt x="28250" y="2123"/>
                  </a:cubicBezTo>
                  <a:cubicBezTo>
                    <a:pt x="28585" y="2123"/>
                    <a:pt x="28882" y="1862"/>
                    <a:pt x="29126" y="1617"/>
                  </a:cubicBezTo>
                  <a:cubicBezTo>
                    <a:pt x="29283" y="1464"/>
                    <a:pt x="29442" y="1302"/>
                    <a:pt x="29519" y="1098"/>
                  </a:cubicBezTo>
                  <a:cubicBezTo>
                    <a:pt x="29597" y="893"/>
                    <a:pt x="29569" y="632"/>
                    <a:pt x="29396" y="499"/>
                  </a:cubicBezTo>
                  <a:cubicBezTo>
                    <a:pt x="29318" y="441"/>
                    <a:pt x="29224" y="416"/>
                    <a:pt x="29127" y="416"/>
                  </a:cubicBezTo>
                  <a:cubicBezTo>
                    <a:pt x="29043" y="416"/>
                    <a:pt x="28956" y="435"/>
                    <a:pt x="28878" y="469"/>
                  </a:cubicBezTo>
                  <a:cubicBezTo>
                    <a:pt x="28767" y="519"/>
                    <a:pt x="28668" y="592"/>
                    <a:pt x="28577" y="674"/>
                  </a:cubicBezTo>
                  <a:cubicBezTo>
                    <a:pt x="28477" y="499"/>
                    <a:pt x="28367" y="329"/>
                    <a:pt x="28215" y="198"/>
                  </a:cubicBezTo>
                  <a:cubicBezTo>
                    <a:pt x="28078" y="80"/>
                    <a:pt x="27899" y="0"/>
                    <a:pt x="27723" y="0"/>
                  </a:cubicBezTo>
                  <a:close/>
                  <a:moveTo>
                    <a:pt x="31597" y="0"/>
                  </a:moveTo>
                  <a:cubicBezTo>
                    <a:pt x="31535" y="0"/>
                    <a:pt x="31473" y="10"/>
                    <a:pt x="31413" y="32"/>
                  </a:cubicBezTo>
                  <a:cubicBezTo>
                    <a:pt x="31145" y="128"/>
                    <a:pt x="31000" y="440"/>
                    <a:pt x="31015" y="726"/>
                  </a:cubicBezTo>
                  <a:cubicBezTo>
                    <a:pt x="31029" y="1009"/>
                    <a:pt x="31168" y="1273"/>
                    <a:pt x="31320" y="1517"/>
                  </a:cubicBezTo>
                  <a:cubicBezTo>
                    <a:pt x="31490" y="1788"/>
                    <a:pt x="31714" y="2069"/>
                    <a:pt x="32032" y="2116"/>
                  </a:cubicBezTo>
                  <a:cubicBezTo>
                    <a:pt x="32063" y="2121"/>
                    <a:pt x="32094" y="2123"/>
                    <a:pt x="32125" y="2123"/>
                  </a:cubicBezTo>
                  <a:cubicBezTo>
                    <a:pt x="32460" y="2123"/>
                    <a:pt x="32757" y="1862"/>
                    <a:pt x="33001" y="1617"/>
                  </a:cubicBezTo>
                  <a:cubicBezTo>
                    <a:pt x="33158" y="1464"/>
                    <a:pt x="33317" y="1302"/>
                    <a:pt x="33394" y="1098"/>
                  </a:cubicBezTo>
                  <a:cubicBezTo>
                    <a:pt x="33473" y="895"/>
                    <a:pt x="33443" y="632"/>
                    <a:pt x="33270" y="499"/>
                  </a:cubicBezTo>
                  <a:cubicBezTo>
                    <a:pt x="33192" y="441"/>
                    <a:pt x="33098" y="416"/>
                    <a:pt x="33001" y="416"/>
                  </a:cubicBezTo>
                  <a:cubicBezTo>
                    <a:pt x="32916" y="416"/>
                    <a:pt x="32830" y="435"/>
                    <a:pt x="32752" y="469"/>
                  </a:cubicBezTo>
                  <a:cubicBezTo>
                    <a:pt x="32642" y="519"/>
                    <a:pt x="32543" y="592"/>
                    <a:pt x="32451" y="674"/>
                  </a:cubicBezTo>
                  <a:cubicBezTo>
                    <a:pt x="32351" y="499"/>
                    <a:pt x="32242" y="329"/>
                    <a:pt x="32090" y="198"/>
                  </a:cubicBezTo>
                  <a:cubicBezTo>
                    <a:pt x="31953" y="80"/>
                    <a:pt x="31774" y="0"/>
                    <a:pt x="31597" y="0"/>
                  </a:cubicBezTo>
                  <a:close/>
                  <a:moveTo>
                    <a:pt x="35473" y="0"/>
                  </a:moveTo>
                  <a:cubicBezTo>
                    <a:pt x="35411" y="0"/>
                    <a:pt x="35349" y="10"/>
                    <a:pt x="35289" y="32"/>
                  </a:cubicBezTo>
                  <a:cubicBezTo>
                    <a:pt x="35020" y="128"/>
                    <a:pt x="34875" y="440"/>
                    <a:pt x="34889" y="726"/>
                  </a:cubicBezTo>
                  <a:cubicBezTo>
                    <a:pt x="34904" y="1009"/>
                    <a:pt x="35044" y="1273"/>
                    <a:pt x="35196" y="1517"/>
                  </a:cubicBezTo>
                  <a:cubicBezTo>
                    <a:pt x="35367" y="1788"/>
                    <a:pt x="35590" y="2069"/>
                    <a:pt x="35907" y="2116"/>
                  </a:cubicBezTo>
                  <a:cubicBezTo>
                    <a:pt x="35938" y="2121"/>
                    <a:pt x="35969" y="2123"/>
                    <a:pt x="36000" y="2123"/>
                  </a:cubicBezTo>
                  <a:cubicBezTo>
                    <a:pt x="36335" y="2123"/>
                    <a:pt x="36632" y="1862"/>
                    <a:pt x="36878" y="1617"/>
                  </a:cubicBezTo>
                  <a:cubicBezTo>
                    <a:pt x="37033" y="1464"/>
                    <a:pt x="37193" y="1302"/>
                    <a:pt x="37269" y="1098"/>
                  </a:cubicBezTo>
                  <a:cubicBezTo>
                    <a:pt x="37348" y="895"/>
                    <a:pt x="37319" y="632"/>
                    <a:pt x="37146" y="499"/>
                  </a:cubicBezTo>
                  <a:cubicBezTo>
                    <a:pt x="37069" y="441"/>
                    <a:pt x="36974" y="416"/>
                    <a:pt x="36878" y="416"/>
                  </a:cubicBezTo>
                  <a:cubicBezTo>
                    <a:pt x="36793" y="416"/>
                    <a:pt x="36706" y="435"/>
                    <a:pt x="36628" y="469"/>
                  </a:cubicBezTo>
                  <a:cubicBezTo>
                    <a:pt x="36517" y="519"/>
                    <a:pt x="36418" y="592"/>
                    <a:pt x="36327" y="674"/>
                  </a:cubicBezTo>
                  <a:cubicBezTo>
                    <a:pt x="36227" y="499"/>
                    <a:pt x="36118" y="329"/>
                    <a:pt x="35965" y="198"/>
                  </a:cubicBezTo>
                  <a:cubicBezTo>
                    <a:pt x="35829" y="80"/>
                    <a:pt x="35650" y="0"/>
                    <a:pt x="35473" y="0"/>
                  </a:cubicBezTo>
                  <a:close/>
                  <a:moveTo>
                    <a:pt x="39348" y="0"/>
                  </a:moveTo>
                  <a:cubicBezTo>
                    <a:pt x="39286" y="0"/>
                    <a:pt x="39224" y="10"/>
                    <a:pt x="39164" y="32"/>
                  </a:cubicBezTo>
                  <a:cubicBezTo>
                    <a:pt x="38895" y="128"/>
                    <a:pt x="38750" y="440"/>
                    <a:pt x="38764" y="726"/>
                  </a:cubicBezTo>
                  <a:cubicBezTo>
                    <a:pt x="38779" y="1009"/>
                    <a:pt x="38918" y="1273"/>
                    <a:pt x="39071" y="1517"/>
                  </a:cubicBezTo>
                  <a:cubicBezTo>
                    <a:pt x="39240" y="1788"/>
                    <a:pt x="39465" y="2069"/>
                    <a:pt x="39782" y="2116"/>
                  </a:cubicBezTo>
                  <a:cubicBezTo>
                    <a:pt x="39813" y="2121"/>
                    <a:pt x="39844" y="2123"/>
                    <a:pt x="39875" y="2123"/>
                  </a:cubicBezTo>
                  <a:cubicBezTo>
                    <a:pt x="40210" y="2123"/>
                    <a:pt x="40507" y="1862"/>
                    <a:pt x="40751" y="1617"/>
                  </a:cubicBezTo>
                  <a:cubicBezTo>
                    <a:pt x="40908" y="1464"/>
                    <a:pt x="41067" y="1302"/>
                    <a:pt x="41144" y="1098"/>
                  </a:cubicBezTo>
                  <a:cubicBezTo>
                    <a:pt x="41223" y="895"/>
                    <a:pt x="41194" y="632"/>
                    <a:pt x="41021" y="499"/>
                  </a:cubicBezTo>
                  <a:cubicBezTo>
                    <a:pt x="40943" y="441"/>
                    <a:pt x="40849" y="416"/>
                    <a:pt x="40752" y="416"/>
                  </a:cubicBezTo>
                  <a:cubicBezTo>
                    <a:pt x="40667" y="416"/>
                    <a:pt x="40580" y="435"/>
                    <a:pt x="40502" y="469"/>
                  </a:cubicBezTo>
                  <a:cubicBezTo>
                    <a:pt x="40392" y="519"/>
                    <a:pt x="40293" y="592"/>
                    <a:pt x="40201" y="674"/>
                  </a:cubicBezTo>
                  <a:cubicBezTo>
                    <a:pt x="40101" y="499"/>
                    <a:pt x="39992" y="329"/>
                    <a:pt x="39840" y="198"/>
                  </a:cubicBezTo>
                  <a:cubicBezTo>
                    <a:pt x="39703" y="80"/>
                    <a:pt x="39524" y="0"/>
                    <a:pt x="39348" y="0"/>
                  </a:cubicBezTo>
                  <a:close/>
                  <a:moveTo>
                    <a:pt x="43222" y="0"/>
                  </a:moveTo>
                  <a:cubicBezTo>
                    <a:pt x="43159" y="0"/>
                    <a:pt x="43098" y="10"/>
                    <a:pt x="43038" y="32"/>
                  </a:cubicBezTo>
                  <a:cubicBezTo>
                    <a:pt x="42768" y="128"/>
                    <a:pt x="42624" y="440"/>
                    <a:pt x="42638" y="726"/>
                  </a:cubicBezTo>
                  <a:cubicBezTo>
                    <a:pt x="42652" y="1009"/>
                    <a:pt x="42793" y="1273"/>
                    <a:pt x="42945" y="1517"/>
                  </a:cubicBezTo>
                  <a:cubicBezTo>
                    <a:pt x="43115" y="1788"/>
                    <a:pt x="43339" y="2069"/>
                    <a:pt x="43656" y="2116"/>
                  </a:cubicBezTo>
                  <a:cubicBezTo>
                    <a:pt x="43687" y="2121"/>
                    <a:pt x="43718" y="2123"/>
                    <a:pt x="43748" y="2123"/>
                  </a:cubicBezTo>
                  <a:cubicBezTo>
                    <a:pt x="44083" y="2123"/>
                    <a:pt x="44381" y="1862"/>
                    <a:pt x="44626" y="1617"/>
                  </a:cubicBezTo>
                  <a:cubicBezTo>
                    <a:pt x="44781" y="1464"/>
                    <a:pt x="44942" y="1302"/>
                    <a:pt x="45018" y="1098"/>
                  </a:cubicBezTo>
                  <a:cubicBezTo>
                    <a:pt x="45097" y="895"/>
                    <a:pt x="45071" y="632"/>
                    <a:pt x="44894" y="499"/>
                  </a:cubicBezTo>
                  <a:cubicBezTo>
                    <a:pt x="44817" y="441"/>
                    <a:pt x="44723" y="416"/>
                    <a:pt x="44626" y="416"/>
                  </a:cubicBezTo>
                  <a:cubicBezTo>
                    <a:pt x="44541" y="416"/>
                    <a:pt x="44455" y="435"/>
                    <a:pt x="44377" y="469"/>
                  </a:cubicBezTo>
                  <a:cubicBezTo>
                    <a:pt x="44265" y="519"/>
                    <a:pt x="44166" y="592"/>
                    <a:pt x="44076" y="674"/>
                  </a:cubicBezTo>
                  <a:cubicBezTo>
                    <a:pt x="43975" y="499"/>
                    <a:pt x="43867" y="329"/>
                    <a:pt x="43713" y="198"/>
                  </a:cubicBezTo>
                  <a:cubicBezTo>
                    <a:pt x="43577" y="80"/>
                    <a:pt x="43398" y="0"/>
                    <a:pt x="43222" y="0"/>
                  </a:cubicBezTo>
                  <a:close/>
                  <a:moveTo>
                    <a:pt x="47098" y="0"/>
                  </a:moveTo>
                  <a:cubicBezTo>
                    <a:pt x="47036" y="0"/>
                    <a:pt x="46974" y="10"/>
                    <a:pt x="46914" y="32"/>
                  </a:cubicBezTo>
                  <a:cubicBezTo>
                    <a:pt x="46645" y="128"/>
                    <a:pt x="46500" y="440"/>
                    <a:pt x="46514" y="726"/>
                  </a:cubicBezTo>
                  <a:cubicBezTo>
                    <a:pt x="46529" y="1009"/>
                    <a:pt x="46669" y="1273"/>
                    <a:pt x="46821" y="1517"/>
                  </a:cubicBezTo>
                  <a:cubicBezTo>
                    <a:pt x="46992" y="1788"/>
                    <a:pt x="47215" y="2069"/>
                    <a:pt x="47532" y="2116"/>
                  </a:cubicBezTo>
                  <a:cubicBezTo>
                    <a:pt x="47563" y="2121"/>
                    <a:pt x="47594" y="2123"/>
                    <a:pt x="47625" y="2123"/>
                  </a:cubicBezTo>
                  <a:cubicBezTo>
                    <a:pt x="47960" y="2123"/>
                    <a:pt x="48257" y="1862"/>
                    <a:pt x="48501" y="1617"/>
                  </a:cubicBezTo>
                  <a:cubicBezTo>
                    <a:pt x="48658" y="1464"/>
                    <a:pt x="48817" y="1302"/>
                    <a:pt x="48894" y="1098"/>
                  </a:cubicBezTo>
                  <a:cubicBezTo>
                    <a:pt x="48973" y="895"/>
                    <a:pt x="48944" y="632"/>
                    <a:pt x="48771" y="499"/>
                  </a:cubicBezTo>
                  <a:cubicBezTo>
                    <a:pt x="48694" y="441"/>
                    <a:pt x="48599" y="416"/>
                    <a:pt x="48503" y="416"/>
                  </a:cubicBezTo>
                  <a:cubicBezTo>
                    <a:pt x="48418" y="416"/>
                    <a:pt x="48331" y="435"/>
                    <a:pt x="48253" y="469"/>
                  </a:cubicBezTo>
                  <a:cubicBezTo>
                    <a:pt x="48141" y="519"/>
                    <a:pt x="48043" y="592"/>
                    <a:pt x="47952" y="674"/>
                  </a:cubicBezTo>
                  <a:cubicBezTo>
                    <a:pt x="47852" y="499"/>
                    <a:pt x="47741" y="329"/>
                    <a:pt x="47589" y="198"/>
                  </a:cubicBezTo>
                  <a:cubicBezTo>
                    <a:pt x="47453" y="80"/>
                    <a:pt x="47274" y="0"/>
                    <a:pt x="47098" y="0"/>
                  </a:cubicBezTo>
                  <a:close/>
                  <a:moveTo>
                    <a:pt x="50972" y="0"/>
                  </a:moveTo>
                  <a:cubicBezTo>
                    <a:pt x="50909" y="0"/>
                    <a:pt x="50847" y="10"/>
                    <a:pt x="50788" y="32"/>
                  </a:cubicBezTo>
                  <a:cubicBezTo>
                    <a:pt x="50520" y="128"/>
                    <a:pt x="50373" y="440"/>
                    <a:pt x="50389" y="726"/>
                  </a:cubicBezTo>
                  <a:cubicBezTo>
                    <a:pt x="50402" y="1009"/>
                    <a:pt x="50543" y="1273"/>
                    <a:pt x="50695" y="1517"/>
                  </a:cubicBezTo>
                  <a:cubicBezTo>
                    <a:pt x="50865" y="1788"/>
                    <a:pt x="51089" y="2069"/>
                    <a:pt x="51407" y="2116"/>
                  </a:cubicBezTo>
                  <a:cubicBezTo>
                    <a:pt x="51438" y="2121"/>
                    <a:pt x="51469" y="2123"/>
                    <a:pt x="51500" y="2123"/>
                  </a:cubicBezTo>
                  <a:cubicBezTo>
                    <a:pt x="51834" y="2123"/>
                    <a:pt x="52132" y="1862"/>
                    <a:pt x="52376" y="1617"/>
                  </a:cubicBezTo>
                  <a:cubicBezTo>
                    <a:pt x="52532" y="1464"/>
                    <a:pt x="52692" y="1302"/>
                    <a:pt x="52769" y="1098"/>
                  </a:cubicBezTo>
                  <a:cubicBezTo>
                    <a:pt x="52848" y="895"/>
                    <a:pt x="52819" y="632"/>
                    <a:pt x="52644" y="499"/>
                  </a:cubicBezTo>
                  <a:cubicBezTo>
                    <a:pt x="52567" y="441"/>
                    <a:pt x="52473" y="416"/>
                    <a:pt x="52376" y="416"/>
                  </a:cubicBezTo>
                  <a:cubicBezTo>
                    <a:pt x="52291" y="416"/>
                    <a:pt x="52205" y="435"/>
                    <a:pt x="52127" y="469"/>
                  </a:cubicBezTo>
                  <a:cubicBezTo>
                    <a:pt x="52015" y="519"/>
                    <a:pt x="51917" y="592"/>
                    <a:pt x="51826" y="674"/>
                  </a:cubicBezTo>
                  <a:cubicBezTo>
                    <a:pt x="51725" y="499"/>
                    <a:pt x="51616" y="329"/>
                    <a:pt x="51464" y="198"/>
                  </a:cubicBezTo>
                  <a:cubicBezTo>
                    <a:pt x="51328" y="80"/>
                    <a:pt x="51148" y="0"/>
                    <a:pt x="50972" y="0"/>
                  </a:cubicBezTo>
                  <a:close/>
                  <a:moveTo>
                    <a:pt x="54848" y="0"/>
                  </a:moveTo>
                  <a:cubicBezTo>
                    <a:pt x="54786" y="0"/>
                    <a:pt x="54724" y="10"/>
                    <a:pt x="54664" y="32"/>
                  </a:cubicBezTo>
                  <a:cubicBezTo>
                    <a:pt x="54396" y="128"/>
                    <a:pt x="54250" y="440"/>
                    <a:pt x="54264" y="726"/>
                  </a:cubicBezTo>
                  <a:cubicBezTo>
                    <a:pt x="54279" y="1009"/>
                    <a:pt x="54419" y="1273"/>
                    <a:pt x="54571" y="1517"/>
                  </a:cubicBezTo>
                  <a:cubicBezTo>
                    <a:pt x="54742" y="1788"/>
                    <a:pt x="54965" y="2069"/>
                    <a:pt x="55282" y="2116"/>
                  </a:cubicBezTo>
                  <a:cubicBezTo>
                    <a:pt x="55313" y="2121"/>
                    <a:pt x="55344" y="2123"/>
                    <a:pt x="55375" y="2123"/>
                  </a:cubicBezTo>
                  <a:cubicBezTo>
                    <a:pt x="55709" y="2123"/>
                    <a:pt x="56007" y="1862"/>
                    <a:pt x="56253" y="1617"/>
                  </a:cubicBezTo>
                  <a:cubicBezTo>
                    <a:pt x="56407" y="1464"/>
                    <a:pt x="56568" y="1302"/>
                    <a:pt x="56644" y="1098"/>
                  </a:cubicBezTo>
                  <a:cubicBezTo>
                    <a:pt x="56723" y="895"/>
                    <a:pt x="56694" y="632"/>
                    <a:pt x="56521" y="499"/>
                  </a:cubicBezTo>
                  <a:cubicBezTo>
                    <a:pt x="56444" y="441"/>
                    <a:pt x="56349" y="416"/>
                    <a:pt x="56253" y="416"/>
                  </a:cubicBezTo>
                  <a:cubicBezTo>
                    <a:pt x="56168" y="416"/>
                    <a:pt x="56081" y="435"/>
                    <a:pt x="56003" y="469"/>
                  </a:cubicBezTo>
                  <a:cubicBezTo>
                    <a:pt x="55891" y="519"/>
                    <a:pt x="55794" y="592"/>
                    <a:pt x="55702" y="674"/>
                  </a:cubicBezTo>
                  <a:cubicBezTo>
                    <a:pt x="55602" y="499"/>
                    <a:pt x="55493" y="329"/>
                    <a:pt x="55339" y="198"/>
                  </a:cubicBezTo>
                  <a:cubicBezTo>
                    <a:pt x="55204" y="80"/>
                    <a:pt x="55025" y="0"/>
                    <a:pt x="54848" y="0"/>
                  </a:cubicBezTo>
                  <a:close/>
                  <a:moveTo>
                    <a:pt x="597" y="2"/>
                  </a:moveTo>
                  <a:cubicBezTo>
                    <a:pt x="536" y="2"/>
                    <a:pt x="474" y="12"/>
                    <a:pt x="415" y="33"/>
                  </a:cubicBezTo>
                  <a:cubicBezTo>
                    <a:pt x="145" y="131"/>
                    <a:pt x="1" y="442"/>
                    <a:pt x="15" y="727"/>
                  </a:cubicBezTo>
                  <a:cubicBezTo>
                    <a:pt x="29" y="1014"/>
                    <a:pt x="168" y="1278"/>
                    <a:pt x="322" y="1518"/>
                  </a:cubicBezTo>
                  <a:cubicBezTo>
                    <a:pt x="491" y="1789"/>
                    <a:pt x="716" y="2070"/>
                    <a:pt x="1033" y="2118"/>
                  </a:cubicBezTo>
                  <a:cubicBezTo>
                    <a:pt x="1064" y="2122"/>
                    <a:pt x="1096" y="2125"/>
                    <a:pt x="1127" y="2125"/>
                  </a:cubicBezTo>
                  <a:cubicBezTo>
                    <a:pt x="1461" y="2125"/>
                    <a:pt x="1756" y="1861"/>
                    <a:pt x="2002" y="1619"/>
                  </a:cubicBezTo>
                  <a:cubicBezTo>
                    <a:pt x="2158" y="1465"/>
                    <a:pt x="2317" y="1303"/>
                    <a:pt x="2395" y="1100"/>
                  </a:cubicBezTo>
                  <a:cubicBezTo>
                    <a:pt x="2473" y="895"/>
                    <a:pt x="2445" y="632"/>
                    <a:pt x="2271" y="501"/>
                  </a:cubicBezTo>
                  <a:cubicBezTo>
                    <a:pt x="2194" y="442"/>
                    <a:pt x="2099" y="416"/>
                    <a:pt x="2003" y="416"/>
                  </a:cubicBezTo>
                  <a:cubicBezTo>
                    <a:pt x="1918" y="416"/>
                    <a:pt x="1831" y="436"/>
                    <a:pt x="1752" y="470"/>
                  </a:cubicBezTo>
                  <a:cubicBezTo>
                    <a:pt x="1641" y="519"/>
                    <a:pt x="1543" y="594"/>
                    <a:pt x="1451" y="677"/>
                  </a:cubicBezTo>
                  <a:cubicBezTo>
                    <a:pt x="1351" y="502"/>
                    <a:pt x="1242" y="330"/>
                    <a:pt x="1090" y="199"/>
                  </a:cubicBezTo>
                  <a:cubicBezTo>
                    <a:pt x="953" y="83"/>
                    <a:pt x="774" y="2"/>
                    <a:pt x="597" y="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35" name="Google Shape;9135;p29"/>
          <p:cNvSpPr/>
          <p:nvPr/>
        </p:nvSpPr>
        <p:spPr>
          <a:xfrm rot="956256">
            <a:off x="4368834" y="4429835"/>
            <a:ext cx="406319" cy="342326"/>
          </a:xfrm>
          <a:custGeom>
            <a:avLst/>
            <a:gdLst/>
            <a:ahLst/>
            <a:cxnLst/>
            <a:rect l="l" t="t" r="r" b="b"/>
            <a:pathLst>
              <a:path w="8940" h="7532" extrusionOk="0">
                <a:moveTo>
                  <a:pt x="6393" y="1"/>
                </a:moveTo>
                <a:cubicBezTo>
                  <a:pt x="6293" y="1"/>
                  <a:pt x="6192" y="11"/>
                  <a:pt x="6092" y="33"/>
                </a:cubicBezTo>
                <a:cubicBezTo>
                  <a:pt x="5355" y="190"/>
                  <a:pt x="4829" y="1122"/>
                  <a:pt x="5233" y="1757"/>
                </a:cubicBezTo>
                <a:lnTo>
                  <a:pt x="4902" y="1777"/>
                </a:lnTo>
                <a:cubicBezTo>
                  <a:pt x="4296" y="1194"/>
                  <a:pt x="3614" y="653"/>
                  <a:pt x="2802" y="440"/>
                </a:cubicBezTo>
                <a:cubicBezTo>
                  <a:pt x="2590" y="384"/>
                  <a:pt x="2368" y="355"/>
                  <a:pt x="2146" y="355"/>
                </a:cubicBezTo>
                <a:cubicBezTo>
                  <a:pt x="1518" y="355"/>
                  <a:pt x="892" y="584"/>
                  <a:pt x="511" y="1075"/>
                </a:cubicBezTo>
                <a:cubicBezTo>
                  <a:pt x="1" y="1733"/>
                  <a:pt x="55" y="2698"/>
                  <a:pt x="422" y="3447"/>
                </a:cubicBezTo>
                <a:cubicBezTo>
                  <a:pt x="791" y="4196"/>
                  <a:pt x="1420" y="4776"/>
                  <a:pt x="2037" y="5340"/>
                </a:cubicBezTo>
                <a:cubicBezTo>
                  <a:pt x="2874" y="6104"/>
                  <a:pt x="3737" y="6885"/>
                  <a:pt x="4798" y="7289"/>
                </a:cubicBezTo>
                <a:cubicBezTo>
                  <a:pt x="5211" y="7446"/>
                  <a:pt x="5665" y="7532"/>
                  <a:pt x="6112" y="7532"/>
                </a:cubicBezTo>
                <a:cubicBezTo>
                  <a:pt x="6809" y="7532"/>
                  <a:pt x="7492" y="7322"/>
                  <a:pt x="7987" y="6841"/>
                </a:cubicBezTo>
                <a:cubicBezTo>
                  <a:pt x="8939" y="5917"/>
                  <a:pt x="8896" y="4395"/>
                  <a:pt x="8700" y="3085"/>
                </a:cubicBezTo>
                <a:cubicBezTo>
                  <a:pt x="8587" y="2339"/>
                  <a:pt x="8436" y="1574"/>
                  <a:pt x="8013" y="950"/>
                </a:cubicBezTo>
                <a:cubicBezTo>
                  <a:pt x="7648" y="411"/>
                  <a:pt x="7030" y="1"/>
                  <a:pt x="63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7B45-BB5D-4863-9E75-F53B477B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3.PEMISAHAN</a:t>
            </a:r>
            <a:r>
              <a:rPr lang="en-US" sz="2800" dirty="0"/>
              <a:t> </a:t>
            </a:r>
            <a:r>
              <a:rPr lang="en-US" sz="3600" dirty="0"/>
              <a:t>CAMPURAN</a:t>
            </a:r>
            <a:br>
              <a:rPr lang="en-US" sz="2800" dirty="0"/>
            </a:br>
            <a:r>
              <a:rPr lang="en-US" sz="2800" dirty="0" err="1"/>
              <a:t>terbagi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 err="1"/>
              <a:t>a.filtrasi</a:t>
            </a:r>
            <a:br>
              <a:rPr lang="en-US" sz="2800" dirty="0"/>
            </a:br>
            <a:r>
              <a:rPr lang="en-US" sz="2800" dirty="0" err="1"/>
              <a:t>b.kristalisasi</a:t>
            </a:r>
            <a:br>
              <a:rPr lang="en-US" sz="2800" dirty="0"/>
            </a:br>
            <a:r>
              <a:rPr lang="en-US" sz="2800" dirty="0" err="1"/>
              <a:t>c.dekantasi</a:t>
            </a:r>
            <a:br>
              <a:rPr lang="en-US" sz="2800" dirty="0"/>
            </a:br>
            <a:r>
              <a:rPr lang="en-US" sz="2800" dirty="0" err="1"/>
              <a:t>d.sublimasi</a:t>
            </a:r>
            <a:br>
              <a:rPr lang="en-US" sz="2800" dirty="0"/>
            </a:br>
            <a:r>
              <a:rPr lang="en-US" sz="2800" dirty="0" err="1"/>
              <a:t>e.distilasi</a:t>
            </a:r>
            <a:br>
              <a:rPr lang="en-US" sz="2800" dirty="0"/>
            </a:br>
            <a:r>
              <a:rPr lang="en-US" sz="2800" dirty="0" err="1"/>
              <a:t>f.kromatografi</a:t>
            </a:r>
            <a:br>
              <a:rPr lang="en-US" sz="2800" dirty="0"/>
            </a:b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178949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4A7EE5C-295D-4905-9729-7443DDE20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507" y="637953"/>
            <a:ext cx="8548577" cy="438061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FILTRASI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Filtrasi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proses </a:t>
            </a:r>
            <a:r>
              <a:rPr lang="en-US" dirty="0" err="1"/>
              <a:t>campuran</a:t>
            </a:r>
            <a:r>
              <a:rPr lang="en-US" dirty="0"/>
              <a:t> </a:t>
            </a:r>
            <a:r>
              <a:rPr lang="en-US" dirty="0" err="1"/>
              <a:t>heterogen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fluida</a:t>
            </a:r>
            <a:r>
              <a:rPr lang="en-US" dirty="0"/>
              <a:t> dan </a:t>
            </a:r>
            <a:r>
              <a:rPr lang="en-US" dirty="0" err="1"/>
              <a:t>partikel-partikel</a:t>
            </a:r>
            <a:r>
              <a:rPr lang="en-US" dirty="0"/>
              <a:t> </a:t>
            </a:r>
            <a:r>
              <a:rPr lang="en-US" dirty="0" err="1"/>
              <a:t>padatan</a:t>
            </a:r>
            <a:r>
              <a:rPr lang="en-US" dirty="0"/>
              <a:t> </a:t>
            </a:r>
            <a:r>
              <a:rPr lang="en-US" dirty="0" err="1"/>
              <a:t>dipisahkan</a:t>
            </a:r>
            <a:r>
              <a:rPr lang="en-US" dirty="0"/>
              <a:t> oleh media filter.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KRISTALISASI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Kristalisasi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yang </a:t>
            </a:r>
            <a:r>
              <a:rPr lang="en-US" dirty="0" err="1"/>
              <a:t>menunjukkan</a:t>
            </a:r>
            <a:r>
              <a:rPr lang="en-US" dirty="0"/>
              <a:t> 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fenomena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pembentukan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kristal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DEKANTASI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Dekantasi</a:t>
            </a:r>
            <a:r>
              <a:rPr lang="en-US" dirty="0"/>
              <a:t> 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penyiringan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proses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memisahkan</a:t>
            </a:r>
            <a:r>
              <a:rPr lang="en-US" dirty="0"/>
              <a:t> </a:t>
            </a:r>
            <a:r>
              <a:rPr lang="en-US" dirty="0" err="1"/>
              <a:t>campuran</a:t>
            </a:r>
            <a:r>
              <a:rPr lang="en-US" dirty="0"/>
              <a:t> </a:t>
            </a:r>
            <a:r>
              <a:rPr lang="en-US" dirty="0" err="1"/>
              <a:t>larutan</a:t>
            </a:r>
            <a:r>
              <a:rPr lang="en-US" dirty="0"/>
              <a:t> dan </a:t>
            </a:r>
            <a:r>
              <a:rPr lang="en-US" dirty="0" err="1"/>
              <a:t>padatan</a:t>
            </a:r>
            <a:r>
              <a:rPr lang="en-US" dirty="0"/>
              <a:t> yang paling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menuangkan</a:t>
            </a:r>
            <a:r>
              <a:rPr lang="en-US" dirty="0"/>
              <a:t> </a:t>
            </a:r>
            <a:r>
              <a:rPr lang="en-US" dirty="0" err="1"/>
              <a:t>cairan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perlahan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endapan</a:t>
            </a:r>
            <a:r>
              <a:rPr lang="en-US" dirty="0"/>
              <a:t> </a:t>
            </a:r>
            <a:r>
              <a:rPr lang="en-US" dirty="0" err="1"/>
              <a:t>tertinggal</a:t>
            </a:r>
            <a:r>
              <a:rPr lang="en-US" dirty="0"/>
              <a:t> di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wadah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SUBLIMASI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Sublimasi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proses </a:t>
            </a:r>
            <a:r>
              <a:rPr lang="en-US" dirty="0" err="1"/>
              <a:t>endotermik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pada </a:t>
            </a:r>
            <a:r>
              <a:rPr lang="en-US" dirty="0" err="1"/>
              <a:t>suhu</a:t>
            </a:r>
            <a:r>
              <a:rPr lang="en-US" dirty="0"/>
              <a:t> dan </a:t>
            </a:r>
            <a:r>
              <a:rPr lang="en-US" dirty="0" err="1"/>
              <a:t>tekanan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tripel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zat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diagram </a:t>
            </a:r>
            <a:r>
              <a:rPr lang="en-US" dirty="0" err="1"/>
              <a:t>fasenya</a:t>
            </a:r>
            <a:r>
              <a:rPr lang="en-US" dirty="0"/>
              <a:t> ,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tekanan</a:t>
            </a:r>
            <a:r>
              <a:rPr lang="en-US" dirty="0"/>
              <a:t> </a:t>
            </a:r>
            <a:r>
              <a:rPr lang="en-US" dirty="0" err="1"/>
              <a:t>terendah</a:t>
            </a:r>
            <a:r>
              <a:rPr lang="en-US" dirty="0"/>
              <a:t> di mana </a:t>
            </a:r>
            <a:r>
              <a:rPr lang="en-US" dirty="0" err="1"/>
              <a:t>zat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eksis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cairan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DISTILASI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Distilasi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penyulingan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pemisahan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kimia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menguap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KROMATOGRAFI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Kromotografi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Teknik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memisahkan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campuran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-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partikel</a:t>
            </a:r>
            <a:r>
              <a:rPr lang="en-US" dirty="0"/>
              <a:t> </a:t>
            </a:r>
            <a:r>
              <a:rPr lang="en-US" dirty="0" err="1"/>
              <a:t>penyusun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pPr marL="158750" indent="0"/>
            <a:endParaRPr lang="en-US" dirty="0"/>
          </a:p>
          <a:p>
            <a:pPr marL="158750" indent="0"/>
            <a:endParaRPr lang="en-US" dirty="0"/>
          </a:p>
          <a:p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4DD16B-4B66-474C-ABF6-80D1EF5D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0"/>
            <a:ext cx="7717800" cy="1083225"/>
          </a:xfrm>
        </p:spPr>
        <p:txBody>
          <a:bodyPr/>
          <a:lstStyle/>
          <a:p>
            <a:r>
              <a:rPr lang="en-US" dirty="0"/>
              <a:t>PENGERTIAN: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51620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92D7452-EB7C-4576-BC5F-4E6F9308C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5" y="1327817"/>
            <a:ext cx="6240468" cy="3008700"/>
          </a:xfrm>
        </p:spPr>
        <p:txBody>
          <a:bodyPr/>
          <a:lstStyle/>
          <a:p>
            <a:r>
              <a:rPr lang="en-ID" sz="1400" dirty="0"/>
              <a:t>Sifat </a:t>
            </a:r>
            <a:r>
              <a:rPr lang="en-ID" sz="1400" dirty="0" err="1"/>
              <a:t>fisika</a:t>
            </a:r>
            <a:r>
              <a:rPr lang="en-ID" sz="1400" dirty="0"/>
              <a:t> </a:t>
            </a:r>
            <a:r>
              <a:rPr lang="en-ID" sz="1400" dirty="0" err="1"/>
              <a:t>suatu</a:t>
            </a:r>
            <a:r>
              <a:rPr lang="en-ID" sz="1400" dirty="0"/>
              <a:t> </a:t>
            </a:r>
            <a:r>
              <a:rPr lang="en-ID" sz="1400" dirty="0" err="1"/>
              <a:t>materi</a:t>
            </a:r>
            <a:r>
              <a:rPr lang="en-ID" sz="1400" dirty="0"/>
              <a:t>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dilihat</a:t>
            </a:r>
            <a:r>
              <a:rPr lang="en-ID" sz="1400" dirty="0"/>
              <a:t> dan </a:t>
            </a:r>
            <a:r>
              <a:rPr lang="en-ID" sz="1400" dirty="0" err="1"/>
              <a:t>diukur</a:t>
            </a:r>
            <a:r>
              <a:rPr lang="en-ID" sz="1400" dirty="0"/>
              <a:t>  </a:t>
            </a:r>
            <a:r>
              <a:rPr lang="en-ID" sz="1400" dirty="0" err="1"/>
              <a:t>secara</a:t>
            </a:r>
            <a:r>
              <a:rPr lang="en-ID" sz="1400" dirty="0"/>
              <a:t> </a:t>
            </a:r>
            <a:r>
              <a:rPr lang="en-ID" sz="1400" dirty="0" err="1"/>
              <a:t>langsung</a:t>
            </a:r>
            <a:r>
              <a:rPr lang="en-ID" sz="1400" dirty="0"/>
              <a:t>, yang </a:t>
            </a:r>
            <a:r>
              <a:rPr lang="en-ID" sz="1400" dirty="0" err="1"/>
              <a:t>termasuk</a:t>
            </a:r>
            <a:r>
              <a:rPr lang="en-ID" sz="1400" dirty="0"/>
              <a:t> </a:t>
            </a:r>
            <a:r>
              <a:rPr lang="en-ID" sz="1400" dirty="0" err="1"/>
              <a:t>sifat</a:t>
            </a:r>
            <a:r>
              <a:rPr lang="en-ID" sz="1400" dirty="0"/>
              <a:t> </a:t>
            </a:r>
            <a:r>
              <a:rPr lang="en-ID" sz="1400" dirty="0" err="1"/>
              <a:t>fisika</a:t>
            </a:r>
            <a:r>
              <a:rPr lang="en-ID" sz="1400" dirty="0"/>
              <a:t> </a:t>
            </a:r>
            <a:r>
              <a:rPr lang="en-ID" sz="1400" dirty="0" err="1"/>
              <a:t>misalnya</a:t>
            </a:r>
            <a:r>
              <a:rPr lang="en-ID" sz="1400" dirty="0"/>
              <a:t> </a:t>
            </a:r>
            <a:r>
              <a:rPr lang="en-ID" sz="1400" dirty="0" err="1"/>
              <a:t>warna</a:t>
            </a:r>
            <a:r>
              <a:rPr lang="en-ID" sz="1400" dirty="0"/>
              <a:t>, </a:t>
            </a:r>
            <a:r>
              <a:rPr lang="en-ID" sz="1400" dirty="0" err="1"/>
              <a:t>bau</a:t>
            </a:r>
            <a:r>
              <a:rPr lang="en-ID" sz="1400" dirty="0"/>
              <a:t>, </a:t>
            </a:r>
            <a:r>
              <a:rPr lang="en-ID" sz="1400" dirty="0" err="1"/>
              <a:t>kerapatan</a:t>
            </a:r>
            <a:r>
              <a:rPr lang="en-ID" sz="1400" dirty="0"/>
              <a:t>, </a:t>
            </a:r>
            <a:r>
              <a:rPr lang="en-ID" sz="1400" dirty="0" err="1"/>
              <a:t>titik</a:t>
            </a:r>
            <a:r>
              <a:rPr lang="en-ID" sz="1400" dirty="0"/>
              <a:t> </a:t>
            </a:r>
            <a:r>
              <a:rPr lang="en-ID" sz="1400" dirty="0" err="1"/>
              <a:t>leleh</a:t>
            </a:r>
            <a:r>
              <a:rPr lang="en-ID" sz="1400" dirty="0"/>
              <a:t>, </a:t>
            </a:r>
            <a:r>
              <a:rPr lang="en-ID" sz="1400" dirty="0" err="1"/>
              <a:t>titik</a:t>
            </a:r>
            <a:r>
              <a:rPr lang="en-ID" sz="1400" dirty="0"/>
              <a:t> </a:t>
            </a:r>
            <a:r>
              <a:rPr lang="en-ID" sz="1400" dirty="0" err="1"/>
              <a:t>beku</a:t>
            </a:r>
            <a:r>
              <a:rPr lang="en-ID" sz="1400" dirty="0"/>
              <a:t>, </a:t>
            </a:r>
            <a:r>
              <a:rPr lang="en-ID" sz="1400" dirty="0" err="1"/>
              <a:t>kelenturan</a:t>
            </a:r>
            <a:r>
              <a:rPr lang="en-ID" sz="1400" dirty="0"/>
              <a:t>, dan </a:t>
            </a:r>
            <a:r>
              <a:rPr lang="en-ID" sz="1400" dirty="0" err="1"/>
              <a:t>kekuatan</a:t>
            </a:r>
            <a:r>
              <a:rPr lang="en-ID" sz="1400" dirty="0"/>
              <a:t>. Sifat </a:t>
            </a:r>
            <a:r>
              <a:rPr lang="en-ID" sz="1400" dirty="0" err="1"/>
              <a:t>kimia</a:t>
            </a:r>
            <a:r>
              <a:rPr lang="en-ID" sz="1400" dirty="0"/>
              <a:t> </a:t>
            </a:r>
            <a:r>
              <a:rPr lang="en-ID" sz="1400" dirty="0" err="1"/>
              <a:t>ialah</a:t>
            </a:r>
            <a:r>
              <a:rPr lang="en-ID" sz="1400" dirty="0"/>
              <a:t> </a:t>
            </a:r>
            <a:r>
              <a:rPr lang="en-ID" sz="1400" dirty="0" err="1"/>
              <a:t>sifat</a:t>
            </a:r>
            <a:r>
              <a:rPr lang="en-ID" sz="1400" dirty="0"/>
              <a:t> yang </a:t>
            </a:r>
            <a:r>
              <a:rPr lang="en-ID" sz="1400" dirty="0" err="1"/>
              <a:t>berhubungan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kemampuan</a:t>
            </a:r>
            <a:r>
              <a:rPr lang="en-ID" sz="1400" dirty="0"/>
              <a:t> </a:t>
            </a:r>
            <a:r>
              <a:rPr lang="en-ID" sz="1400" dirty="0" err="1"/>
              <a:t>sebuah</a:t>
            </a:r>
            <a:r>
              <a:rPr lang="en-ID" sz="1400" dirty="0"/>
              <a:t> </a:t>
            </a:r>
            <a:r>
              <a:rPr lang="en-ID" sz="1400" dirty="0" err="1"/>
              <a:t>zat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bereaksi</a:t>
            </a:r>
            <a:r>
              <a:rPr lang="en-ID" sz="1400" dirty="0"/>
              <a:t> </a:t>
            </a:r>
            <a:r>
              <a:rPr lang="en-ID" sz="1400" dirty="0" err="1"/>
              <a:t>atau</a:t>
            </a:r>
            <a:r>
              <a:rPr lang="en-ID" sz="1400" dirty="0"/>
              <a:t> </a:t>
            </a:r>
            <a:r>
              <a:rPr lang="en-ID" sz="1400" dirty="0" err="1"/>
              <a:t>berubah</a:t>
            </a:r>
            <a:r>
              <a:rPr lang="en-ID" sz="1400" dirty="0"/>
              <a:t> </a:t>
            </a:r>
            <a:r>
              <a:rPr lang="en-ID" sz="1400" dirty="0" err="1"/>
              <a:t>menjadi</a:t>
            </a:r>
            <a:r>
              <a:rPr lang="en-ID" sz="1400" dirty="0"/>
              <a:t> </a:t>
            </a:r>
            <a:r>
              <a:rPr lang="en-ID" sz="1400" dirty="0" err="1"/>
              <a:t>zat</a:t>
            </a:r>
            <a:r>
              <a:rPr lang="en-ID" sz="1400" dirty="0"/>
              <a:t> lain.</a:t>
            </a:r>
          </a:p>
          <a:p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60EE48-0B7B-4C42-9029-18904776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84" y="406125"/>
            <a:ext cx="9186529" cy="677100"/>
          </a:xfrm>
        </p:spPr>
        <p:txBody>
          <a:bodyPr/>
          <a:lstStyle/>
          <a:p>
            <a:r>
              <a:rPr lang="en-US" dirty="0"/>
              <a:t>4.SIFAT FISIS DAN SIFAT KIMIA MATERI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2573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8602113-F17F-44C8-A926-DF7650581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912" y="1242756"/>
            <a:ext cx="5145315" cy="3008700"/>
          </a:xfrm>
        </p:spPr>
        <p:txBody>
          <a:bodyPr/>
          <a:lstStyle/>
          <a:p>
            <a:r>
              <a:rPr lang="en-US" sz="2800" dirty="0"/>
              <a:t>TERBAGI MENJADI :</a:t>
            </a:r>
          </a:p>
          <a:p>
            <a:endParaRPr lang="en-US" dirty="0"/>
          </a:p>
          <a:p>
            <a:r>
              <a:rPr lang="en-US" sz="2000" dirty="0"/>
              <a:t>A.PERUBAHAN WUJUD</a:t>
            </a:r>
          </a:p>
          <a:p>
            <a:r>
              <a:rPr lang="en-US" sz="2400" dirty="0"/>
              <a:t>B.PERUBAHAN BENTUK DAN UKURAN</a:t>
            </a:r>
          </a:p>
          <a:p>
            <a:r>
              <a:rPr lang="en-US" sz="2400" dirty="0"/>
              <a:t>C.PELARUTAN</a:t>
            </a:r>
          </a:p>
          <a:p>
            <a:r>
              <a:rPr lang="en-US" sz="2400" dirty="0"/>
              <a:t>D.EKSTRAKSI</a:t>
            </a:r>
            <a:endParaRPr lang="en-ID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BA801E-1336-4B96-91AC-A8B3669E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5.PERUBAHAN FISIKA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06782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CB637E2-B16D-4269-AE70-286F7FACA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4" y="1327817"/>
            <a:ext cx="7590804" cy="30087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PERUBAHAN WUJUD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wujud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gejala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zat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yang </a:t>
            </a:r>
            <a:r>
              <a:rPr lang="en-US" dirty="0" err="1"/>
              <a:t>lainnya</a:t>
            </a:r>
            <a:r>
              <a:rPr lang="en-US" dirty="0"/>
              <a:t>. Proses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oleh </a:t>
            </a:r>
            <a:r>
              <a:rPr lang="en-US" dirty="0" err="1"/>
              <a:t>kasat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. Benda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zat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padat</a:t>
            </a:r>
            <a:r>
              <a:rPr lang="en-US" dirty="0"/>
              <a:t>, </a:t>
            </a:r>
            <a:r>
              <a:rPr lang="en-US" dirty="0" err="1"/>
              <a:t>cair</a:t>
            </a:r>
            <a:r>
              <a:rPr lang="en-US" dirty="0"/>
              <a:t>, dan gas.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PERUBAHAN BENTUK DAN UKURAN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Perbahan</a:t>
            </a:r>
            <a:r>
              <a:rPr lang="en-US" dirty="0"/>
              <a:t> </a:t>
            </a:r>
            <a:r>
              <a:rPr lang="en-US" dirty="0" err="1"/>
              <a:t>fisika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dan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zat</a:t>
            </a:r>
            <a:r>
              <a:rPr lang="en-US" dirty="0"/>
              <a:t> 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mrenghasilkan</a:t>
            </a:r>
            <a:r>
              <a:rPr lang="en-US" dirty="0"/>
              <a:t> </a:t>
            </a:r>
            <a:r>
              <a:rPr lang="en-US" dirty="0" err="1"/>
              <a:t>zat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PELARUTAN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Pelarutan</a:t>
            </a:r>
            <a:r>
              <a:rPr lang="en-US" dirty="0"/>
              <a:t> </a:t>
            </a:r>
            <a:r>
              <a:rPr lang="en-US" dirty="0" err="1"/>
              <a:t>zat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gas, </a:t>
            </a:r>
            <a:r>
              <a:rPr lang="en-US" dirty="0" err="1"/>
              <a:t>cairan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padatan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cairan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larutan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proses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zat</a:t>
            </a:r>
            <a:r>
              <a:rPr lang="en-US" dirty="0"/>
              <a:t> </a:t>
            </a:r>
            <a:r>
              <a:rPr lang="en-US" dirty="0" err="1"/>
              <a:t>asli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larutan</a:t>
            </a:r>
            <a:r>
              <a:rPr lang="en-US" dirty="0"/>
              <a:t>,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gas, </a:t>
            </a:r>
            <a:r>
              <a:rPr lang="en-US" dirty="0" err="1"/>
              <a:t>cairan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padatan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asalnya</a:t>
            </a:r>
            <a:r>
              <a:rPr lang="en-US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EKSTRAKSI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proses </a:t>
            </a:r>
            <a:r>
              <a:rPr lang="en-US" dirty="0" err="1"/>
              <a:t>pemisahan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zat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kelarutannya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cairan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larut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, </a:t>
            </a:r>
            <a:r>
              <a:rPr lang="en-US" dirty="0" err="1"/>
              <a:t>biasanya</a:t>
            </a:r>
            <a:r>
              <a:rPr lang="en-US" dirty="0"/>
              <a:t> air dan yang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pelarut</a:t>
            </a:r>
            <a:r>
              <a:rPr lang="en-US" dirty="0"/>
              <a:t> </a:t>
            </a:r>
            <a:r>
              <a:rPr lang="en-US" dirty="0" err="1"/>
              <a:t>organik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63C19C-387B-4707-ADA2-0A27A81A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PENGERTIAN :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40920480"/>
      </p:ext>
    </p:extLst>
  </p:cSld>
  <p:clrMapOvr>
    <a:masterClrMapping/>
  </p:clrMapOvr>
</p:sld>
</file>

<file path=ppt/theme/theme1.xml><?xml version="1.0" encoding="utf-8"?>
<a:theme xmlns:a="http://schemas.openxmlformats.org/drawingml/2006/main" name="Subject Present by Slidesgo">
  <a:themeElements>
    <a:clrScheme name="Simple Light">
      <a:dk1>
        <a:srgbClr val="685D65"/>
      </a:dk1>
      <a:lt1>
        <a:srgbClr val="967667"/>
      </a:lt1>
      <a:dk2>
        <a:srgbClr val="F9C893"/>
      </a:dk2>
      <a:lt2>
        <a:srgbClr val="E78A84"/>
      </a:lt2>
      <a:accent1>
        <a:srgbClr val="FCD9D7"/>
      </a:accent1>
      <a:accent2>
        <a:srgbClr val="899E8C"/>
      </a:accent2>
      <a:accent3>
        <a:srgbClr val="D0DAC5"/>
      </a:accent3>
      <a:accent4>
        <a:srgbClr val="FFF9F3"/>
      </a:accent4>
      <a:accent5>
        <a:srgbClr val="CCBEB8"/>
      </a:accent5>
      <a:accent6>
        <a:srgbClr val="FFFFFF"/>
      </a:accent6>
      <a:hlink>
        <a:srgbClr val="685D6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742</Words>
  <Application>Microsoft Office PowerPoint</Application>
  <PresentationFormat>On-screen Show (16:9)</PresentationFormat>
  <Paragraphs>106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Euphoria Script</vt:lpstr>
      <vt:lpstr>Nunito</vt:lpstr>
      <vt:lpstr>Nunito Medium</vt:lpstr>
      <vt:lpstr>Subject Present by Slidesgo</vt:lpstr>
      <vt:lpstr>TUGAS IPAS NABILA MAULIDIA X PPLG 1</vt:lpstr>
      <vt:lpstr>1. MATERI YG AKAN DI BAHAS YAITU :</vt:lpstr>
      <vt:lpstr>2. ZAT TUNGGAL</vt:lpstr>
      <vt:lpstr>PENGERTIAN:</vt:lpstr>
      <vt:lpstr>3.PEMISAHAN CAMPURAN terbagi menjadi: a.filtrasi b.kristalisasi c.dekantasi d.sublimasi e.distilasi f.kromatografi </vt:lpstr>
      <vt:lpstr>PENGERTIAN:</vt:lpstr>
      <vt:lpstr>4.SIFAT FISIS DAN SIFAT KIMIA MATERI</vt:lpstr>
      <vt:lpstr>5.PERUBAHAN FISIKA</vt:lpstr>
      <vt:lpstr>PENGERTIAN :</vt:lpstr>
      <vt:lpstr>6.PERUBAHAN KIMIA</vt:lpstr>
      <vt:lpstr>PENGERTIAN :</vt:lpstr>
      <vt:lpstr>7.PERUBAHAN BIOLOGI  :</vt:lpstr>
      <vt:lpstr>PENGERTIAN :</vt:lpstr>
      <vt:lpstr>TERIMA KASIH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IPAS NABILA MAULIDIA X PPLG 1</dc:title>
  <dc:creator>NABILA</dc:creator>
  <cp:lastModifiedBy>NABILA</cp:lastModifiedBy>
  <cp:revision>24</cp:revision>
  <dcterms:modified xsi:type="dcterms:W3CDTF">2023-09-07T07:47:45Z</dcterms:modified>
</cp:coreProperties>
</file>