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5" r:id="rId1"/>
  </p:sldMasterIdLst>
  <p:notesMasterIdLst>
    <p:notesMasterId r:id="rId14"/>
  </p:notesMasterIdLst>
  <p:handoutMasterIdLst>
    <p:handoutMasterId r:id="rId15"/>
  </p:handoutMasterIdLst>
  <p:sldIdLst>
    <p:sldId id="2549" r:id="rId2"/>
    <p:sldId id="2552" r:id="rId3"/>
    <p:sldId id="2558" r:id="rId4"/>
    <p:sldId id="2537" r:id="rId5"/>
    <p:sldId id="2547" r:id="rId6"/>
    <p:sldId id="2561" r:id="rId7"/>
    <p:sldId id="2538" r:id="rId8"/>
    <p:sldId id="2559" r:id="rId9"/>
    <p:sldId id="270" r:id="rId10"/>
    <p:sldId id="2555" r:id="rId11"/>
    <p:sldId id="2554" r:id="rId12"/>
    <p:sldId id="25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AE75"/>
    <a:srgbClr val="C5A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7027" autoAdjust="0"/>
    <p:restoredTop sz="94634" autoAdjust="0"/>
  </p:normalViewPr>
  <p:slideViewPr>
    <p:cSldViewPr snapToGrid="0">
      <p:cViewPr varScale="1">
        <p:scale>
          <a:sx n="87" d="100"/>
          <a:sy n="87" d="100"/>
        </p:scale>
        <p:origin x="1104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EBC1820-0E7C-4CC8-AF32-90D056649DD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B4A9FD8-F785-44C2-9FDE-4644D2939FC9}">
      <dgm:prSet custT="1"/>
      <dgm:spPr/>
      <dgm:t>
        <a:bodyPr/>
        <a:lstStyle/>
        <a:p>
          <a:r>
            <a:rPr lang="en-US" sz="2400" noProof="0" dirty="0">
              <a:solidFill>
                <a:schemeClr val="tx1"/>
              </a:solidFill>
            </a:rPr>
            <a:t>Seamless and user-friendly platform</a:t>
          </a:r>
        </a:p>
      </dgm:t>
    </dgm:pt>
    <dgm:pt modelId="{3811FAB2-DEC4-40CD-B436-1EA2FF424EC6}" type="par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FEBF54AD-35F6-4AEC-B3E6-42CEA4068404}" type="sibTrans" cxnId="{0BFF8536-7CDC-402B-BB87-1C975AE3F3C5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58DB0DD-496D-48FB-8B5A-ACAA73AC9B72}">
      <dgm:prSet custT="1"/>
      <dgm:spPr/>
      <dgm:t>
        <a:bodyPr/>
        <a:lstStyle/>
        <a:p>
          <a:r>
            <a:rPr lang="en-US" sz="2400" noProof="0" dirty="0">
              <a:solidFill>
                <a:schemeClr val="tx1"/>
              </a:solidFill>
            </a:rPr>
            <a:t>Wide range of features and functionalities</a:t>
          </a:r>
        </a:p>
      </dgm:t>
    </dgm:pt>
    <dgm:pt modelId="{9A45E2A2-9212-4296-A561-44FEB6723FA9}" type="par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22C41B1D-4A52-4229-ADBC-7E4C5E5C3B73}" type="sibTrans" cxnId="{FA3688ED-5322-4AB2-8ECC-1874D8B53532}">
      <dgm:prSet/>
      <dgm:spPr/>
      <dgm:t>
        <a:bodyPr/>
        <a:lstStyle/>
        <a:p>
          <a:endParaRPr lang="en-US">
            <a:solidFill>
              <a:schemeClr val="tx1"/>
            </a:solidFill>
          </a:endParaRPr>
        </a:p>
      </dgm:t>
    </dgm:pt>
    <dgm:pt modelId="{62B988CA-B890-45A0-A09D-F938A17DC46E}" type="pres">
      <dgm:prSet presAssocID="{FEBC1820-0E7C-4CC8-AF32-90D056649DDF}" presName="root" presStyleCnt="0">
        <dgm:presLayoutVars>
          <dgm:dir/>
          <dgm:resizeHandles val="exact"/>
        </dgm:presLayoutVars>
      </dgm:prSet>
      <dgm:spPr/>
    </dgm:pt>
    <dgm:pt modelId="{D13F0E0E-FE7F-47BA-904E-1B6FD1466123}" type="pres">
      <dgm:prSet presAssocID="{FB4A9FD8-F785-44C2-9FDE-4644D2939FC9}" presName="compNode" presStyleCnt="0"/>
      <dgm:spPr/>
    </dgm:pt>
    <dgm:pt modelId="{55211292-5724-4CF3-9B68-C9C37D007AE6}" type="pres">
      <dgm:prSet presAssocID="{FB4A9FD8-F785-44C2-9FDE-4644D2939FC9}" presName="bgRect" presStyleLbl="bgShp" presStyleIdx="0" presStyleCnt="2"/>
      <dgm:spPr>
        <a:xfrm>
          <a:off x="0" y="849991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863410B7-CA0F-43F4-960E-9DA7059AF511}" type="pres">
      <dgm:prSet presAssocID="{FB4A9FD8-F785-44C2-9FDE-4644D2939FC9}" presName="iconRect" presStyleLbl="node1" presStyleIdx="0" presStyleCnt="2" custFlipHor="1" custScaleX="7984" custScaleY="6098"/>
      <dgm:spPr>
        <a:solidFill>
          <a:schemeClr val="bg2"/>
        </a:solidFill>
        <a:ln>
          <a:noFill/>
        </a:ln>
      </dgm:spPr>
    </dgm:pt>
    <dgm:pt modelId="{D9898D1A-E064-4261-B88A-4EB8AC0EA74E}" type="pres">
      <dgm:prSet presAssocID="{FB4A9FD8-F785-44C2-9FDE-4644D2939FC9}" presName="spaceRect" presStyleCnt="0"/>
      <dgm:spPr/>
    </dgm:pt>
    <dgm:pt modelId="{9B72B821-D3EB-46EE-BCA0-DA5A1D91AF84}" type="pres">
      <dgm:prSet presAssocID="{FB4A9FD8-F785-44C2-9FDE-4644D2939FC9}" presName="parTx" presStyleLbl="revTx" presStyleIdx="0" presStyleCnt="2" custScaleX="94566" custScaleY="60365" custLinFactNeighborX="-4582" custLinFactNeighborY="1199">
        <dgm:presLayoutVars>
          <dgm:chMax val="0"/>
          <dgm:chPref val="0"/>
        </dgm:presLayoutVars>
      </dgm:prSet>
      <dgm:spPr/>
    </dgm:pt>
    <dgm:pt modelId="{025FFD97-9CE9-4F1F-BFB2-1B08A76669C0}" type="pres">
      <dgm:prSet presAssocID="{FEBF54AD-35F6-4AEC-B3E6-42CEA4068404}" presName="sibTrans" presStyleCnt="0"/>
      <dgm:spPr/>
    </dgm:pt>
    <dgm:pt modelId="{E0BD8FEF-3692-47A7-9253-82960931F6B7}" type="pres">
      <dgm:prSet presAssocID="{658DB0DD-496D-48FB-8B5A-ACAA73AC9B72}" presName="compNode" presStyleCnt="0"/>
      <dgm:spPr/>
    </dgm:pt>
    <dgm:pt modelId="{5EDC32A8-8A30-43AA-B28C-4DE1051927E9}" type="pres">
      <dgm:prSet presAssocID="{658DB0DD-496D-48FB-8B5A-ACAA73AC9B72}" presName="bgRect" presStyleLbl="bgShp" presStyleIdx="1" presStyleCnt="2"/>
      <dgm:spPr>
        <a:xfrm>
          <a:off x="0" y="2811510"/>
          <a:ext cx="5906181" cy="1569215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gm:spPr>
    </dgm:pt>
    <dgm:pt modelId="{6AC72B6A-45B7-4ABB-9EFD-F5AC17DE9608}" type="pres">
      <dgm:prSet presAssocID="{658DB0DD-496D-48FB-8B5A-ACAA73AC9B72}" presName="iconRect" presStyleLbl="node1" presStyleIdx="1" presStyleCnt="2" custScaleX="84204" custScaleY="88814"/>
      <dgm:spPr>
        <a:solidFill>
          <a:schemeClr val="bg2"/>
        </a:solidFill>
        <a:ln>
          <a:noFill/>
        </a:ln>
      </dgm:spPr>
    </dgm:pt>
    <dgm:pt modelId="{C3CD3599-88DE-4DEB-81BF-520379977D7B}" type="pres">
      <dgm:prSet presAssocID="{658DB0DD-496D-48FB-8B5A-ACAA73AC9B72}" presName="spaceRect" presStyleCnt="0"/>
      <dgm:spPr/>
    </dgm:pt>
    <dgm:pt modelId="{E7286CCF-EBB1-4A29-B240-4BC3DA177E84}" type="pres">
      <dgm:prSet presAssocID="{658DB0DD-496D-48FB-8B5A-ACAA73AC9B72}" presName="parTx" presStyleLbl="revTx" presStyleIdx="1" presStyleCnt="2" custScaleY="56301" custLinFactNeighborX="-1763" custLinFactNeighborY="-54732">
        <dgm:presLayoutVars>
          <dgm:chMax val="0"/>
          <dgm:chPref val="0"/>
        </dgm:presLayoutVars>
      </dgm:prSet>
      <dgm:spPr/>
    </dgm:pt>
  </dgm:ptLst>
  <dgm:cxnLst>
    <dgm:cxn modelId="{0BFF8536-7CDC-402B-BB87-1C975AE3F3C5}" srcId="{FEBC1820-0E7C-4CC8-AF32-90D056649DDF}" destId="{FB4A9FD8-F785-44C2-9FDE-4644D2939FC9}" srcOrd="0" destOrd="0" parTransId="{3811FAB2-DEC4-40CD-B436-1EA2FF424EC6}" sibTransId="{FEBF54AD-35F6-4AEC-B3E6-42CEA4068404}"/>
    <dgm:cxn modelId="{940E105F-883F-44D4-9F56-0B7FE14915E9}" type="presOf" srcId="{658DB0DD-496D-48FB-8B5A-ACAA73AC9B72}" destId="{E7286CCF-EBB1-4A29-B240-4BC3DA177E84}" srcOrd="0" destOrd="0" presId="urn:microsoft.com/office/officeart/2018/2/layout/IconVerticalSolidList"/>
    <dgm:cxn modelId="{61977E78-748F-4B5D-8121-664EFC829AE6}" type="presOf" srcId="{FB4A9FD8-F785-44C2-9FDE-4644D2939FC9}" destId="{9B72B821-D3EB-46EE-BCA0-DA5A1D91AF84}" srcOrd="0" destOrd="0" presId="urn:microsoft.com/office/officeart/2018/2/layout/IconVerticalSolidList"/>
    <dgm:cxn modelId="{FA3688ED-5322-4AB2-8ECC-1874D8B53532}" srcId="{FEBC1820-0E7C-4CC8-AF32-90D056649DDF}" destId="{658DB0DD-496D-48FB-8B5A-ACAA73AC9B72}" srcOrd="1" destOrd="0" parTransId="{9A45E2A2-9212-4296-A561-44FEB6723FA9}" sibTransId="{22C41B1D-4A52-4229-ADBC-7E4C5E5C3B73}"/>
    <dgm:cxn modelId="{1ABD34FB-5C70-4EF9-A5D8-322B9B4207E4}" type="presOf" srcId="{FEBC1820-0E7C-4CC8-AF32-90D056649DDF}" destId="{62B988CA-B890-45A0-A09D-F938A17DC46E}" srcOrd="0" destOrd="0" presId="urn:microsoft.com/office/officeart/2018/2/layout/IconVerticalSolidList"/>
    <dgm:cxn modelId="{0AB8BE59-62C3-4D52-852D-3357A42DC1CB}" type="presParOf" srcId="{62B988CA-B890-45A0-A09D-F938A17DC46E}" destId="{D13F0E0E-FE7F-47BA-904E-1B6FD1466123}" srcOrd="0" destOrd="0" presId="urn:microsoft.com/office/officeart/2018/2/layout/IconVerticalSolidList"/>
    <dgm:cxn modelId="{40248949-64A5-44F1-9329-14F317069236}" type="presParOf" srcId="{D13F0E0E-FE7F-47BA-904E-1B6FD1466123}" destId="{55211292-5724-4CF3-9B68-C9C37D007AE6}" srcOrd="0" destOrd="0" presId="urn:microsoft.com/office/officeart/2018/2/layout/IconVerticalSolidList"/>
    <dgm:cxn modelId="{C7EA334F-CBDA-4D2C-9DA9-FD467FB1B932}" type="presParOf" srcId="{D13F0E0E-FE7F-47BA-904E-1B6FD1466123}" destId="{863410B7-CA0F-43F4-960E-9DA7059AF511}" srcOrd="1" destOrd="0" presId="urn:microsoft.com/office/officeart/2018/2/layout/IconVerticalSolidList"/>
    <dgm:cxn modelId="{926CA147-421B-4FCE-94A0-03F7BC3DCFE1}" type="presParOf" srcId="{D13F0E0E-FE7F-47BA-904E-1B6FD1466123}" destId="{D9898D1A-E064-4261-B88A-4EB8AC0EA74E}" srcOrd="2" destOrd="0" presId="urn:microsoft.com/office/officeart/2018/2/layout/IconVerticalSolidList"/>
    <dgm:cxn modelId="{00D14914-C13B-4223-9651-F5BE3FB276F6}" type="presParOf" srcId="{D13F0E0E-FE7F-47BA-904E-1B6FD1466123}" destId="{9B72B821-D3EB-46EE-BCA0-DA5A1D91AF84}" srcOrd="3" destOrd="0" presId="urn:microsoft.com/office/officeart/2018/2/layout/IconVerticalSolidList"/>
    <dgm:cxn modelId="{920DD7CD-897E-4B37-BD43-A1B2E58CE2CB}" type="presParOf" srcId="{62B988CA-B890-45A0-A09D-F938A17DC46E}" destId="{025FFD97-9CE9-4F1F-BFB2-1B08A76669C0}" srcOrd="1" destOrd="0" presId="urn:microsoft.com/office/officeart/2018/2/layout/IconVerticalSolidList"/>
    <dgm:cxn modelId="{77849E9C-8FA9-46BD-AF4D-35721A917D7D}" type="presParOf" srcId="{62B988CA-B890-45A0-A09D-F938A17DC46E}" destId="{E0BD8FEF-3692-47A7-9253-82960931F6B7}" srcOrd="2" destOrd="0" presId="urn:microsoft.com/office/officeart/2018/2/layout/IconVerticalSolidList"/>
    <dgm:cxn modelId="{E81A4F51-8CB5-43FA-916F-E102953BCAC4}" type="presParOf" srcId="{E0BD8FEF-3692-47A7-9253-82960931F6B7}" destId="{5EDC32A8-8A30-43AA-B28C-4DE1051927E9}" srcOrd="0" destOrd="0" presId="urn:microsoft.com/office/officeart/2018/2/layout/IconVerticalSolidList"/>
    <dgm:cxn modelId="{AD227CB4-5B9B-4BE2-BA14-9989AF96D370}" type="presParOf" srcId="{E0BD8FEF-3692-47A7-9253-82960931F6B7}" destId="{6AC72B6A-45B7-4ABB-9EFD-F5AC17DE9608}" srcOrd="1" destOrd="0" presId="urn:microsoft.com/office/officeart/2018/2/layout/IconVerticalSolidList"/>
    <dgm:cxn modelId="{4E154464-E1AA-488E-BD2F-70AF214AC0E4}" type="presParOf" srcId="{E0BD8FEF-3692-47A7-9253-82960931F6B7}" destId="{C3CD3599-88DE-4DEB-81BF-520379977D7B}" srcOrd="2" destOrd="0" presId="urn:microsoft.com/office/officeart/2018/2/layout/IconVerticalSolidList"/>
    <dgm:cxn modelId="{A4329523-DF54-4571-9B6A-0350FE851B90}" type="presParOf" srcId="{E0BD8FEF-3692-47A7-9253-82960931F6B7}" destId="{E7286CCF-EBB1-4A29-B240-4BC3DA177E84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Applicant Sign-up </a:t>
          </a:r>
        </a:p>
        <a:p>
          <a:r>
            <a:rPr lang="en-US" sz="1600" dirty="0">
              <a:solidFill>
                <a:schemeClr val="tx1"/>
              </a:solidFill>
            </a:rPr>
            <a:t>&amp; Sign-in</a:t>
          </a: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2</a:t>
          </a:r>
          <a:r>
            <a:rPr lang="en-US" sz="1600" b="1" dirty="0">
              <a:solidFill>
                <a:schemeClr val="tx1"/>
              </a:solidFill>
            </a:rPr>
            <a:t>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Create Profile</a:t>
          </a: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3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Upload Resume</a:t>
          </a: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4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Job Searching</a:t>
          </a: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5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Apply for Jobs</a:t>
          </a: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6</a:t>
          </a:r>
          <a:r>
            <a:rPr lang="en-US" sz="1600" b="1" dirty="0">
              <a:solidFill>
                <a:schemeClr val="tx1"/>
              </a:solidFill>
            </a:rPr>
            <a:t>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Advanced Filters</a:t>
          </a: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6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6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6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6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6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6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F214FB-8585-4C85-83D7-47164AAD632D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8C3ED4-9510-4000-A70F-AAD75B5EBD43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9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Inspect Resumes</a:t>
          </a:r>
        </a:p>
      </dgm:t>
    </dgm:pt>
    <dgm:pt modelId="{4F31B688-999B-4752-86CF-5AFFBDD2FB2C}" type="par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1778D6F-210D-40E1-9F4A-4CEEC2F76790}" type="sibTrans" cxnId="{E7A50B49-7597-4D6A-A8AB-E00237D2C558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016586D9-2DB5-4AA6-BA9F-9EDDC0510C29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10</a:t>
          </a:r>
          <a:r>
            <a:rPr lang="en-US" sz="1600" b="1" dirty="0">
              <a:solidFill>
                <a:schemeClr val="tx1"/>
              </a:solidFill>
            </a:rPr>
            <a:t>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Call For Interview</a:t>
          </a:r>
        </a:p>
      </dgm:t>
    </dgm:pt>
    <dgm:pt modelId="{D8622124-F306-4E87-AD72-8341309CD39F}" type="par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9DA38EC-31CE-4170-A454-97D5E30BDBA8}" type="sibTrans" cxnId="{03FFB34C-F2DE-4D1A-A377-DDE0CA287713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F1A4D444-33C8-420D-922B-B4D83B96C7C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600" b="1" dirty="0">
              <a:solidFill>
                <a:schemeClr val="tx1"/>
              </a:solidFill>
            </a:rPr>
            <a:t>11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Admin Sign-up </a:t>
          </a:r>
        </a:p>
        <a:p>
          <a:r>
            <a:rPr lang="en-US" sz="1600" dirty="0">
              <a:solidFill>
                <a:schemeClr val="tx1"/>
              </a:solidFill>
            </a:rPr>
            <a:t>&amp; Sign-in</a:t>
          </a:r>
        </a:p>
      </dgm:t>
    </dgm:pt>
    <dgm:pt modelId="{AFA9A2E5-05CF-4291-BDAC-40FF2BA0C123}" type="par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68A763C5-D2C0-42B7-9415-66617A5D147E}" type="sibTrans" cxnId="{61F7C260-BB9F-4EAB-A166-C8B477418C19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51EB5745-8AAE-421D-874F-13491FF3F307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12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Authorize &amp; Supervise</a:t>
          </a:r>
        </a:p>
      </dgm:t>
    </dgm:pt>
    <dgm:pt modelId="{4809E3DC-C136-4EC2-849F-2394A70DF32F}" type="par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EAC77A3-F019-4EB6-A67A-D01EA028A855}" type="sibTrans" cxnId="{ECCDC5FC-C4CD-4D27-8963-B2FB5DA8B711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10DC8D50-E48F-4C14-846C-4F6CA479EED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13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Add, Edit, Delete Companies, Jobs </a:t>
          </a:r>
          <a:r>
            <a:rPr lang="en-US" sz="1600" dirty="0" err="1">
              <a:solidFill>
                <a:schemeClr val="tx1"/>
              </a:solidFill>
            </a:rPr>
            <a:t>etc</a:t>
          </a:r>
          <a:endParaRPr lang="en-US" sz="1600" dirty="0">
            <a:solidFill>
              <a:schemeClr val="tx1"/>
            </a:solidFill>
          </a:endParaRPr>
        </a:p>
      </dgm:t>
    </dgm:pt>
    <dgm:pt modelId="{95E9A227-DA0C-4889-BB4B-908CC0896D78}" type="par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2C6A091-2138-40DF-902A-DADF7C0A858A}" type="sibTrans" cxnId="{396AE40A-4D53-4D1B-9BE5-990817474275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9AF246AA-09BA-483A-95B2-66DE99600D52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14</a:t>
          </a:r>
          <a:r>
            <a:rPr lang="en-US" sz="1600" b="1" dirty="0">
              <a:solidFill>
                <a:schemeClr val="tx1"/>
              </a:solidFill>
            </a:rPr>
            <a:t> </a:t>
          </a:r>
          <a:br>
            <a:rPr lang="en-US" sz="16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Feedbacks</a:t>
          </a:r>
        </a:p>
      </dgm:t>
    </dgm:pt>
    <dgm:pt modelId="{C9CB9CCD-885C-4C1A-9190-7743B83ADCF6}" type="par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EE3646C7-4509-45CA-8EEC-BA8F436CA923}" type="sibTrans" cxnId="{96720A22-49E5-42B3-A8B4-CD9BDEE08C00}">
      <dgm:prSet/>
      <dgm:spPr/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C04F0AF3-5E8A-45D9-B2DA-D6E054F5A68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15</a:t>
          </a:r>
          <a:r>
            <a:rPr lang="en-US" sz="3400" b="1" dirty="0">
              <a:solidFill>
                <a:schemeClr val="tx1"/>
              </a:solidFill>
            </a:rPr>
            <a:t> </a:t>
          </a:r>
          <a:br>
            <a:rPr lang="en-US" sz="34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Responsive Design</a:t>
          </a:r>
        </a:p>
      </dgm:t>
    </dgm:pt>
    <dgm:pt modelId="{CE66FED7-A8AC-4E86-B706-F2F6B7E261A2}" type="parTrans" cxnId="{15A4BD14-6F1E-4917-A73C-4D0DF2D0FA12}">
      <dgm:prSet/>
      <dgm:spPr/>
      <dgm:t>
        <a:bodyPr/>
        <a:lstStyle/>
        <a:p>
          <a:endParaRPr lang="en-US"/>
        </a:p>
      </dgm:t>
    </dgm:pt>
    <dgm:pt modelId="{8737047C-B792-432C-92E0-94BAB6BB3540}" type="sibTrans" cxnId="{15A4BD14-6F1E-4917-A73C-4D0DF2D0FA12}">
      <dgm:prSet/>
      <dgm:spPr/>
      <dgm:t>
        <a:bodyPr/>
        <a:lstStyle/>
        <a:p>
          <a:endParaRPr lang="en-US"/>
        </a:p>
      </dgm:t>
    </dgm:pt>
    <dgm:pt modelId="{CCE3E61E-12B0-4E3B-80F5-05FF8CE10CE8}">
      <dgm:prSet phldrT="[Text]" custT="1"/>
      <dgm:spPr>
        <a:noFill/>
        <a:ln>
          <a:solidFill>
            <a:schemeClr val="accent1"/>
          </a:solidFill>
          <a:prstDash val="lgDash"/>
        </a:ln>
      </dgm:spPr>
      <dgm:t>
        <a:bodyPr/>
        <a:lstStyle/>
        <a:p>
          <a:r>
            <a:rPr lang="en-US" sz="1800" b="1" dirty="0">
              <a:solidFill>
                <a:schemeClr val="tx1"/>
              </a:solidFill>
            </a:rPr>
            <a:t>16</a:t>
          </a:r>
          <a:r>
            <a:rPr lang="en-US" sz="3400" b="1" dirty="0">
              <a:solidFill>
                <a:schemeClr val="tx1"/>
              </a:solidFill>
            </a:rPr>
            <a:t> </a:t>
          </a:r>
          <a:br>
            <a:rPr lang="en-US" sz="3400" dirty="0">
              <a:solidFill>
                <a:schemeClr val="tx1"/>
              </a:solidFill>
            </a:rPr>
          </a:br>
          <a:r>
            <a:rPr lang="en-US" sz="1600" dirty="0">
              <a:solidFill>
                <a:schemeClr val="tx1"/>
              </a:solidFill>
            </a:rPr>
            <a:t>Interview Resources</a:t>
          </a:r>
        </a:p>
      </dgm:t>
    </dgm:pt>
    <dgm:pt modelId="{6AA7597E-EE36-40B6-80A8-75E38734740C}" type="parTrans" cxnId="{F2C54556-B195-4462-9BB1-DE8514849BFA}">
      <dgm:prSet/>
      <dgm:spPr/>
      <dgm:t>
        <a:bodyPr/>
        <a:lstStyle/>
        <a:p>
          <a:endParaRPr lang="en-US"/>
        </a:p>
      </dgm:t>
    </dgm:pt>
    <dgm:pt modelId="{7D9B3AB5-AE6A-44B6-9B6C-EBD467D0F483}" type="sibTrans" cxnId="{F2C54556-B195-4462-9BB1-DE8514849BFA}">
      <dgm:prSet/>
      <dgm:spPr/>
      <dgm:t>
        <a:bodyPr/>
        <a:lstStyle/>
        <a:p>
          <a:endParaRPr lang="en-US"/>
        </a:p>
      </dgm:t>
    </dgm:pt>
    <dgm:pt modelId="{92654547-E6AF-4C21-813C-FC394A15A681}" type="pres">
      <dgm:prSet presAssocID="{1BF214FB-8585-4C85-83D7-47164AAD632D}" presName="diagram" presStyleCnt="0">
        <dgm:presLayoutVars>
          <dgm:dir/>
          <dgm:resizeHandles val="exact"/>
        </dgm:presLayoutVars>
      </dgm:prSet>
      <dgm:spPr/>
    </dgm:pt>
    <dgm:pt modelId="{250A4AD9-9384-455C-AF51-202B08254D55}" type="pres">
      <dgm:prSet presAssocID="{888C3ED4-9510-4000-A70F-AAD75B5EBD43}" presName="node" presStyleLbl="node1" presStyleIdx="0" presStyleCnt="8">
        <dgm:presLayoutVars>
          <dgm:bulletEnabled val="1"/>
        </dgm:presLayoutVars>
      </dgm:prSet>
      <dgm:spPr/>
    </dgm:pt>
    <dgm:pt modelId="{4651146E-6BCD-4FBD-9BFD-AFBFF51DA873}" type="pres">
      <dgm:prSet presAssocID="{91778D6F-210D-40E1-9F4A-4CEEC2F76790}" presName="sibTrans" presStyleCnt="0"/>
      <dgm:spPr/>
    </dgm:pt>
    <dgm:pt modelId="{7A5B3E65-9777-4EF6-A5E1-C35B895D487A}" type="pres">
      <dgm:prSet presAssocID="{016586D9-2DB5-4AA6-BA9F-9EDDC0510C29}" presName="node" presStyleLbl="node1" presStyleIdx="1" presStyleCnt="8">
        <dgm:presLayoutVars>
          <dgm:bulletEnabled val="1"/>
        </dgm:presLayoutVars>
      </dgm:prSet>
      <dgm:spPr/>
    </dgm:pt>
    <dgm:pt modelId="{8C3FA750-50B3-4A61-AE6A-6E262BD92BF1}" type="pres">
      <dgm:prSet presAssocID="{59DA38EC-31CE-4170-A454-97D5E30BDBA8}" presName="sibTrans" presStyleCnt="0"/>
      <dgm:spPr/>
    </dgm:pt>
    <dgm:pt modelId="{98736366-53F9-49EF-9094-E77CAF66F377}" type="pres">
      <dgm:prSet presAssocID="{F1A4D444-33C8-420D-922B-B4D83B96C7C2}" presName="node" presStyleLbl="node1" presStyleIdx="2" presStyleCnt="8">
        <dgm:presLayoutVars>
          <dgm:bulletEnabled val="1"/>
        </dgm:presLayoutVars>
      </dgm:prSet>
      <dgm:spPr/>
    </dgm:pt>
    <dgm:pt modelId="{184FD239-07E4-4D73-B5DB-F0618A654FA9}" type="pres">
      <dgm:prSet presAssocID="{68A763C5-D2C0-42B7-9415-66617A5D147E}" presName="sibTrans" presStyleCnt="0"/>
      <dgm:spPr/>
    </dgm:pt>
    <dgm:pt modelId="{E111D404-B88B-44E6-839A-F40E9BF97271}" type="pres">
      <dgm:prSet presAssocID="{51EB5745-8AAE-421D-874F-13491FF3F307}" presName="node" presStyleLbl="node1" presStyleIdx="3" presStyleCnt="8">
        <dgm:presLayoutVars>
          <dgm:bulletEnabled val="1"/>
        </dgm:presLayoutVars>
      </dgm:prSet>
      <dgm:spPr/>
    </dgm:pt>
    <dgm:pt modelId="{D747113C-6AAD-4D6D-B469-D8C2782852AE}" type="pres">
      <dgm:prSet presAssocID="{CEAC77A3-F019-4EB6-A67A-D01EA028A855}" presName="sibTrans" presStyleCnt="0"/>
      <dgm:spPr/>
    </dgm:pt>
    <dgm:pt modelId="{8298FD8A-4BE2-4FB3-B18E-E031C2BD42AC}" type="pres">
      <dgm:prSet presAssocID="{10DC8D50-E48F-4C14-846C-4F6CA479EED8}" presName="node" presStyleLbl="node1" presStyleIdx="4" presStyleCnt="8">
        <dgm:presLayoutVars>
          <dgm:bulletEnabled val="1"/>
        </dgm:presLayoutVars>
      </dgm:prSet>
      <dgm:spPr/>
    </dgm:pt>
    <dgm:pt modelId="{40AAEEEF-B0A3-4A11-9E22-47246DBF72EC}" type="pres">
      <dgm:prSet presAssocID="{D2C6A091-2138-40DF-902A-DADF7C0A858A}" presName="sibTrans" presStyleCnt="0"/>
      <dgm:spPr/>
    </dgm:pt>
    <dgm:pt modelId="{F7AE4263-220C-4194-B4E9-8B096817D988}" type="pres">
      <dgm:prSet presAssocID="{9AF246AA-09BA-483A-95B2-66DE99600D52}" presName="node" presStyleLbl="node1" presStyleIdx="5" presStyleCnt="8">
        <dgm:presLayoutVars>
          <dgm:bulletEnabled val="1"/>
        </dgm:presLayoutVars>
      </dgm:prSet>
      <dgm:spPr/>
    </dgm:pt>
    <dgm:pt modelId="{96C0251C-32FE-483A-8439-CCB577A6B212}" type="pres">
      <dgm:prSet presAssocID="{EE3646C7-4509-45CA-8EEC-BA8F436CA923}" presName="sibTrans" presStyleCnt="0"/>
      <dgm:spPr/>
    </dgm:pt>
    <dgm:pt modelId="{66FDE7A9-BD44-462B-9D5B-6E7A7C70C95F}" type="pres">
      <dgm:prSet presAssocID="{C04F0AF3-5E8A-45D9-B2DA-D6E054F5A688}" presName="node" presStyleLbl="node1" presStyleIdx="6" presStyleCnt="8" custLinFactNeighborX="-512" custLinFactNeighborY="2515">
        <dgm:presLayoutVars>
          <dgm:bulletEnabled val="1"/>
        </dgm:presLayoutVars>
      </dgm:prSet>
      <dgm:spPr/>
    </dgm:pt>
    <dgm:pt modelId="{378534C8-ED80-4B52-9AF9-3C6779756CD8}" type="pres">
      <dgm:prSet presAssocID="{8737047C-B792-432C-92E0-94BAB6BB3540}" presName="sibTrans" presStyleCnt="0"/>
      <dgm:spPr/>
    </dgm:pt>
    <dgm:pt modelId="{A0E2BBA4-0981-479D-B8AD-E055C5FFD3FD}" type="pres">
      <dgm:prSet presAssocID="{CCE3E61E-12B0-4E3B-80F5-05FF8CE10CE8}" presName="node" presStyleLbl="node1" presStyleIdx="7" presStyleCnt="8">
        <dgm:presLayoutVars>
          <dgm:bulletEnabled val="1"/>
        </dgm:presLayoutVars>
      </dgm:prSet>
      <dgm:spPr/>
    </dgm:pt>
  </dgm:ptLst>
  <dgm:cxnLst>
    <dgm:cxn modelId="{7DAD2D03-DF1E-42BF-967E-087CA55A7517}" type="presOf" srcId="{51EB5745-8AAE-421D-874F-13491FF3F307}" destId="{E111D404-B88B-44E6-839A-F40E9BF97271}" srcOrd="0" destOrd="0" presId="urn:microsoft.com/office/officeart/2005/8/layout/default"/>
    <dgm:cxn modelId="{396AE40A-4D53-4D1B-9BE5-990817474275}" srcId="{1BF214FB-8585-4C85-83D7-47164AAD632D}" destId="{10DC8D50-E48F-4C14-846C-4F6CA479EED8}" srcOrd="4" destOrd="0" parTransId="{95E9A227-DA0C-4889-BB4B-908CC0896D78}" sibTransId="{D2C6A091-2138-40DF-902A-DADF7C0A858A}"/>
    <dgm:cxn modelId="{B8E2310E-9236-455E-BBDA-BBE4B102D732}" type="presOf" srcId="{CCE3E61E-12B0-4E3B-80F5-05FF8CE10CE8}" destId="{A0E2BBA4-0981-479D-B8AD-E055C5FFD3FD}" srcOrd="0" destOrd="0" presId="urn:microsoft.com/office/officeart/2005/8/layout/default"/>
    <dgm:cxn modelId="{15A4BD14-6F1E-4917-A73C-4D0DF2D0FA12}" srcId="{1BF214FB-8585-4C85-83D7-47164AAD632D}" destId="{C04F0AF3-5E8A-45D9-B2DA-D6E054F5A688}" srcOrd="6" destOrd="0" parTransId="{CE66FED7-A8AC-4E86-B706-F2F6B7E261A2}" sibTransId="{8737047C-B792-432C-92E0-94BAB6BB3540}"/>
    <dgm:cxn modelId="{96720A22-49E5-42B3-A8B4-CD9BDEE08C00}" srcId="{1BF214FB-8585-4C85-83D7-47164AAD632D}" destId="{9AF246AA-09BA-483A-95B2-66DE99600D52}" srcOrd="5" destOrd="0" parTransId="{C9CB9CCD-885C-4C1A-9190-7743B83ADCF6}" sibTransId="{EE3646C7-4509-45CA-8EEC-BA8F436CA923}"/>
    <dgm:cxn modelId="{59AEF528-637A-42FE-89B9-BC2D21624135}" type="presOf" srcId="{F1A4D444-33C8-420D-922B-B4D83B96C7C2}" destId="{98736366-53F9-49EF-9094-E77CAF66F377}" srcOrd="0" destOrd="0" presId="urn:microsoft.com/office/officeart/2005/8/layout/default"/>
    <dgm:cxn modelId="{61F7C260-BB9F-4EAB-A166-C8B477418C19}" srcId="{1BF214FB-8585-4C85-83D7-47164AAD632D}" destId="{F1A4D444-33C8-420D-922B-B4D83B96C7C2}" srcOrd="2" destOrd="0" parTransId="{AFA9A2E5-05CF-4291-BDAC-40FF2BA0C123}" sibTransId="{68A763C5-D2C0-42B7-9415-66617A5D147E}"/>
    <dgm:cxn modelId="{E7A50B49-7597-4D6A-A8AB-E00237D2C558}" srcId="{1BF214FB-8585-4C85-83D7-47164AAD632D}" destId="{888C3ED4-9510-4000-A70F-AAD75B5EBD43}" srcOrd="0" destOrd="0" parTransId="{4F31B688-999B-4752-86CF-5AFFBDD2FB2C}" sibTransId="{91778D6F-210D-40E1-9F4A-4CEEC2F76790}"/>
    <dgm:cxn modelId="{03FFB34C-F2DE-4D1A-A377-DDE0CA287713}" srcId="{1BF214FB-8585-4C85-83D7-47164AAD632D}" destId="{016586D9-2DB5-4AA6-BA9F-9EDDC0510C29}" srcOrd="1" destOrd="0" parTransId="{D8622124-F306-4E87-AD72-8341309CD39F}" sibTransId="{59DA38EC-31CE-4170-A454-97D5E30BDBA8}"/>
    <dgm:cxn modelId="{2DB7B44F-8F33-4F07-8CDA-E8701BDA5F48}" type="presOf" srcId="{9AF246AA-09BA-483A-95B2-66DE99600D52}" destId="{F7AE4263-220C-4194-B4E9-8B096817D988}" srcOrd="0" destOrd="0" presId="urn:microsoft.com/office/officeart/2005/8/layout/default"/>
    <dgm:cxn modelId="{F2C54556-B195-4462-9BB1-DE8514849BFA}" srcId="{1BF214FB-8585-4C85-83D7-47164AAD632D}" destId="{CCE3E61E-12B0-4E3B-80F5-05FF8CE10CE8}" srcOrd="7" destOrd="0" parTransId="{6AA7597E-EE36-40B6-80A8-75E38734740C}" sibTransId="{7D9B3AB5-AE6A-44B6-9B6C-EBD467D0F483}"/>
    <dgm:cxn modelId="{5417698C-B81D-43CE-B65E-853E416C5CBF}" type="presOf" srcId="{10DC8D50-E48F-4C14-846C-4F6CA479EED8}" destId="{8298FD8A-4BE2-4FB3-B18E-E031C2BD42AC}" srcOrd="0" destOrd="0" presId="urn:microsoft.com/office/officeart/2005/8/layout/default"/>
    <dgm:cxn modelId="{E6E74F99-5280-40DA-9E91-B5CA0A6346AB}" type="presOf" srcId="{016586D9-2DB5-4AA6-BA9F-9EDDC0510C29}" destId="{7A5B3E65-9777-4EF6-A5E1-C35B895D487A}" srcOrd="0" destOrd="0" presId="urn:microsoft.com/office/officeart/2005/8/layout/default"/>
    <dgm:cxn modelId="{E05021BE-B5A7-46E7-91FD-547B7247C89F}" type="presOf" srcId="{1BF214FB-8585-4C85-83D7-47164AAD632D}" destId="{92654547-E6AF-4C21-813C-FC394A15A681}" srcOrd="0" destOrd="0" presId="urn:microsoft.com/office/officeart/2005/8/layout/default"/>
    <dgm:cxn modelId="{C9A99AF7-ACD7-4108-8B57-DB7178590EB4}" type="presOf" srcId="{888C3ED4-9510-4000-A70F-AAD75B5EBD43}" destId="{250A4AD9-9384-455C-AF51-202B08254D55}" srcOrd="0" destOrd="0" presId="urn:microsoft.com/office/officeart/2005/8/layout/default"/>
    <dgm:cxn modelId="{ECCDC5FC-C4CD-4D27-8963-B2FB5DA8B711}" srcId="{1BF214FB-8585-4C85-83D7-47164AAD632D}" destId="{51EB5745-8AAE-421D-874F-13491FF3F307}" srcOrd="3" destOrd="0" parTransId="{4809E3DC-C136-4EC2-849F-2394A70DF32F}" sibTransId="{CEAC77A3-F019-4EB6-A67A-D01EA028A855}"/>
    <dgm:cxn modelId="{F96421FE-AA2F-4897-A183-54255AB97025}" type="presOf" srcId="{C04F0AF3-5E8A-45D9-B2DA-D6E054F5A688}" destId="{66FDE7A9-BD44-462B-9D5B-6E7A7C70C95F}" srcOrd="0" destOrd="0" presId="urn:microsoft.com/office/officeart/2005/8/layout/default"/>
    <dgm:cxn modelId="{A6017E7B-72B2-4BF3-955B-1883BD7EE2B8}" type="presParOf" srcId="{92654547-E6AF-4C21-813C-FC394A15A681}" destId="{250A4AD9-9384-455C-AF51-202B08254D55}" srcOrd="0" destOrd="0" presId="urn:microsoft.com/office/officeart/2005/8/layout/default"/>
    <dgm:cxn modelId="{255B7F46-ABE6-470D-AA44-251223966F8D}" type="presParOf" srcId="{92654547-E6AF-4C21-813C-FC394A15A681}" destId="{4651146E-6BCD-4FBD-9BFD-AFBFF51DA873}" srcOrd="1" destOrd="0" presId="urn:microsoft.com/office/officeart/2005/8/layout/default"/>
    <dgm:cxn modelId="{CD53A123-40E6-4CC9-95B9-52C5E139CC3B}" type="presParOf" srcId="{92654547-E6AF-4C21-813C-FC394A15A681}" destId="{7A5B3E65-9777-4EF6-A5E1-C35B895D487A}" srcOrd="2" destOrd="0" presId="urn:microsoft.com/office/officeart/2005/8/layout/default"/>
    <dgm:cxn modelId="{A4BB538E-6F9B-49AD-BFF4-9659A15FAF78}" type="presParOf" srcId="{92654547-E6AF-4C21-813C-FC394A15A681}" destId="{8C3FA750-50B3-4A61-AE6A-6E262BD92BF1}" srcOrd="3" destOrd="0" presId="urn:microsoft.com/office/officeart/2005/8/layout/default"/>
    <dgm:cxn modelId="{24900E1C-4414-43CE-9DCA-A2B5BF9C54D9}" type="presParOf" srcId="{92654547-E6AF-4C21-813C-FC394A15A681}" destId="{98736366-53F9-49EF-9094-E77CAF66F377}" srcOrd="4" destOrd="0" presId="urn:microsoft.com/office/officeart/2005/8/layout/default"/>
    <dgm:cxn modelId="{B226722C-D110-484F-B8A6-C72629260C42}" type="presParOf" srcId="{92654547-E6AF-4C21-813C-FC394A15A681}" destId="{184FD239-07E4-4D73-B5DB-F0618A654FA9}" srcOrd="5" destOrd="0" presId="urn:microsoft.com/office/officeart/2005/8/layout/default"/>
    <dgm:cxn modelId="{A731B613-C92F-4045-B8CD-F8D6EE0E6F67}" type="presParOf" srcId="{92654547-E6AF-4C21-813C-FC394A15A681}" destId="{E111D404-B88B-44E6-839A-F40E9BF97271}" srcOrd="6" destOrd="0" presId="urn:microsoft.com/office/officeart/2005/8/layout/default"/>
    <dgm:cxn modelId="{5DB6BD3F-AF14-47AF-B075-AF96B9BED870}" type="presParOf" srcId="{92654547-E6AF-4C21-813C-FC394A15A681}" destId="{D747113C-6AAD-4D6D-B469-D8C2782852AE}" srcOrd="7" destOrd="0" presId="urn:microsoft.com/office/officeart/2005/8/layout/default"/>
    <dgm:cxn modelId="{0BE13472-CCE2-41AA-B714-B81EE5CD8099}" type="presParOf" srcId="{92654547-E6AF-4C21-813C-FC394A15A681}" destId="{8298FD8A-4BE2-4FB3-B18E-E031C2BD42AC}" srcOrd="8" destOrd="0" presId="urn:microsoft.com/office/officeart/2005/8/layout/default"/>
    <dgm:cxn modelId="{F31D8D60-8D45-4CF8-A588-AFEFAFB4923D}" type="presParOf" srcId="{92654547-E6AF-4C21-813C-FC394A15A681}" destId="{40AAEEEF-B0A3-4A11-9E22-47246DBF72EC}" srcOrd="9" destOrd="0" presId="urn:microsoft.com/office/officeart/2005/8/layout/default"/>
    <dgm:cxn modelId="{79DE278C-9500-44C0-A32A-DEFFC3BCFE5F}" type="presParOf" srcId="{92654547-E6AF-4C21-813C-FC394A15A681}" destId="{F7AE4263-220C-4194-B4E9-8B096817D988}" srcOrd="10" destOrd="0" presId="urn:microsoft.com/office/officeart/2005/8/layout/default"/>
    <dgm:cxn modelId="{F3FA1974-D0C9-4542-B128-108E88AD1FAB}" type="presParOf" srcId="{92654547-E6AF-4C21-813C-FC394A15A681}" destId="{96C0251C-32FE-483A-8439-CCB577A6B212}" srcOrd="11" destOrd="0" presId="urn:microsoft.com/office/officeart/2005/8/layout/default"/>
    <dgm:cxn modelId="{459FD786-BB1B-419A-B98B-5CDA69A24CCB}" type="presParOf" srcId="{92654547-E6AF-4C21-813C-FC394A15A681}" destId="{66FDE7A9-BD44-462B-9D5B-6E7A7C70C95F}" srcOrd="12" destOrd="0" presId="urn:microsoft.com/office/officeart/2005/8/layout/default"/>
    <dgm:cxn modelId="{02077E57-DDC8-464C-8E16-F3087E82267B}" type="presParOf" srcId="{92654547-E6AF-4C21-813C-FC394A15A681}" destId="{378534C8-ED80-4B52-9AF9-3C6779756CD8}" srcOrd="13" destOrd="0" presId="urn:microsoft.com/office/officeart/2005/8/layout/default"/>
    <dgm:cxn modelId="{CD00D184-9AB4-4783-95D7-89B4F93D29B9}" type="presParOf" srcId="{92654547-E6AF-4C21-813C-FC394A15A681}" destId="{A0E2BBA4-0981-479D-B8AD-E055C5FFD3FD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124412-9644-4D54-9996-37995BD253CE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C1743D-5B86-4F6D-BBA3-417F569AEEF3}">
      <dgm:prSet phldrT="[Text]"/>
      <dgm:spPr/>
      <dgm:t>
        <a:bodyPr/>
        <a:lstStyle/>
        <a:p>
          <a:pPr algn="ctr"/>
          <a:r>
            <a:rPr lang="en-US" b="1" dirty="0"/>
            <a:t>HTML</a:t>
          </a:r>
        </a:p>
      </dgm:t>
    </dgm:pt>
    <dgm:pt modelId="{01D85327-0208-46AB-919C-BC815DDF0C6D}" type="parTrans" cxnId="{54D3DD53-6B11-452A-9713-281EDA9D697E}">
      <dgm:prSet/>
      <dgm:spPr/>
      <dgm:t>
        <a:bodyPr/>
        <a:lstStyle/>
        <a:p>
          <a:pPr algn="ctr"/>
          <a:endParaRPr lang="en-US" b="1"/>
        </a:p>
      </dgm:t>
    </dgm:pt>
    <dgm:pt modelId="{7B9BE4CB-54DB-416F-AD37-2AEB901FB50D}" type="sibTrans" cxnId="{54D3DD53-6B11-452A-9713-281EDA9D697E}">
      <dgm:prSet/>
      <dgm:spPr/>
      <dgm:t>
        <a:bodyPr/>
        <a:lstStyle/>
        <a:p>
          <a:pPr algn="ctr"/>
          <a:endParaRPr lang="en-US" b="1"/>
        </a:p>
      </dgm:t>
    </dgm:pt>
    <dgm:pt modelId="{EFE7F579-7F85-4FD9-8DAE-BCF499A70E12}">
      <dgm:prSet phldrT="[Text]"/>
      <dgm:spPr/>
      <dgm:t>
        <a:bodyPr/>
        <a:lstStyle/>
        <a:p>
          <a:pPr algn="ctr"/>
          <a:r>
            <a:rPr lang="en-US" b="1" dirty="0"/>
            <a:t>PHP</a:t>
          </a:r>
        </a:p>
      </dgm:t>
    </dgm:pt>
    <dgm:pt modelId="{C6B90E64-251D-4CEF-B908-326D10A6C115}" type="parTrans" cxnId="{7DB18E62-306A-4939-B470-87CFF16271E3}">
      <dgm:prSet/>
      <dgm:spPr/>
      <dgm:t>
        <a:bodyPr/>
        <a:lstStyle/>
        <a:p>
          <a:pPr algn="ctr"/>
          <a:endParaRPr lang="en-US" b="1"/>
        </a:p>
      </dgm:t>
    </dgm:pt>
    <dgm:pt modelId="{C69C75C4-F1FD-4E01-BD49-A13FD21D6FDC}" type="sibTrans" cxnId="{7DB18E62-306A-4939-B470-87CFF16271E3}">
      <dgm:prSet/>
      <dgm:spPr/>
      <dgm:t>
        <a:bodyPr/>
        <a:lstStyle/>
        <a:p>
          <a:pPr algn="ctr"/>
          <a:endParaRPr lang="en-US" b="1"/>
        </a:p>
      </dgm:t>
    </dgm:pt>
    <dgm:pt modelId="{89EE3361-D840-42C3-A4A0-9F5E2D926CC9}">
      <dgm:prSet phldrT="[Text]"/>
      <dgm:spPr/>
      <dgm:t>
        <a:bodyPr/>
        <a:lstStyle/>
        <a:p>
          <a:pPr algn="ctr"/>
          <a:r>
            <a:rPr lang="en-US" b="1" dirty="0"/>
            <a:t>MySQL</a:t>
          </a:r>
        </a:p>
      </dgm:t>
    </dgm:pt>
    <dgm:pt modelId="{67546E8E-7A8E-4AB8-BF80-98F23C528BCB}" type="parTrans" cxnId="{5D67087D-2E22-494D-A5A7-40B9CD207569}">
      <dgm:prSet/>
      <dgm:spPr/>
      <dgm:t>
        <a:bodyPr/>
        <a:lstStyle/>
        <a:p>
          <a:pPr algn="ctr"/>
          <a:endParaRPr lang="en-US" b="1"/>
        </a:p>
      </dgm:t>
    </dgm:pt>
    <dgm:pt modelId="{31F4A21D-A5FA-49A8-A2A1-588BAE708DA0}" type="sibTrans" cxnId="{5D67087D-2E22-494D-A5A7-40B9CD207569}">
      <dgm:prSet/>
      <dgm:spPr/>
      <dgm:t>
        <a:bodyPr/>
        <a:lstStyle/>
        <a:p>
          <a:pPr algn="ctr"/>
          <a:endParaRPr lang="en-US" b="1"/>
        </a:p>
      </dgm:t>
    </dgm:pt>
    <dgm:pt modelId="{0648B56E-1A43-44BA-9BE5-021AFE76B169}" type="pres">
      <dgm:prSet presAssocID="{1F124412-9644-4D54-9996-37995BD253CE}" presName="Name0" presStyleCnt="0">
        <dgm:presLayoutVars>
          <dgm:chMax val="7"/>
          <dgm:chPref val="7"/>
          <dgm:dir/>
        </dgm:presLayoutVars>
      </dgm:prSet>
      <dgm:spPr/>
    </dgm:pt>
    <dgm:pt modelId="{BA5A943B-8766-47ED-9A14-77044B47EEA9}" type="pres">
      <dgm:prSet presAssocID="{1F124412-9644-4D54-9996-37995BD253CE}" presName="Name1" presStyleCnt="0"/>
      <dgm:spPr/>
    </dgm:pt>
    <dgm:pt modelId="{0C4CD9DC-5D25-48FB-82CB-3B21B25BCEBC}" type="pres">
      <dgm:prSet presAssocID="{1F124412-9644-4D54-9996-37995BD253CE}" presName="cycle" presStyleCnt="0"/>
      <dgm:spPr/>
    </dgm:pt>
    <dgm:pt modelId="{239DBD0F-67AA-463F-B479-26C81541D882}" type="pres">
      <dgm:prSet presAssocID="{1F124412-9644-4D54-9996-37995BD253CE}" presName="srcNode" presStyleLbl="node1" presStyleIdx="0" presStyleCnt="3"/>
      <dgm:spPr/>
    </dgm:pt>
    <dgm:pt modelId="{9C17444B-F4A7-4172-998B-D298C79B104B}" type="pres">
      <dgm:prSet presAssocID="{1F124412-9644-4D54-9996-37995BD253CE}" presName="conn" presStyleLbl="parChTrans1D2" presStyleIdx="0" presStyleCnt="1"/>
      <dgm:spPr/>
    </dgm:pt>
    <dgm:pt modelId="{D614344C-AE1A-4646-9BE5-64F7DA02A27D}" type="pres">
      <dgm:prSet presAssocID="{1F124412-9644-4D54-9996-37995BD253CE}" presName="extraNode" presStyleLbl="node1" presStyleIdx="0" presStyleCnt="3"/>
      <dgm:spPr/>
    </dgm:pt>
    <dgm:pt modelId="{73EE62D9-D183-45E3-B7DA-A2B70CEE9B85}" type="pres">
      <dgm:prSet presAssocID="{1F124412-9644-4D54-9996-37995BD253CE}" presName="dstNode" presStyleLbl="node1" presStyleIdx="0" presStyleCnt="3"/>
      <dgm:spPr/>
    </dgm:pt>
    <dgm:pt modelId="{2F044DE2-F29A-4763-83E7-3A4A1FD7F744}" type="pres">
      <dgm:prSet presAssocID="{E4C1743D-5B86-4F6D-BBA3-417F569AEEF3}" presName="text_1" presStyleLbl="node1" presStyleIdx="0" presStyleCnt="3">
        <dgm:presLayoutVars>
          <dgm:bulletEnabled val="1"/>
        </dgm:presLayoutVars>
      </dgm:prSet>
      <dgm:spPr/>
    </dgm:pt>
    <dgm:pt modelId="{728EC12B-F80C-4BE3-ACAE-C59D9562E733}" type="pres">
      <dgm:prSet presAssocID="{E4C1743D-5B86-4F6D-BBA3-417F569AEEF3}" presName="accent_1" presStyleCnt="0"/>
      <dgm:spPr/>
    </dgm:pt>
    <dgm:pt modelId="{0CEE1735-99E7-4D43-B150-B3AF2D8F81C2}" type="pres">
      <dgm:prSet presAssocID="{E4C1743D-5B86-4F6D-BBA3-417F569AEEF3}" presName="accentRepeatNode" presStyleLbl="solidFgAcc1" presStyleIdx="0" presStyleCnt="3"/>
      <dgm:spPr/>
    </dgm:pt>
    <dgm:pt modelId="{B13DE236-30A6-474D-B2DF-F0F8A739A6E2}" type="pres">
      <dgm:prSet presAssocID="{EFE7F579-7F85-4FD9-8DAE-BCF499A70E12}" presName="text_2" presStyleLbl="node1" presStyleIdx="1" presStyleCnt="3">
        <dgm:presLayoutVars>
          <dgm:bulletEnabled val="1"/>
        </dgm:presLayoutVars>
      </dgm:prSet>
      <dgm:spPr/>
    </dgm:pt>
    <dgm:pt modelId="{9281ADD6-2A4A-4BC5-88D4-917BB1954970}" type="pres">
      <dgm:prSet presAssocID="{EFE7F579-7F85-4FD9-8DAE-BCF499A70E12}" presName="accent_2" presStyleCnt="0"/>
      <dgm:spPr/>
    </dgm:pt>
    <dgm:pt modelId="{B21798D0-CA46-47AD-B4E4-6362785A6C14}" type="pres">
      <dgm:prSet presAssocID="{EFE7F579-7F85-4FD9-8DAE-BCF499A70E12}" presName="accentRepeatNode" presStyleLbl="solidFgAcc1" presStyleIdx="1" presStyleCnt="3"/>
      <dgm:spPr/>
    </dgm:pt>
    <dgm:pt modelId="{4DF8F748-74DE-4479-99BD-02C6074BB830}" type="pres">
      <dgm:prSet presAssocID="{89EE3361-D840-42C3-A4A0-9F5E2D926CC9}" presName="text_3" presStyleLbl="node1" presStyleIdx="2" presStyleCnt="3">
        <dgm:presLayoutVars>
          <dgm:bulletEnabled val="1"/>
        </dgm:presLayoutVars>
      </dgm:prSet>
      <dgm:spPr/>
    </dgm:pt>
    <dgm:pt modelId="{89FABF2A-94CA-4677-BE33-6456E908796F}" type="pres">
      <dgm:prSet presAssocID="{89EE3361-D840-42C3-A4A0-9F5E2D926CC9}" presName="accent_3" presStyleCnt="0"/>
      <dgm:spPr/>
    </dgm:pt>
    <dgm:pt modelId="{DA9355AD-1D44-4316-AE19-657E94E1D199}" type="pres">
      <dgm:prSet presAssocID="{89EE3361-D840-42C3-A4A0-9F5E2D926CC9}" presName="accentRepeatNode" presStyleLbl="solidFgAcc1" presStyleIdx="2" presStyleCnt="3"/>
      <dgm:spPr/>
    </dgm:pt>
  </dgm:ptLst>
  <dgm:cxnLst>
    <dgm:cxn modelId="{7DB18E62-306A-4939-B470-87CFF16271E3}" srcId="{1F124412-9644-4D54-9996-37995BD253CE}" destId="{EFE7F579-7F85-4FD9-8DAE-BCF499A70E12}" srcOrd="1" destOrd="0" parTransId="{C6B90E64-251D-4CEF-B908-326D10A6C115}" sibTransId="{C69C75C4-F1FD-4E01-BD49-A13FD21D6FDC}"/>
    <dgm:cxn modelId="{E63E716B-B18E-41A6-9C2B-BFBA53FBD859}" type="presOf" srcId="{EFE7F579-7F85-4FD9-8DAE-BCF499A70E12}" destId="{B13DE236-30A6-474D-B2DF-F0F8A739A6E2}" srcOrd="0" destOrd="0" presId="urn:microsoft.com/office/officeart/2008/layout/VerticalCurvedList"/>
    <dgm:cxn modelId="{54D3DD53-6B11-452A-9713-281EDA9D697E}" srcId="{1F124412-9644-4D54-9996-37995BD253CE}" destId="{E4C1743D-5B86-4F6D-BBA3-417F569AEEF3}" srcOrd="0" destOrd="0" parTransId="{01D85327-0208-46AB-919C-BC815DDF0C6D}" sibTransId="{7B9BE4CB-54DB-416F-AD37-2AEB901FB50D}"/>
    <dgm:cxn modelId="{5D67087D-2E22-494D-A5A7-40B9CD207569}" srcId="{1F124412-9644-4D54-9996-37995BD253CE}" destId="{89EE3361-D840-42C3-A4A0-9F5E2D926CC9}" srcOrd="2" destOrd="0" parTransId="{67546E8E-7A8E-4AB8-BF80-98F23C528BCB}" sibTransId="{31F4A21D-A5FA-49A8-A2A1-588BAE708DA0}"/>
    <dgm:cxn modelId="{E2B054B3-0698-4100-BA8E-1D09B30C9F12}" type="presOf" srcId="{E4C1743D-5B86-4F6D-BBA3-417F569AEEF3}" destId="{2F044DE2-F29A-4763-83E7-3A4A1FD7F744}" srcOrd="0" destOrd="0" presId="urn:microsoft.com/office/officeart/2008/layout/VerticalCurvedList"/>
    <dgm:cxn modelId="{A1A96CB6-F7BE-4544-B679-B09CFFF09F6E}" type="presOf" srcId="{7B9BE4CB-54DB-416F-AD37-2AEB901FB50D}" destId="{9C17444B-F4A7-4172-998B-D298C79B104B}" srcOrd="0" destOrd="0" presId="urn:microsoft.com/office/officeart/2008/layout/VerticalCurvedList"/>
    <dgm:cxn modelId="{B5EB33F9-8D6B-4F22-9A5B-2B79DE948553}" type="presOf" srcId="{1F124412-9644-4D54-9996-37995BD253CE}" destId="{0648B56E-1A43-44BA-9BE5-021AFE76B169}" srcOrd="0" destOrd="0" presId="urn:microsoft.com/office/officeart/2008/layout/VerticalCurvedList"/>
    <dgm:cxn modelId="{F2687AFA-7A01-4318-AB34-61E40FD12CBA}" type="presOf" srcId="{89EE3361-D840-42C3-A4A0-9F5E2D926CC9}" destId="{4DF8F748-74DE-4479-99BD-02C6074BB830}" srcOrd="0" destOrd="0" presId="urn:microsoft.com/office/officeart/2008/layout/VerticalCurvedList"/>
    <dgm:cxn modelId="{7E1E8B46-121F-4C7A-B815-52E91A0944C1}" type="presParOf" srcId="{0648B56E-1A43-44BA-9BE5-021AFE76B169}" destId="{BA5A943B-8766-47ED-9A14-77044B47EEA9}" srcOrd="0" destOrd="0" presId="urn:microsoft.com/office/officeart/2008/layout/VerticalCurvedList"/>
    <dgm:cxn modelId="{3C30EB44-A623-4005-AECD-6D60ADEA3460}" type="presParOf" srcId="{BA5A943B-8766-47ED-9A14-77044B47EEA9}" destId="{0C4CD9DC-5D25-48FB-82CB-3B21B25BCEBC}" srcOrd="0" destOrd="0" presId="urn:microsoft.com/office/officeart/2008/layout/VerticalCurvedList"/>
    <dgm:cxn modelId="{8FB8D6F6-B7FC-4EC3-8AA9-93C26AABF259}" type="presParOf" srcId="{0C4CD9DC-5D25-48FB-82CB-3B21B25BCEBC}" destId="{239DBD0F-67AA-463F-B479-26C81541D882}" srcOrd="0" destOrd="0" presId="urn:microsoft.com/office/officeart/2008/layout/VerticalCurvedList"/>
    <dgm:cxn modelId="{075FC82A-5C64-4D89-80BB-6D3B59AFF5E9}" type="presParOf" srcId="{0C4CD9DC-5D25-48FB-82CB-3B21B25BCEBC}" destId="{9C17444B-F4A7-4172-998B-D298C79B104B}" srcOrd="1" destOrd="0" presId="urn:microsoft.com/office/officeart/2008/layout/VerticalCurvedList"/>
    <dgm:cxn modelId="{6C714043-C8CB-4703-9278-9F1EDF21F3E2}" type="presParOf" srcId="{0C4CD9DC-5D25-48FB-82CB-3B21B25BCEBC}" destId="{D614344C-AE1A-4646-9BE5-64F7DA02A27D}" srcOrd="2" destOrd="0" presId="urn:microsoft.com/office/officeart/2008/layout/VerticalCurvedList"/>
    <dgm:cxn modelId="{C61658D6-55FA-4D36-B39E-8238E9008E93}" type="presParOf" srcId="{0C4CD9DC-5D25-48FB-82CB-3B21B25BCEBC}" destId="{73EE62D9-D183-45E3-B7DA-A2B70CEE9B85}" srcOrd="3" destOrd="0" presId="urn:microsoft.com/office/officeart/2008/layout/VerticalCurvedList"/>
    <dgm:cxn modelId="{90236364-4909-4D6A-86BD-5536926DA819}" type="presParOf" srcId="{BA5A943B-8766-47ED-9A14-77044B47EEA9}" destId="{2F044DE2-F29A-4763-83E7-3A4A1FD7F744}" srcOrd="1" destOrd="0" presId="urn:microsoft.com/office/officeart/2008/layout/VerticalCurvedList"/>
    <dgm:cxn modelId="{1B722D5C-8C8C-473B-9C1F-560AD2EF9177}" type="presParOf" srcId="{BA5A943B-8766-47ED-9A14-77044B47EEA9}" destId="{728EC12B-F80C-4BE3-ACAE-C59D9562E733}" srcOrd="2" destOrd="0" presId="urn:microsoft.com/office/officeart/2008/layout/VerticalCurvedList"/>
    <dgm:cxn modelId="{0937E78A-C905-45F7-833D-70321E438A53}" type="presParOf" srcId="{728EC12B-F80C-4BE3-ACAE-C59D9562E733}" destId="{0CEE1735-99E7-4D43-B150-B3AF2D8F81C2}" srcOrd="0" destOrd="0" presId="urn:microsoft.com/office/officeart/2008/layout/VerticalCurvedList"/>
    <dgm:cxn modelId="{C314DEFF-0C76-47D9-8F7F-E86B9441D337}" type="presParOf" srcId="{BA5A943B-8766-47ED-9A14-77044B47EEA9}" destId="{B13DE236-30A6-474D-B2DF-F0F8A739A6E2}" srcOrd="3" destOrd="0" presId="urn:microsoft.com/office/officeart/2008/layout/VerticalCurvedList"/>
    <dgm:cxn modelId="{2BB9E872-9E47-4FF8-A75B-9A53F9856989}" type="presParOf" srcId="{BA5A943B-8766-47ED-9A14-77044B47EEA9}" destId="{9281ADD6-2A4A-4BC5-88D4-917BB1954970}" srcOrd="4" destOrd="0" presId="urn:microsoft.com/office/officeart/2008/layout/VerticalCurvedList"/>
    <dgm:cxn modelId="{147AB4DD-3C0B-44E0-B75E-6B8C8E7D56BF}" type="presParOf" srcId="{9281ADD6-2A4A-4BC5-88D4-917BB1954970}" destId="{B21798D0-CA46-47AD-B4E4-6362785A6C14}" srcOrd="0" destOrd="0" presId="urn:microsoft.com/office/officeart/2008/layout/VerticalCurvedList"/>
    <dgm:cxn modelId="{0FE2E05E-5711-4707-B622-180064F10987}" type="presParOf" srcId="{BA5A943B-8766-47ED-9A14-77044B47EEA9}" destId="{4DF8F748-74DE-4479-99BD-02C6074BB830}" srcOrd="5" destOrd="0" presId="urn:microsoft.com/office/officeart/2008/layout/VerticalCurvedList"/>
    <dgm:cxn modelId="{FCF3E9F0-48E0-4910-852E-F5F9E7FC18D8}" type="presParOf" srcId="{BA5A943B-8766-47ED-9A14-77044B47EEA9}" destId="{89FABF2A-94CA-4677-BE33-6456E908796F}" srcOrd="6" destOrd="0" presId="urn:microsoft.com/office/officeart/2008/layout/VerticalCurvedList"/>
    <dgm:cxn modelId="{42624204-867C-44C9-A1FE-29970AB92C0C}" type="presParOf" srcId="{89FABF2A-94CA-4677-BE33-6456E908796F}" destId="{DA9355AD-1D44-4316-AE19-657E94E1D199}" srcOrd="0" destOrd="0" presId="urn:microsoft.com/office/officeart/2008/layout/VerticalCurve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11292-5724-4CF3-9B68-C9C37D007AE6}">
      <dsp:nvSpPr>
        <dsp:cNvPr id="0" name=""/>
        <dsp:cNvSpPr/>
      </dsp:nvSpPr>
      <dsp:spPr>
        <a:xfrm>
          <a:off x="0" y="738445"/>
          <a:ext cx="7339949" cy="1363284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3410B7-CA0F-43F4-960E-9DA7059AF511}">
      <dsp:nvSpPr>
        <dsp:cNvPr id="0" name=""/>
        <dsp:cNvSpPr/>
      </dsp:nvSpPr>
      <dsp:spPr>
        <a:xfrm flipH="1">
          <a:off x="757364" y="1397226"/>
          <a:ext cx="59864" cy="45723"/>
        </a:xfrm>
        <a:prstGeom prst="rect">
          <a:avLst/>
        </a:prstGeom>
        <a:solidFill>
          <a:schemeClr val="bg2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72B821-D3EB-46EE-BCA0-DA5A1D91AF84}">
      <dsp:nvSpPr>
        <dsp:cNvPr id="0" name=""/>
        <dsp:cNvSpPr/>
      </dsp:nvSpPr>
      <dsp:spPr>
        <a:xfrm>
          <a:off x="1467069" y="1024960"/>
          <a:ext cx="5452066" cy="8229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81" tIns="144281" rIns="144281" bIns="1442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chemeClr val="tx1"/>
              </a:solidFill>
            </a:rPr>
            <a:t>Seamless and user-friendly platform</a:t>
          </a:r>
        </a:p>
      </dsp:txBody>
      <dsp:txXfrm>
        <a:off x="1467069" y="1024960"/>
        <a:ext cx="5452066" cy="822946"/>
      </dsp:txXfrm>
    </dsp:sp>
    <dsp:sp modelId="{5EDC32A8-8A30-43AA-B28C-4DE1051927E9}">
      <dsp:nvSpPr>
        <dsp:cNvPr id="0" name=""/>
        <dsp:cNvSpPr/>
      </dsp:nvSpPr>
      <dsp:spPr>
        <a:xfrm>
          <a:off x="0" y="2442551"/>
          <a:ext cx="7339949" cy="1363284"/>
        </a:xfrm>
        <a:prstGeom prst="rect">
          <a:avLst/>
        </a:prstGeom>
        <a:noFill/>
        <a:ln w="38100" cap="sq" cmpd="dbl">
          <a:noFill/>
          <a:prstDash val="solid"/>
          <a:miter lim="800000"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72B6A-45B7-4ABB-9EFD-F5AC17DE9608}">
      <dsp:nvSpPr>
        <dsp:cNvPr id="0" name=""/>
        <dsp:cNvSpPr/>
      </dsp:nvSpPr>
      <dsp:spPr>
        <a:xfrm>
          <a:off x="471613" y="2791226"/>
          <a:ext cx="631366" cy="665933"/>
        </a:xfrm>
        <a:prstGeom prst="rect">
          <a:avLst/>
        </a:prstGeom>
        <a:solidFill>
          <a:schemeClr val="bg2"/>
        </a:solid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286CCF-EBB1-4A29-B240-4BC3DA177E84}">
      <dsp:nvSpPr>
        <dsp:cNvPr id="0" name=""/>
        <dsp:cNvSpPr/>
      </dsp:nvSpPr>
      <dsp:spPr>
        <a:xfrm>
          <a:off x="1472950" y="1994269"/>
          <a:ext cx="5765355" cy="7675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281" tIns="144281" rIns="144281" bIns="144281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noProof="0" dirty="0">
              <a:solidFill>
                <a:schemeClr val="tx1"/>
              </a:solidFill>
            </a:rPr>
            <a:t>Wide range of features and functionalities</a:t>
          </a:r>
        </a:p>
      </dsp:txBody>
      <dsp:txXfrm>
        <a:off x="1472950" y="1994269"/>
        <a:ext cx="5765355" cy="7675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136322" y="464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Applicant Sign-up </a:t>
          </a:r>
        </a:p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&amp; Sign-in</a:t>
          </a:r>
        </a:p>
      </dsp:txBody>
      <dsp:txXfrm>
        <a:off x="136322" y="464"/>
        <a:ext cx="2441673" cy="1465004"/>
      </dsp:txXfrm>
    </dsp:sp>
    <dsp:sp modelId="{7A5B3E65-9777-4EF6-A5E1-C35B895D487A}">
      <dsp:nvSpPr>
        <dsp:cNvPr id="0" name=""/>
        <dsp:cNvSpPr/>
      </dsp:nvSpPr>
      <dsp:spPr>
        <a:xfrm>
          <a:off x="2822163" y="464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2</a:t>
          </a:r>
          <a:r>
            <a:rPr lang="en-US" sz="1600" b="1" kern="1200" dirty="0">
              <a:solidFill>
                <a:schemeClr val="tx1"/>
              </a:solidFill>
            </a:rPr>
            <a:t>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Create Profile</a:t>
          </a:r>
        </a:p>
      </dsp:txBody>
      <dsp:txXfrm>
        <a:off x="2822163" y="464"/>
        <a:ext cx="2441673" cy="1465004"/>
      </dsp:txXfrm>
    </dsp:sp>
    <dsp:sp modelId="{98736366-53F9-49EF-9094-E77CAF66F377}">
      <dsp:nvSpPr>
        <dsp:cNvPr id="0" name=""/>
        <dsp:cNvSpPr/>
      </dsp:nvSpPr>
      <dsp:spPr>
        <a:xfrm>
          <a:off x="136322" y="1709635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3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Upload Resume</a:t>
          </a:r>
        </a:p>
      </dsp:txBody>
      <dsp:txXfrm>
        <a:off x="136322" y="1709635"/>
        <a:ext cx="2441673" cy="1465004"/>
      </dsp:txXfrm>
    </dsp:sp>
    <dsp:sp modelId="{E111D404-B88B-44E6-839A-F40E9BF97271}">
      <dsp:nvSpPr>
        <dsp:cNvPr id="0" name=""/>
        <dsp:cNvSpPr/>
      </dsp:nvSpPr>
      <dsp:spPr>
        <a:xfrm>
          <a:off x="2822163" y="1709635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4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Job Searching</a:t>
          </a:r>
        </a:p>
      </dsp:txBody>
      <dsp:txXfrm>
        <a:off x="2822163" y="1709635"/>
        <a:ext cx="2441673" cy="1465004"/>
      </dsp:txXfrm>
    </dsp:sp>
    <dsp:sp modelId="{8298FD8A-4BE2-4FB3-B18E-E031C2BD42AC}">
      <dsp:nvSpPr>
        <dsp:cNvPr id="0" name=""/>
        <dsp:cNvSpPr/>
      </dsp:nvSpPr>
      <dsp:spPr>
        <a:xfrm>
          <a:off x="136322" y="3418807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5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Apply for Jobs</a:t>
          </a:r>
        </a:p>
      </dsp:txBody>
      <dsp:txXfrm>
        <a:off x="136322" y="3418807"/>
        <a:ext cx="2441673" cy="1465004"/>
      </dsp:txXfrm>
    </dsp:sp>
    <dsp:sp modelId="{F7AE4263-220C-4194-B4E9-8B096817D988}">
      <dsp:nvSpPr>
        <dsp:cNvPr id="0" name=""/>
        <dsp:cNvSpPr/>
      </dsp:nvSpPr>
      <dsp:spPr>
        <a:xfrm>
          <a:off x="2822163" y="3418807"/>
          <a:ext cx="2441673" cy="1465004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6</a:t>
          </a:r>
          <a:r>
            <a:rPr lang="en-US" sz="1600" b="1" kern="1200" dirty="0">
              <a:solidFill>
                <a:schemeClr val="tx1"/>
              </a:solidFill>
            </a:rPr>
            <a:t>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Advanced Filters</a:t>
          </a:r>
        </a:p>
      </dsp:txBody>
      <dsp:txXfrm>
        <a:off x="2822163" y="3418807"/>
        <a:ext cx="2441673" cy="14650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A4AD9-9384-455C-AF51-202B08254D55}">
      <dsp:nvSpPr>
        <dsp:cNvPr id="0" name=""/>
        <dsp:cNvSpPr/>
      </dsp:nvSpPr>
      <dsp:spPr>
        <a:xfrm>
          <a:off x="202608" y="1416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9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Inspect Resumes</a:t>
          </a:r>
        </a:p>
      </dsp:txBody>
      <dsp:txXfrm>
        <a:off x="202608" y="1416"/>
        <a:ext cx="2448639" cy="1469183"/>
      </dsp:txXfrm>
    </dsp:sp>
    <dsp:sp modelId="{7A5B3E65-9777-4EF6-A5E1-C35B895D487A}">
      <dsp:nvSpPr>
        <dsp:cNvPr id="0" name=""/>
        <dsp:cNvSpPr/>
      </dsp:nvSpPr>
      <dsp:spPr>
        <a:xfrm>
          <a:off x="2896111" y="1416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10</a:t>
          </a:r>
          <a:r>
            <a:rPr lang="en-US" sz="1600" b="1" kern="1200" dirty="0">
              <a:solidFill>
                <a:schemeClr val="tx1"/>
              </a:solidFill>
            </a:rPr>
            <a:t>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Call For Interview</a:t>
          </a:r>
        </a:p>
      </dsp:txBody>
      <dsp:txXfrm>
        <a:off x="2896111" y="1416"/>
        <a:ext cx="2448639" cy="1469183"/>
      </dsp:txXfrm>
    </dsp:sp>
    <dsp:sp modelId="{98736366-53F9-49EF-9094-E77CAF66F377}">
      <dsp:nvSpPr>
        <dsp:cNvPr id="0" name=""/>
        <dsp:cNvSpPr/>
      </dsp:nvSpPr>
      <dsp:spPr>
        <a:xfrm>
          <a:off x="202608" y="1715464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>
              <a:solidFill>
                <a:schemeClr val="tx1"/>
              </a:solidFill>
            </a:rPr>
            <a:t>11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Admin Sign-up 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/>
              </a:solidFill>
            </a:rPr>
            <a:t>&amp; Sign-in</a:t>
          </a:r>
        </a:p>
      </dsp:txBody>
      <dsp:txXfrm>
        <a:off x="202608" y="1715464"/>
        <a:ext cx="2448639" cy="1469183"/>
      </dsp:txXfrm>
    </dsp:sp>
    <dsp:sp modelId="{E111D404-B88B-44E6-839A-F40E9BF97271}">
      <dsp:nvSpPr>
        <dsp:cNvPr id="0" name=""/>
        <dsp:cNvSpPr/>
      </dsp:nvSpPr>
      <dsp:spPr>
        <a:xfrm>
          <a:off x="2896111" y="1715464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12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Authorize &amp; Supervise</a:t>
          </a:r>
        </a:p>
      </dsp:txBody>
      <dsp:txXfrm>
        <a:off x="2896111" y="1715464"/>
        <a:ext cx="2448639" cy="1469183"/>
      </dsp:txXfrm>
    </dsp:sp>
    <dsp:sp modelId="{8298FD8A-4BE2-4FB3-B18E-E031C2BD42AC}">
      <dsp:nvSpPr>
        <dsp:cNvPr id="0" name=""/>
        <dsp:cNvSpPr/>
      </dsp:nvSpPr>
      <dsp:spPr>
        <a:xfrm>
          <a:off x="202608" y="3429511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13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Add, Edit, Delete Companies, Jobs </a:t>
          </a:r>
          <a:r>
            <a:rPr lang="en-US" sz="1600" kern="1200" dirty="0" err="1">
              <a:solidFill>
                <a:schemeClr val="tx1"/>
              </a:solidFill>
            </a:rPr>
            <a:t>etc</a:t>
          </a:r>
          <a:endParaRPr lang="en-US" sz="1600" kern="1200" dirty="0">
            <a:solidFill>
              <a:schemeClr val="tx1"/>
            </a:solidFill>
          </a:endParaRPr>
        </a:p>
      </dsp:txBody>
      <dsp:txXfrm>
        <a:off x="202608" y="3429511"/>
        <a:ext cx="2448639" cy="1469183"/>
      </dsp:txXfrm>
    </dsp:sp>
    <dsp:sp modelId="{F7AE4263-220C-4194-B4E9-8B096817D988}">
      <dsp:nvSpPr>
        <dsp:cNvPr id="0" name=""/>
        <dsp:cNvSpPr/>
      </dsp:nvSpPr>
      <dsp:spPr>
        <a:xfrm>
          <a:off x="2896111" y="3429511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14</a:t>
          </a:r>
          <a:r>
            <a:rPr lang="en-US" sz="1600" b="1" kern="1200" dirty="0">
              <a:solidFill>
                <a:schemeClr val="tx1"/>
              </a:solidFill>
            </a:rPr>
            <a:t> </a:t>
          </a:r>
          <a:br>
            <a:rPr lang="en-US" sz="16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Feedbacks</a:t>
          </a:r>
        </a:p>
      </dsp:txBody>
      <dsp:txXfrm>
        <a:off x="2896111" y="3429511"/>
        <a:ext cx="2448639" cy="1469183"/>
      </dsp:txXfrm>
    </dsp:sp>
    <dsp:sp modelId="{66FDE7A9-BD44-462B-9D5B-6E7A7C70C95F}">
      <dsp:nvSpPr>
        <dsp:cNvPr id="0" name=""/>
        <dsp:cNvSpPr/>
      </dsp:nvSpPr>
      <dsp:spPr>
        <a:xfrm>
          <a:off x="190071" y="5144976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15</a:t>
          </a:r>
          <a:r>
            <a:rPr lang="en-US" sz="3400" b="1" kern="1200" dirty="0">
              <a:solidFill>
                <a:schemeClr val="tx1"/>
              </a:solidFill>
            </a:rPr>
            <a:t> </a:t>
          </a:r>
          <a:br>
            <a:rPr lang="en-US" sz="34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Responsive Design</a:t>
          </a:r>
        </a:p>
      </dsp:txBody>
      <dsp:txXfrm>
        <a:off x="190071" y="5144976"/>
        <a:ext cx="2448639" cy="1469183"/>
      </dsp:txXfrm>
    </dsp:sp>
    <dsp:sp modelId="{A0E2BBA4-0981-479D-B8AD-E055C5FFD3FD}">
      <dsp:nvSpPr>
        <dsp:cNvPr id="0" name=""/>
        <dsp:cNvSpPr/>
      </dsp:nvSpPr>
      <dsp:spPr>
        <a:xfrm>
          <a:off x="2896111" y="5143559"/>
          <a:ext cx="2448639" cy="1469183"/>
        </a:xfrm>
        <a:prstGeom prst="rect">
          <a:avLst/>
        </a:prstGeom>
        <a:noFill/>
        <a:ln w="15875" cap="flat" cmpd="sng" algn="ctr">
          <a:solidFill>
            <a:schemeClr val="accent1"/>
          </a:solidFill>
          <a:prstDash val="lgDash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</a:rPr>
            <a:t>16</a:t>
          </a:r>
          <a:r>
            <a:rPr lang="en-US" sz="3400" b="1" kern="1200" dirty="0">
              <a:solidFill>
                <a:schemeClr val="tx1"/>
              </a:solidFill>
            </a:rPr>
            <a:t> </a:t>
          </a:r>
          <a:br>
            <a:rPr lang="en-US" sz="3400" kern="1200" dirty="0">
              <a:solidFill>
                <a:schemeClr val="tx1"/>
              </a:solidFill>
            </a:rPr>
          </a:br>
          <a:r>
            <a:rPr lang="en-US" sz="1600" kern="1200" dirty="0">
              <a:solidFill>
                <a:schemeClr val="tx1"/>
              </a:solidFill>
            </a:rPr>
            <a:t>Interview Resources</a:t>
          </a:r>
        </a:p>
      </dsp:txBody>
      <dsp:txXfrm>
        <a:off x="2896111" y="5143559"/>
        <a:ext cx="2448639" cy="14691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17444B-F4A7-4172-998B-D298C79B104B}">
      <dsp:nvSpPr>
        <dsp:cNvPr id="0" name=""/>
        <dsp:cNvSpPr/>
      </dsp:nvSpPr>
      <dsp:spPr>
        <a:xfrm>
          <a:off x="-3906561" y="-599848"/>
          <a:ext cx="4655790" cy="4655790"/>
        </a:xfrm>
        <a:prstGeom prst="blockArc">
          <a:avLst>
            <a:gd name="adj1" fmla="val 18900000"/>
            <a:gd name="adj2" fmla="val 2700000"/>
            <a:gd name="adj3" fmla="val 464"/>
          </a:avLst>
        </a:prstGeom>
        <a:noFill/>
        <a:ln w="1587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044DE2-F29A-4763-83E7-3A4A1FD7F744}">
      <dsp:nvSpPr>
        <dsp:cNvPr id="0" name=""/>
        <dsp:cNvSpPr/>
      </dsp:nvSpPr>
      <dsp:spPr>
        <a:xfrm>
          <a:off x="481814" y="345609"/>
          <a:ext cx="4532280" cy="691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655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HTML</a:t>
          </a:r>
        </a:p>
      </dsp:txBody>
      <dsp:txXfrm>
        <a:off x="481814" y="345609"/>
        <a:ext cx="4532280" cy="691218"/>
      </dsp:txXfrm>
    </dsp:sp>
    <dsp:sp modelId="{0CEE1735-99E7-4D43-B150-B3AF2D8F81C2}">
      <dsp:nvSpPr>
        <dsp:cNvPr id="0" name=""/>
        <dsp:cNvSpPr/>
      </dsp:nvSpPr>
      <dsp:spPr>
        <a:xfrm>
          <a:off x="49802" y="259207"/>
          <a:ext cx="864023" cy="864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13DE236-30A6-474D-B2DF-F0F8A739A6E2}">
      <dsp:nvSpPr>
        <dsp:cNvPr id="0" name=""/>
        <dsp:cNvSpPr/>
      </dsp:nvSpPr>
      <dsp:spPr>
        <a:xfrm>
          <a:off x="733072" y="1382437"/>
          <a:ext cx="4281022" cy="691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655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PHP</a:t>
          </a:r>
        </a:p>
      </dsp:txBody>
      <dsp:txXfrm>
        <a:off x="733072" y="1382437"/>
        <a:ext cx="4281022" cy="691218"/>
      </dsp:txXfrm>
    </dsp:sp>
    <dsp:sp modelId="{B21798D0-CA46-47AD-B4E4-6362785A6C14}">
      <dsp:nvSpPr>
        <dsp:cNvPr id="0" name=""/>
        <dsp:cNvSpPr/>
      </dsp:nvSpPr>
      <dsp:spPr>
        <a:xfrm>
          <a:off x="301060" y="1296035"/>
          <a:ext cx="864023" cy="864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F8F748-74DE-4479-99BD-02C6074BB830}">
      <dsp:nvSpPr>
        <dsp:cNvPr id="0" name=""/>
        <dsp:cNvSpPr/>
      </dsp:nvSpPr>
      <dsp:spPr>
        <a:xfrm>
          <a:off x="481814" y="2419265"/>
          <a:ext cx="4532280" cy="69121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48655" tIns="96520" rIns="96520" bIns="9652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b="1" kern="1200" dirty="0"/>
            <a:t>MySQL</a:t>
          </a:r>
        </a:p>
      </dsp:txBody>
      <dsp:txXfrm>
        <a:off x="481814" y="2419265"/>
        <a:ext cx="4532280" cy="691218"/>
      </dsp:txXfrm>
    </dsp:sp>
    <dsp:sp modelId="{DA9355AD-1D44-4316-AE19-657E94E1D199}">
      <dsp:nvSpPr>
        <dsp:cNvPr id="0" name=""/>
        <dsp:cNvSpPr/>
      </dsp:nvSpPr>
      <dsp:spPr>
        <a:xfrm>
          <a:off x="49802" y="2332863"/>
          <a:ext cx="864023" cy="8640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E8FA38E-9F41-1A45-879F-0B93BA5093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16A96-BC72-0640-9AEE-870574F388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B091C-A27C-3C4B-82F1-DDBD9A0282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01FC8B-EC93-C64D-BBD2-37E30DAF45B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734-4CAE-4B5B-A5BF-2204F730257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15A48E-F7AD-43EC-AC50-8729FE3865BE}" type="datetimeFigureOut">
              <a:rPr lang="en-US" smtClean="0"/>
              <a:t>11/20/2023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17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5F854-E2CE-6F4E-A0CF-CB175674CF4C}" type="datetimeFigureOut">
              <a:rPr lang="en-US" smtClean="0"/>
              <a:t>11/20/2023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111EE-B1CE-3F40-8B0E-AB6A92B854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84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6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9CF3A1-9863-43A3-B39B-8E6FEFD6E20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978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CAC06A-4905-4B1A-83C1-3B011A8CF04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031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8669" y="854538"/>
            <a:ext cx="4567608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5400" spc="-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61440" y="4429842"/>
            <a:ext cx="4567608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600" cap="all" spc="200" baseline="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subtitle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C28A7DB8-FEA5-5A4A-85DF-FA1ADFB3EFC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3721" y="-19458"/>
            <a:ext cx="7261837" cy="6877457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993491 w 8464509"/>
              <a:gd name="connsiteY6" fmla="*/ 19455 h 6858000"/>
              <a:gd name="connsiteX0" fmla="*/ 3993491 w 8464509"/>
              <a:gd name="connsiteY0" fmla="*/ 19455 h 6858000"/>
              <a:gd name="connsiteX1" fmla="*/ 3440072 w 8464509"/>
              <a:gd name="connsiteY1" fmla="*/ 37000 h 6858000"/>
              <a:gd name="connsiteX2" fmla="*/ 8464509 w 8464509"/>
              <a:gd name="connsiteY2" fmla="*/ 0 h 6858000"/>
              <a:gd name="connsiteX3" fmla="*/ 8464509 w 8464509"/>
              <a:gd name="connsiteY3" fmla="*/ 6858000 h 6858000"/>
              <a:gd name="connsiteX4" fmla="*/ 0 w 8464509"/>
              <a:gd name="connsiteY4" fmla="*/ 6858000 h 6858000"/>
              <a:gd name="connsiteX5" fmla="*/ 3993491 w 8464509"/>
              <a:gd name="connsiteY5" fmla="*/ 19455 h 6858000"/>
              <a:gd name="connsiteX0" fmla="*/ 3993491 w 8464509"/>
              <a:gd name="connsiteY0" fmla="*/ 19455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3993491 w 8464509"/>
              <a:gd name="connsiteY4" fmla="*/ 19455 h 6858000"/>
              <a:gd name="connsiteX0" fmla="*/ 4061557 w 8464509"/>
              <a:gd name="connsiteY0" fmla="*/ 0 h 6858001"/>
              <a:gd name="connsiteX1" fmla="*/ 8464509 w 8464509"/>
              <a:gd name="connsiteY1" fmla="*/ 1 h 6858001"/>
              <a:gd name="connsiteX2" fmla="*/ 8464509 w 8464509"/>
              <a:gd name="connsiteY2" fmla="*/ 6858001 h 6858001"/>
              <a:gd name="connsiteX3" fmla="*/ 0 w 8464509"/>
              <a:gd name="connsiteY3" fmla="*/ 6858001 h 6858001"/>
              <a:gd name="connsiteX4" fmla="*/ 4061557 w 8464509"/>
              <a:gd name="connsiteY4" fmla="*/ 0 h 6858001"/>
              <a:gd name="connsiteX0" fmla="*/ 5059852 w 8464509"/>
              <a:gd name="connsiteY0" fmla="*/ 19454 h 6858000"/>
              <a:gd name="connsiteX1" fmla="*/ 8464509 w 8464509"/>
              <a:gd name="connsiteY1" fmla="*/ 0 h 6858000"/>
              <a:gd name="connsiteX2" fmla="*/ 8464509 w 8464509"/>
              <a:gd name="connsiteY2" fmla="*/ 6858000 h 6858000"/>
              <a:gd name="connsiteX3" fmla="*/ 0 w 8464509"/>
              <a:gd name="connsiteY3" fmla="*/ 6858000 h 6858000"/>
              <a:gd name="connsiteX4" fmla="*/ 5059852 w 8464509"/>
              <a:gd name="connsiteY4" fmla="*/ 19454 h 6858000"/>
              <a:gd name="connsiteX0" fmla="*/ 4061557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61557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9457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4509"/>
              <a:gd name="connsiteY0" fmla="*/ 0 h 6877457"/>
              <a:gd name="connsiteX1" fmla="*/ 8464509 w 8464509"/>
              <a:gd name="connsiteY1" fmla="*/ 143986 h 6877457"/>
              <a:gd name="connsiteX2" fmla="*/ 8464509 w 8464509"/>
              <a:gd name="connsiteY2" fmla="*/ 6877457 h 6877457"/>
              <a:gd name="connsiteX3" fmla="*/ 0 w 8464509"/>
              <a:gd name="connsiteY3" fmla="*/ 6877457 h 6877457"/>
              <a:gd name="connsiteX4" fmla="*/ 4040810 w 8464509"/>
              <a:gd name="connsiteY4" fmla="*/ 0 h 6877457"/>
              <a:gd name="connsiteX0" fmla="*/ 4040810 w 8468658"/>
              <a:gd name="connsiteY0" fmla="*/ 0 h 6877457"/>
              <a:gd name="connsiteX1" fmla="*/ 8468658 w 8468658"/>
              <a:gd name="connsiteY1" fmla="*/ 12341 h 6877457"/>
              <a:gd name="connsiteX2" fmla="*/ 8464509 w 8468658"/>
              <a:gd name="connsiteY2" fmla="*/ 6877457 h 6877457"/>
              <a:gd name="connsiteX3" fmla="*/ 0 w 8468658"/>
              <a:gd name="connsiteY3" fmla="*/ 6877457 h 6877457"/>
              <a:gd name="connsiteX4" fmla="*/ 4040810 w 8468658"/>
              <a:gd name="connsiteY4" fmla="*/ 0 h 6877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68658" h="6877457">
                <a:moveTo>
                  <a:pt x="4040810" y="0"/>
                </a:moveTo>
                <a:lnTo>
                  <a:pt x="8468658" y="12341"/>
                </a:lnTo>
                <a:lnTo>
                  <a:pt x="8464509" y="6877457"/>
                </a:lnTo>
                <a:lnTo>
                  <a:pt x="0" y="6877457"/>
                </a:lnTo>
                <a:lnTo>
                  <a:pt x="4040810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6A021AF7-4044-A644-8DB8-495F263390D0}"/>
              </a:ext>
            </a:extLst>
          </p:cNvPr>
          <p:cNvSpPr/>
          <p:nvPr userDrawn="1"/>
        </p:nvSpPr>
        <p:spPr>
          <a:xfrm rot="10800000">
            <a:off x="4933721" y="267867"/>
            <a:ext cx="3031755" cy="3031755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riangle 14">
            <a:extLst>
              <a:ext uri="{FF2B5EF4-FFF2-40B4-BE49-F238E27FC236}">
                <a16:creationId xmlns:a16="http://schemas.microsoft.com/office/drawing/2014/main" id="{D2DFDB14-A8D5-F944-A91C-960A5C2F22AF}"/>
              </a:ext>
            </a:extLst>
          </p:cNvPr>
          <p:cNvSpPr/>
          <p:nvPr userDrawn="1"/>
        </p:nvSpPr>
        <p:spPr>
          <a:xfrm>
            <a:off x="-22175" y="5596959"/>
            <a:ext cx="1261040" cy="1261040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B7735FBC-8FBF-9947-B380-14D44D2206B1}"/>
              </a:ext>
            </a:extLst>
          </p:cNvPr>
          <p:cNvSpPr/>
          <p:nvPr userDrawn="1"/>
        </p:nvSpPr>
        <p:spPr>
          <a:xfrm rot="10800000">
            <a:off x="184302" y="236698"/>
            <a:ext cx="519337" cy="519337"/>
          </a:xfrm>
          <a:prstGeom prst="triangle">
            <a:avLst/>
          </a:prstGeom>
          <a:pattFill prst="dk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riangle 16">
            <a:extLst>
              <a:ext uri="{FF2B5EF4-FFF2-40B4-BE49-F238E27FC236}">
                <a16:creationId xmlns:a16="http://schemas.microsoft.com/office/drawing/2014/main" id="{17B7C303-8734-B141-AF0D-2945DA349FBD}"/>
              </a:ext>
            </a:extLst>
          </p:cNvPr>
          <p:cNvSpPr/>
          <p:nvPr userDrawn="1"/>
        </p:nvSpPr>
        <p:spPr>
          <a:xfrm>
            <a:off x="4414384" y="5795386"/>
            <a:ext cx="519337" cy="519337"/>
          </a:xfrm>
          <a:prstGeom prst="triangle">
            <a:avLst/>
          </a:prstGeom>
          <a:pattFill prst="wdUpDiag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riangle 17">
            <a:extLst>
              <a:ext uri="{FF2B5EF4-FFF2-40B4-BE49-F238E27FC236}">
                <a16:creationId xmlns:a16="http://schemas.microsoft.com/office/drawing/2014/main" id="{67914AE0-93F2-8346-B885-5734D2B694B2}"/>
              </a:ext>
            </a:extLst>
          </p:cNvPr>
          <p:cNvSpPr/>
          <p:nvPr userDrawn="1"/>
        </p:nvSpPr>
        <p:spPr>
          <a:xfrm rot="5400000">
            <a:off x="-48606" y="3035784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667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2A5F6-5449-2840-B48F-2AA85FE272A3}"/>
              </a:ext>
            </a:extLst>
          </p:cNvPr>
          <p:cNvSpPr/>
          <p:nvPr userDrawn="1"/>
        </p:nvSpPr>
        <p:spPr>
          <a:xfrm>
            <a:off x="0" y="0"/>
            <a:ext cx="350259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B3A8339-6DA4-E549-AEA2-9512C53F064F}"/>
              </a:ext>
            </a:extLst>
          </p:cNvPr>
          <p:cNvSpPr/>
          <p:nvPr userDrawn="1"/>
        </p:nvSpPr>
        <p:spPr>
          <a:xfrm>
            <a:off x="3591475" y="5273069"/>
            <a:ext cx="1486666" cy="1486666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752EA775-82B0-BA48-8CA2-7A09D72EC958}"/>
              </a:ext>
            </a:extLst>
          </p:cNvPr>
          <p:cNvSpPr/>
          <p:nvPr userDrawn="1"/>
        </p:nvSpPr>
        <p:spPr>
          <a:xfrm>
            <a:off x="76559" y="597553"/>
            <a:ext cx="562863" cy="562863"/>
          </a:xfrm>
          <a:prstGeom prst="triangle">
            <a:avLst/>
          </a:prstGeom>
          <a:pattFill prst="ltVert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2C6B50B5-10C1-4A40-9531-4F8DC16892F8}"/>
              </a:ext>
            </a:extLst>
          </p:cNvPr>
          <p:cNvSpPr/>
          <p:nvPr userDrawn="1"/>
        </p:nvSpPr>
        <p:spPr>
          <a:xfrm>
            <a:off x="357990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CAF18EC0-3F9F-6449-A2B2-A792B70BEA6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44819" y="597553"/>
            <a:ext cx="6063915" cy="6063915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68357860-E91C-1745-A5D1-921689BF47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76994" y="1535397"/>
            <a:ext cx="4845068" cy="1858617"/>
          </a:xfrm>
        </p:spPr>
        <p:txBody>
          <a:bodyPr anchor="b">
            <a:normAutofit/>
          </a:bodyPr>
          <a:lstStyle>
            <a:lvl1pPr algn="l">
              <a:defRPr sz="4800" i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094A3FA1-7F3F-2D41-ABE1-512FA9FC4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6996" y="3401899"/>
            <a:ext cx="4845066" cy="2107095"/>
          </a:xfrm>
        </p:spPr>
        <p:txBody>
          <a:bodyPr/>
          <a:lstStyle>
            <a:lvl1pPr marL="182880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1pPr>
            <a:lvl2pPr marL="38404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2pPr>
            <a:lvl3pPr marL="56692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3pPr>
            <a:lvl4pPr marL="74980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4pPr>
            <a:lvl5pPr marL="932688" indent="-182880" algn="l">
              <a:buClr>
                <a:srgbClr val="C5AE76"/>
              </a:buClr>
              <a:buFont typeface="Arial" panose="020B0604020202020204" pitchFamily="34" charset="0"/>
              <a:buChar char="•"/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98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arrow 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4D4881A-F72E-2D4F-BC41-5D2839D87000}"/>
              </a:ext>
            </a:extLst>
          </p:cNvPr>
          <p:cNvSpPr/>
          <p:nvPr userDrawn="1"/>
        </p:nvSpPr>
        <p:spPr>
          <a:xfrm>
            <a:off x="4997302" y="0"/>
            <a:ext cx="7194698" cy="6879265"/>
          </a:xfrm>
          <a:custGeom>
            <a:avLst/>
            <a:gdLst>
              <a:gd name="connsiteX0" fmla="*/ 0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0 w 5004391"/>
              <a:gd name="connsiteY4" fmla="*/ 0 h 6858000"/>
              <a:gd name="connsiteX0" fmla="*/ 1424763 w 5004391"/>
              <a:gd name="connsiteY0" fmla="*/ 0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424763 w 5004391"/>
              <a:gd name="connsiteY4" fmla="*/ 0 h 6858000"/>
              <a:gd name="connsiteX0" fmla="*/ 1275907 w 5004391"/>
              <a:gd name="connsiteY0" fmla="*/ 21265 h 6858000"/>
              <a:gd name="connsiteX1" fmla="*/ 5004391 w 5004391"/>
              <a:gd name="connsiteY1" fmla="*/ 0 h 6858000"/>
              <a:gd name="connsiteX2" fmla="*/ 5004391 w 5004391"/>
              <a:gd name="connsiteY2" fmla="*/ 6858000 h 6858000"/>
              <a:gd name="connsiteX3" fmla="*/ 0 w 5004391"/>
              <a:gd name="connsiteY3" fmla="*/ 6858000 h 6858000"/>
              <a:gd name="connsiteX4" fmla="*/ 1275907 w 5004391"/>
              <a:gd name="connsiteY4" fmla="*/ 21265 h 6858000"/>
              <a:gd name="connsiteX0" fmla="*/ 3466214 w 7194698"/>
              <a:gd name="connsiteY0" fmla="*/ 21265 h 6879265"/>
              <a:gd name="connsiteX1" fmla="*/ 7194698 w 7194698"/>
              <a:gd name="connsiteY1" fmla="*/ 0 h 6879265"/>
              <a:gd name="connsiteX2" fmla="*/ 7194698 w 7194698"/>
              <a:gd name="connsiteY2" fmla="*/ 6858000 h 6879265"/>
              <a:gd name="connsiteX3" fmla="*/ 0 w 7194698"/>
              <a:gd name="connsiteY3" fmla="*/ 6879265 h 6879265"/>
              <a:gd name="connsiteX4" fmla="*/ 3466214 w 7194698"/>
              <a:gd name="connsiteY4" fmla="*/ 21265 h 68792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94698" h="6879265">
                <a:moveTo>
                  <a:pt x="3466214" y="21265"/>
                </a:moveTo>
                <a:lnTo>
                  <a:pt x="7194698" y="0"/>
                </a:lnTo>
                <a:lnTo>
                  <a:pt x="7194698" y="6858000"/>
                </a:lnTo>
                <a:lnTo>
                  <a:pt x="0" y="6879265"/>
                </a:lnTo>
                <a:lnTo>
                  <a:pt x="3466214" y="21265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214CA4B6-21BC-234A-9FAD-E362D7F194C4}"/>
              </a:ext>
            </a:extLst>
          </p:cNvPr>
          <p:cNvSpPr/>
          <p:nvPr userDrawn="1"/>
        </p:nvSpPr>
        <p:spPr>
          <a:xfrm>
            <a:off x="2571311" y="3814571"/>
            <a:ext cx="2960808" cy="2960808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815F04B4-E3C0-0845-8DEC-98C63E21B466}"/>
              </a:ext>
            </a:extLst>
          </p:cNvPr>
          <p:cNvSpPr/>
          <p:nvPr userDrawn="1"/>
        </p:nvSpPr>
        <p:spPr>
          <a:xfrm rot="10800000">
            <a:off x="2277396" y="3814571"/>
            <a:ext cx="1360968" cy="1360968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6850A90A-EBB3-314C-9D98-A4220E2739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2569281" y="330912"/>
            <a:ext cx="6217440" cy="6217440"/>
          </a:xfrm>
          <a:custGeom>
            <a:avLst/>
            <a:gdLst>
              <a:gd name="connsiteX0" fmla="*/ 0 w 6063915"/>
              <a:gd name="connsiteY0" fmla="*/ 0 h 6063915"/>
              <a:gd name="connsiteX1" fmla="*/ 6063915 w 6063915"/>
              <a:gd name="connsiteY1" fmla="*/ 0 h 6063915"/>
              <a:gd name="connsiteX2" fmla="*/ 3031957 w 6063915"/>
              <a:gd name="connsiteY2" fmla="*/ 6063915 h 6063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63915" h="6063915">
                <a:moveTo>
                  <a:pt x="0" y="0"/>
                </a:moveTo>
                <a:lnTo>
                  <a:pt x="6063915" y="0"/>
                </a:lnTo>
                <a:lnTo>
                  <a:pt x="3031957" y="6063915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3001923-8460-C64B-A54B-3221B8A6B8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8108" y="1957888"/>
            <a:ext cx="3815484" cy="1858617"/>
          </a:xfrm>
        </p:spPr>
        <p:txBody>
          <a:bodyPr anchor="b">
            <a:normAutofit/>
          </a:bodyPr>
          <a:lstStyle>
            <a:lvl1pPr algn="ctr">
              <a:defRPr sz="4800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E64A275-2629-244A-A66F-FC140850C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8110" y="3824390"/>
            <a:ext cx="3815482" cy="2107095"/>
          </a:xfrm>
        </p:spPr>
        <p:txBody>
          <a:bodyPr/>
          <a:lstStyle>
            <a:lvl1pPr marL="182880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1pPr>
            <a:lvl2pPr marL="38404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2pPr>
            <a:lvl3pPr marL="56692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3pPr>
            <a:lvl4pPr marL="74980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4pPr>
            <a:lvl5pPr marL="932688" indent="-182880" algn="ctr">
              <a:buClr>
                <a:srgbClr val="C5AE76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520102B5-5695-C743-B30E-C92897B48D8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220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Narrow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B0D84E6-6DEA-1D4E-92C3-A360785A027B}"/>
              </a:ext>
            </a:extLst>
          </p:cNvPr>
          <p:cNvSpPr/>
          <p:nvPr userDrawn="1"/>
        </p:nvSpPr>
        <p:spPr>
          <a:xfrm>
            <a:off x="0" y="1730829"/>
            <a:ext cx="8229600" cy="347798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C28500E9-800B-C94A-B6F9-F73D37B2D301}"/>
              </a:ext>
            </a:extLst>
          </p:cNvPr>
          <p:cNvSpPr/>
          <p:nvPr userDrawn="1"/>
        </p:nvSpPr>
        <p:spPr>
          <a:xfrm rot="10800000">
            <a:off x="8749091" y="0"/>
            <a:ext cx="3442907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EAD70A4-7AF0-7E4D-ABBC-34DD61D7B01E}"/>
              </a:ext>
            </a:extLst>
          </p:cNvPr>
          <p:cNvSpPr/>
          <p:nvPr userDrawn="1"/>
        </p:nvSpPr>
        <p:spPr>
          <a:xfrm rot="10800000">
            <a:off x="3727215" y="5551712"/>
            <a:ext cx="1424687" cy="1306288"/>
          </a:xfrm>
          <a:prstGeom prst="triangle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9">
            <a:extLst>
              <a:ext uri="{FF2B5EF4-FFF2-40B4-BE49-F238E27FC236}">
                <a16:creationId xmlns:a16="http://schemas.microsoft.com/office/drawing/2014/main" id="{14C43A8B-650C-3B4B-9F8C-592CE9F26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25" y="2464270"/>
            <a:ext cx="5227376" cy="727700"/>
          </a:xfrm>
        </p:spPr>
        <p:txBody>
          <a:bodyPr anchor="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0345C704-9538-984E-8D14-D6AEC9A4C42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68623" y="3265903"/>
            <a:ext cx="5227377" cy="1642386"/>
          </a:xfrm>
        </p:spPr>
        <p:txBody>
          <a:bodyPr lIns="91440" rIns="91440" anchor="t">
            <a:normAutofit/>
          </a:bodyPr>
          <a:lstStyle>
            <a:lvl1pPr marL="0" indent="0">
              <a:buNone/>
              <a:defRPr sz="2000" b="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1">
            <a:extLst>
              <a:ext uri="{FF2B5EF4-FFF2-40B4-BE49-F238E27FC236}">
                <a16:creationId xmlns:a16="http://schemas.microsoft.com/office/drawing/2014/main" id="{647B5AD0-4AD4-9843-9C08-DEF894490A9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 flipH="1">
            <a:off x="4593262" y="0"/>
            <a:ext cx="7598736" cy="6858000"/>
          </a:xfrm>
          <a:prstGeom prst="triangle">
            <a:avLst/>
          </a:pr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8795BE2D-99B1-FE49-84B1-C41E44A8AC0B}"/>
              </a:ext>
            </a:extLst>
          </p:cNvPr>
          <p:cNvSpPr/>
          <p:nvPr userDrawn="1"/>
        </p:nvSpPr>
        <p:spPr>
          <a:xfrm rot="5400000">
            <a:off x="-48606" y="252453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31557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with Image and Author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>
            <a:extLst>
              <a:ext uri="{FF2B5EF4-FFF2-40B4-BE49-F238E27FC236}">
                <a16:creationId xmlns:a16="http://schemas.microsoft.com/office/drawing/2014/main" id="{34F14FD9-9995-BE48-8C0E-B1454B9F231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6012" y="0"/>
            <a:ext cx="7598735" cy="6858000"/>
          </a:xfrm>
          <a:custGeom>
            <a:avLst/>
            <a:gdLst>
              <a:gd name="connsiteX0" fmla="*/ 0 w 7598735"/>
              <a:gd name="connsiteY0" fmla="*/ 0 h 6858000"/>
              <a:gd name="connsiteX1" fmla="*/ 7598735 w 7598735"/>
              <a:gd name="connsiteY1" fmla="*/ 0 h 6858000"/>
              <a:gd name="connsiteX2" fmla="*/ 7598735 w 7598735"/>
              <a:gd name="connsiteY2" fmla="*/ 6858000 h 6858000"/>
              <a:gd name="connsiteX3" fmla="*/ 0 w 7598735"/>
              <a:gd name="connsiteY3" fmla="*/ 6858000 h 6858000"/>
              <a:gd name="connsiteX4" fmla="*/ 0 w 7598735"/>
              <a:gd name="connsiteY4" fmla="*/ 6378840 h 6858000"/>
              <a:gd name="connsiteX5" fmla="*/ 140333 w 7598735"/>
              <a:gd name="connsiteY5" fmla="*/ 6379536 h 6858000"/>
              <a:gd name="connsiteX6" fmla="*/ 3074919 w 7598735"/>
              <a:gd name="connsiteY6" fmla="*/ 489098 h 6858000"/>
              <a:gd name="connsiteX7" fmla="*/ 0 w 7598735"/>
              <a:gd name="connsiteY7" fmla="*/ 48004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8735" h="6858000">
                <a:moveTo>
                  <a:pt x="0" y="0"/>
                </a:moveTo>
                <a:lnTo>
                  <a:pt x="7598735" y="0"/>
                </a:lnTo>
                <a:lnTo>
                  <a:pt x="7598735" y="6858000"/>
                </a:lnTo>
                <a:lnTo>
                  <a:pt x="0" y="6858000"/>
                </a:lnTo>
                <a:lnTo>
                  <a:pt x="0" y="6378840"/>
                </a:lnTo>
                <a:lnTo>
                  <a:pt x="140333" y="6379536"/>
                </a:lnTo>
                <a:lnTo>
                  <a:pt x="3074919" y="489098"/>
                </a:lnTo>
                <a:lnTo>
                  <a:pt x="0" y="480044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BFAE6FFB-F37C-7040-87B6-654B2F44CE7A}"/>
              </a:ext>
            </a:extLst>
          </p:cNvPr>
          <p:cNvSpPr/>
          <p:nvPr userDrawn="1"/>
        </p:nvSpPr>
        <p:spPr>
          <a:xfrm>
            <a:off x="413825" y="463261"/>
            <a:ext cx="7347125" cy="5911703"/>
          </a:xfrm>
          <a:custGeom>
            <a:avLst/>
            <a:gdLst>
              <a:gd name="connsiteX0" fmla="*/ 125507 w 7347125"/>
              <a:gd name="connsiteY0" fmla="*/ 0 h 5911703"/>
              <a:gd name="connsiteX1" fmla="*/ 7347125 w 7347125"/>
              <a:gd name="connsiteY1" fmla="*/ 21265 h 5911703"/>
              <a:gd name="connsiteX2" fmla="*/ 4412539 w 7347125"/>
              <a:gd name="connsiteY2" fmla="*/ 5911703 h 5911703"/>
              <a:gd name="connsiteX3" fmla="*/ 1007798 w 7347125"/>
              <a:gd name="connsiteY3" fmla="*/ 5894815 h 5911703"/>
              <a:gd name="connsiteX4" fmla="*/ 1007798 w 7347125"/>
              <a:gd name="connsiteY4" fmla="*/ 5901070 h 5911703"/>
              <a:gd name="connsiteX5" fmla="*/ 0 w 7347125"/>
              <a:gd name="connsiteY5" fmla="*/ 5901070 h 5911703"/>
              <a:gd name="connsiteX6" fmla="*/ 0 w 7347125"/>
              <a:gd name="connsiteY6" fmla="*/ 10632 h 5911703"/>
              <a:gd name="connsiteX7" fmla="*/ 125507 w 7347125"/>
              <a:gd name="connsiteY7" fmla="*/ 10632 h 59117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47125" h="5911703">
                <a:moveTo>
                  <a:pt x="125507" y="0"/>
                </a:moveTo>
                <a:lnTo>
                  <a:pt x="7347125" y="21265"/>
                </a:lnTo>
                <a:lnTo>
                  <a:pt x="4412539" y="5911703"/>
                </a:lnTo>
                <a:lnTo>
                  <a:pt x="1007798" y="5894815"/>
                </a:lnTo>
                <a:lnTo>
                  <a:pt x="1007798" y="5901070"/>
                </a:lnTo>
                <a:lnTo>
                  <a:pt x="0" y="5901070"/>
                </a:lnTo>
                <a:lnTo>
                  <a:pt x="0" y="10632"/>
                </a:lnTo>
                <a:lnTo>
                  <a:pt x="125507" y="1063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8AB73D1-1AA1-4E44-A7DA-8C00D8E109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41501" y="1609159"/>
            <a:ext cx="4253334" cy="3639682"/>
          </a:xfrm>
        </p:spPr>
        <p:txBody>
          <a:bodyPr anchor="t">
            <a:normAutofit/>
          </a:bodyPr>
          <a:lstStyle>
            <a:lvl1pPr algn="l">
              <a:defRPr sz="3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Goes Here</a:t>
            </a:r>
          </a:p>
        </p:txBody>
      </p:sp>
      <p:sp>
        <p:nvSpPr>
          <p:cNvPr id="13" name="Triangle 12">
            <a:extLst>
              <a:ext uri="{FF2B5EF4-FFF2-40B4-BE49-F238E27FC236}">
                <a16:creationId xmlns:a16="http://schemas.microsoft.com/office/drawing/2014/main" id="{611FC0D0-E6E4-7645-B0C7-97FB2012039D}"/>
              </a:ext>
            </a:extLst>
          </p:cNvPr>
          <p:cNvSpPr/>
          <p:nvPr userDrawn="1"/>
        </p:nvSpPr>
        <p:spPr>
          <a:xfrm rot="5400000">
            <a:off x="-48606" y="1669422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24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11B56-403C-AA43-BA54-5CD9A60BDDC5}"/>
              </a:ext>
            </a:extLst>
          </p:cNvPr>
          <p:cNvGrpSpPr/>
          <p:nvPr userDrawn="1"/>
        </p:nvGrpSpPr>
        <p:grpSpPr>
          <a:xfrm>
            <a:off x="0" y="-4353"/>
            <a:ext cx="6884691" cy="6862353"/>
            <a:chOff x="0" y="-4353"/>
            <a:chExt cx="6884691" cy="6862353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D8BAD61D-F455-9240-A0C6-DE4F40E47C29}"/>
                </a:ext>
              </a:extLst>
            </p:cNvPr>
            <p:cNvSpPr/>
            <p:nvPr userDrawn="1"/>
          </p:nvSpPr>
          <p:spPr>
            <a:xfrm>
              <a:off x="0" y="-4353"/>
              <a:ext cx="6884691" cy="6862353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  <a:gd name="connsiteX0" fmla="*/ 9234 w 6880863"/>
                <a:gd name="connsiteY0" fmla="*/ 0 h 6866017"/>
                <a:gd name="connsiteX1" fmla="*/ 6880863 w 6880863"/>
                <a:gd name="connsiteY1" fmla="*/ 1567 h 6866017"/>
                <a:gd name="connsiteX2" fmla="*/ 3445205 w 6880863"/>
                <a:gd name="connsiteY2" fmla="*/ 6866017 h 6866017"/>
                <a:gd name="connsiteX3" fmla="*/ 705 w 6880863"/>
                <a:gd name="connsiteY3" fmla="*/ 6864138 h 6866017"/>
                <a:gd name="connsiteX4" fmla="*/ 9234 w 6880863"/>
                <a:gd name="connsiteY4" fmla="*/ 0 h 6866017"/>
                <a:gd name="connsiteX0" fmla="*/ 0 w 6884692"/>
                <a:gd name="connsiteY0" fmla="*/ 0 h 6883465"/>
                <a:gd name="connsiteX1" fmla="*/ 6884692 w 6884692"/>
                <a:gd name="connsiteY1" fmla="*/ 19015 h 6883465"/>
                <a:gd name="connsiteX2" fmla="*/ 3449034 w 6884692"/>
                <a:gd name="connsiteY2" fmla="*/ 6883465 h 6883465"/>
                <a:gd name="connsiteX3" fmla="*/ 4534 w 6884692"/>
                <a:gd name="connsiteY3" fmla="*/ 6881586 h 6883465"/>
                <a:gd name="connsiteX4" fmla="*/ 0 w 6884692"/>
                <a:gd name="connsiteY4" fmla="*/ 0 h 6883465"/>
                <a:gd name="connsiteX0" fmla="*/ 9234 w 6880863"/>
                <a:gd name="connsiteY0" fmla="*/ 0 h 6879102"/>
                <a:gd name="connsiteX1" fmla="*/ 6880863 w 6880863"/>
                <a:gd name="connsiteY1" fmla="*/ 14652 h 6879102"/>
                <a:gd name="connsiteX2" fmla="*/ 3445205 w 6880863"/>
                <a:gd name="connsiteY2" fmla="*/ 6879102 h 6879102"/>
                <a:gd name="connsiteX3" fmla="*/ 705 w 6880863"/>
                <a:gd name="connsiteY3" fmla="*/ 6877223 h 6879102"/>
                <a:gd name="connsiteX4" fmla="*/ 9234 w 6880863"/>
                <a:gd name="connsiteY4" fmla="*/ 0 h 6879102"/>
                <a:gd name="connsiteX0" fmla="*/ 0 w 6884691"/>
                <a:gd name="connsiteY0" fmla="*/ 0 h 6874740"/>
                <a:gd name="connsiteX1" fmla="*/ 6884691 w 6884691"/>
                <a:gd name="connsiteY1" fmla="*/ 10290 h 6874740"/>
                <a:gd name="connsiteX2" fmla="*/ 3449033 w 6884691"/>
                <a:gd name="connsiteY2" fmla="*/ 6874740 h 6874740"/>
                <a:gd name="connsiteX3" fmla="*/ 4533 w 6884691"/>
                <a:gd name="connsiteY3" fmla="*/ 6872861 h 6874740"/>
                <a:gd name="connsiteX4" fmla="*/ 0 w 6884691"/>
                <a:gd name="connsiteY4" fmla="*/ 0 h 687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84691" h="6874740">
                  <a:moveTo>
                    <a:pt x="0" y="0"/>
                  </a:moveTo>
                  <a:lnTo>
                    <a:pt x="6884691" y="10290"/>
                  </a:lnTo>
                  <a:lnTo>
                    <a:pt x="3449033" y="6874740"/>
                  </a:lnTo>
                  <a:lnTo>
                    <a:pt x="4533" y="6872861"/>
                  </a:lnTo>
                  <a:cubicBezTo>
                    <a:pt x="207" y="458797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75004ACB-4E38-6449-B733-0C6A6BC40ADD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A52034F-1EDC-3040-A1B3-B572FC286C20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988" y="1954400"/>
            <a:ext cx="4393415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FD910B80-BD19-CF49-AB0B-1C5DEECEDED5}"/>
              </a:ext>
            </a:extLst>
          </p:cNvPr>
          <p:cNvSpPr/>
          <p:nvPr userDrawn="1"/>
        </p:nvSpPr>
        <p:spPr>
          <a:xfrm rot="5400000">
            <a:off x="-48606" y="31651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50328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15DFD37-81D5-5742-B09A-5D4CBF48B7EA}"/>
              </a:ext>
            </a:extLst>
          </p:cNvPr>
          <p:cNvGrpSpPr/>
          <p:nvPr userDrawn="1"/>
        </p:nvGrpSpPr>
        <p:grpSpPr>
          <a:xfrm rot="10800000">
            <a:off x="5294245" y="0"/>
            <a:ext cx="6897755" cy="6858000"/>
            <a:chOff x="-17598" y="0"/>
            <a:chExt cx="6897755" cy="6858000"/>
          </a:xfrm>
        </p:grpSpPr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0CF4E43-4A68-664C-B973-2FE49DC7733D}"/>
                </a:ext>
              </a:extLst>
            </p:cNvPr>
            <p:cNvSpPr/>
            <p:nvPr userDrawn="1"/>
          </p:nvSpPr>
          <p:spPr>
            <a:xfrm>
              <a:off x="-17598" y="0"/>
              <a:ext cx="6897755" cy="6858000"/>
            </a:xfrm>
            <a:custGeom>
              <a:avLst/>
              <a:gdLst>
                <a:gd name="connsiteX0" fmla="*/ 0 w 6838726"/>
                <a:gd name="connsiteY0" fmla="*/ 0 h 6853468"/>
                <a:gd name="connsiteX1" fmla="*/ 6838726 w 6838726"/>
                <a:gd name="connsiteY1" fmla="*/ 20138 h 6853468"/>
                <a:gd name="connsiteX2" fmla="*/ 3434396 w 6838726"/>
                <a:gd name="connsiteY2" fmla="*/ 6853468 h 6853468"/>
                <a:gd name="connsiteX3" fmla="*/ 0 w 6838726"/>
                <a:gd name="connsiteY3" fmla="*/ 6836433 h 6853468"/>
                <a:gd name="connsiteX4" fmla="*/ 0 w 6838726"/>
                <a:gd name="connsiteY4" fmla="*/ 0 h 6853468"/>
                <a:gd name="connsiteX0" fmla="*/ 15156 w 6853882"/>
                <a:gd name="connsiteY0" fmla="*/ 0 h 6861693"/>
                <a:gd name="connsiteX1" fmla="*/ 6853882 w 6853882"/>
                <a:gd name="connsiteY1" fmla="*/ 20138 h 6861693"/>
                <a:gd name="connsiteX2" fmla="*/ 3449552 w 6853882"/>
                <a:gd name="connsiteY2" fmla="*/ 6853468 h 6861693"/>
                <a:gd name="connsiteX3" fmla="*/ 0 w 6853882"/>
                <a:gd name="connsiteY3" fmla="*/ 6861693 h 6861693"/>
                <a:gd name="connsiteX4" fmla="*/ 15156 w 6853882"/>
                <a:gd name="connsiteY4" fmla="*/ 0 h 6861693"/>
                <a:gd name="connsiteX0" fmla="*/ 15156 w 6853882"/>
                <a:gd name="connsiteY0" fmla="*/ 0 h 6863572"/>
                <a:gd name="connsiteX1" fmla="*/ 6853882 w 6853882"/>
                <a:gd name="connsiteY1" fmla="*/ 20138 h 6863572"/>
                <a:gd name="connsiteX2" fmla="*/ 3444500 w 6853882"/>
                <a:gd name="connsiteY2" fmla="*/ 6863572 h 6863572"/>
                <a:gd name="connsiteX3" fmla="*/ 0 w 6853882"/>
                <a:gd name="connsiteY3" fmla="*/ 6861693 h 6863572"/>
                <a:gd name="connsiteX4" fmla="*/ 15156 w 6853882"/>
                <a:gd name="connsiteY4" fmla="*/ 0 h 6863572"/>
                <a:gd name="connsiteX0" fmla="*/ 0 w 6866861"/>
                <a:gd name="connsiteY0" fmla="*/ 0 h 6856528"/>
                <a:gd name="connsiteX1" fmla="*/ 6866861 w 6866861"/>
                <a:gd name="connsiteY1" fmla="*/ 13094 h 6856528"/>
                <a:gd name="connsiteX2" fmla="*/ 3457479 w 6866861"/>
                <a:gd name="connsiteY2" fmla="*/ 6856528 h 6856528"/>
                <a:gd name="connsiteX3" fmla="*/ 12979 w 6866861"/>
                <a:gd name="connsiteY3" fmla="*/ 6854649 h 6856528"/>
                <a:gd name="connsiteX4" fmla="*/ 0 w 6866861"/>
                <a:gd name="connsiteY4" fmla="*/ 0 h 6856528"/>
                <a:gd name="connsiteX0" fmla="*/ 0 w 6893137"/>
                <a:gd name="connsiteY0" fmla="*/ 7922 h 6864450"/>
                <a:gd name="connsiteX1" fmla="*/ 6893137 w 6893137"/>
                <a:gd name="connsiteY1" fmla="*/ 0 h 6864450"/>
                <a:gd name="connsiteX2" fmla="*/ 3457479 w 6893137"/>
                <a:gd name="connsiteY2" fmla="*/ 6864450 h 6864450"/>
                <a:gd name="connsiteX3" fmla="*/ 12979 w 6893137"/>
                <a:gd name="connsiteY3" fmla="*/ 6862571 h 6864450"/>
                <a:gd name="connsiteX4" fmla="*/ 0 w 6893137"/>
                <a:gd name="connsiteY4" fmla="*/ 7922 h 6864450"/>
                <a:gd name="connsiteX0" fmla="*/ 0 w 6897755"/>
                <a:gd name="connsiteY0" fmla="*/ 0 h 6870380"/>
                <a:gd name="connsiteX1" fmla="*/ 6897755 w 6897755"/>
                <a:gd name="connsiteY1" fmla="*/ 5930 h 6870380"/>
                <a:gd name="connsiteX2" fmla="*/ 3462097 w 6897755"/>
                <a:gd name="connsiteY2" fmla="*/ 6870380 h 6870380"/>
                <a:gd name="connsiteX3" fmla="*/ 17597 w 6897755"/>
                <a:gd name="connsiteY3" fmla="*/ 6868501 h 6870380"/>
                <a:gd name="connsiteX4" fmla="*/ 0 w 6897755"/>
                <a:gd name="connsiteY4" fmla="*/ 0 h 68703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97755" h="6870380">
                  <a:moveTo>
                    <a:pt x="0" y="0"/>
                  </a:moveTo>
                  <a:lnTo>
                    <a:pt x="6897755" y="5930"/>
                  </a:lnTo>
                  <a:lnTo>
                    <a:pt x="3462097" y="6870380"/>
                  </a:lnTo>
                  <a:lnTo>
                    <a:pt x="17597" y="6868501"/>
                  </a:lnTo>
                  <a:cubicBezTo>
                    <a:pt x="13271" y="4583618"/>
                    <a:pt x="4326" y="2284883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Triangle 12">
              <a:extLst>
                <a:ext uri="{FF2B5EF4-FFF2-40B4-BE49-F238E27FC236}">
                  <a16:creationId xmlns:a16="http://schemas.microsoft.com/office/drawing/2014/main" id="{AFAD3D76-9126-CC42-90B0-5BF85DC91E3E}"/>
                </a:ext>
              </a:extLst>
            </p:cNvPr>
            <p:cNvSpPr/>
            <p:nvPr userDrawn="1"/>
          </p:nvSpPr>
          <p:spPr>
            <a:xfrm>
              <a:off x="3641197" y="5941716"/>
              <a:ext cx="911753" cy="911753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9D011AB3-8218-AE4F-9DF7-810A1B45C453}"/>
                </a:ext>
              </a:extLst>
            </p:cNvPr>
            <p:cNvSpPr/>
            <p:nvPr userDrawn="1"/>
          </p:nvSpPr>
          <p:spPr>
            <a:xfrm rot="10800000">
              <a:off x="4944403" y="174432"/>
              <a:ext cx="1590022" cy="1590022"/>
            </a:xfrm>
            <a:prstGeom prst="triangle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877EC85-9CA1-EB4F-A9AC-2C02CB5208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75272" y="1954400"/>
            <a:ext cx="3889053" cy="3002359"/>
          </a:xfrm>
        </p:spPr>
        <p:txBody>
          <a:bodyPr anchor="ctr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D84320FE-42A3-294B-AAE0-3D16A63E3599}"/>
              </a:ext>
            </a:extLst>
          </p:cNvPr>
          <p:cNvSpPr/>
          <p:nvPr userDrawn="1"/>
        </p:nvSpPr>
        <p:spPr>
          <a:xfrm rot="16200000">
            <a:off x="11604063" y="316289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437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orizontal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FCAC17-2511-3D4F-A318-B241447A2C02}"/>
              </a:ext>
            </a:extLst>
          </p:cNvPr>
          <p:cNvSpPr/>
          <p:nvPr userDrawn="1"/>
        </p:nvSpPr>
        <p:spPr>
          <a:xfrm>
            <a:off x="413825" y="2941613"/>
            <a:ext cx="11364350" cy="343260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13F5538-7999-A74B-BCB7-A96C8DBCC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4280546"/>
            <a:ext cx="10452848" cy="1791071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Date Placeholder 6">
            <a:extLst>
              <a:ext uri="{FF2B5EF4-FFF2-40B4-BE49-F238E27FC236}">
                <a16:creationId xmlns:a16="http://schemas.microsoft.com/office/drawing/2014/main" id="{DE5056B4-56A3-6E40-92E1-FA33B5C8F8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A47DE6D7-793F-C846-8A00-3061847B6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Slide Number Placeholder 8">
            <a:extLst>
              <a:ext uri="{FF2B5EF4-FFF2-40B4-BE49-F238E27FC236}">
                <a16:creationId xmlns:a16="http://schemas.microsoft.com/office/drawing/2014/main" id="{B4C61174-2D39-E640-8A16-DCE655544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3582" y="6446838"/>
            <a:ext cx="7800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9" name="Title 9">
            <a:extLst>
              <a:ext uri="{FF2B5EF4-FFF2-40B4-BE49-F238E27FC236}">
                <a16:creationId xmlns:a16="http://schemas.microsoft.com/office/drawing/2014/main" id="{13596EE0-A679-3B49-BA9A-D5C79B0C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3143154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riangle 19">
            <a:extLst>
              <a:ext uri="{FF2B5EF4-FFF2-40B4-BE49-F238E27FC236}">
                <a16:creationId xmlns:a16="http://schemas.microsoft.com/office/drawing/2014/main" id="{3E931B03-E301-6D48-8377-B08DA6C95F0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riangle 20">
            <a:extLst>
              <a:ext uri="{FF2B5EF4-FFF2-40B4-BE49-F238E27FC236}">
                <a16:creationId xmlns:a16="http://schemas.microsoft.com/office/drawing/2014/main" id="{249401AC-F116-8B4C-A1A0-CF88B63E549B}"/>
              </a:ext>
            </a:extLst>
          </p:cNvPr>
          <p:cNvSpPr/>
          <p:nvPr userDrawn="1"/>
        </p:nvSpPr>
        <p:spPr>
          <a:xfrm rot="5400000">
            <a:off x="-48606" y="3334563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8A3226FF-244B-B540-ABAC-5C0E3DE310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13824" y="483782"/>
            <a:ext cx="11365992" cy="2457856"/>
          </a:xfr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448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4534616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4534616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rgbClr val="C5AE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F5D5DA7E-149B-BB4E-918D-C5FF23087FF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27491" y="0"/>
            <a:ext cx="8464509" cy="6858000"/>
          </a:xfrm>
          <a:custGeom>
            <a:avLst/>
            <a:gdLst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3440072 w 8464509"/>
              <a:gd name="connsiteY6" fmla="*/ 6839148 h 6858000"/>
              <a:gd name="connsiteX7" fmla="*/ 0 w 8464509"/>
              <a:gd name="connsiteY7" fmla="*/ 685800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3440072 w 8464509"/>
              <a:gd name="connsiteY5" fmla="*/ 6858000 h 6858000"/>
              <a:gd name="connsiteX6" fmla="*/ 0 w 8464509"/>
              <a:gd name="connsiteY6" fmla="*/ 6858000 h 6858000"/>
              <a:gd name="connsiteX7" fmla="*/ 3426278 w 8464509"/>
              <a:gd name="connsiteY7" fmla="*/ 0 h 6858000"/>
              <a:gd name="connsiteX0" fmla="*/ 3426278 w 8464509"/>
              <a:gd name="connsiteY0" fmla="*/ 0 h 6858000"/>
              <a:gd name="connsiteX1" fmla="*/ 3440072 w 8464509"/>
              <a:gd name="connsiteY1" fmla="*/ 37000 h 6858000"/>
              <a:gd name="connsiteX2" fmla="*/ 3440072 w 8464509"/>
              <a:gd name="connsiteY2" fmla="*/ 0 h 6858000"/>
              <a:gd name="connsiteX3" fmla="*/ 8464509 w 8464509"/>
              <a:gd name="connsiteY3" fmla="*/ 0 h 6858000"/>
              <a:gd name="connsiteX4" fmla="*/ 8464509 w 8464509"/>
              <a:gd name="connsiteY4" fmla="*/ 6858000 h 6858000"/>
              <a:gd name="connsiteX5" fmla="*/ 0 w 8464509"/>
              <a:gd name="connsiteY5" fmla="*/ 6858000 h 6858000"/>
              <a:gd name="connsiteX6" fmla="*/ 3426278 w 8464509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464509" h="6858000">
                <a:moveTo>
                  <a:pt x="3426278" y="0"/>
                </a:moveTo>
                <a:lnTo>
                  <a:pt x="3440072" y="37000"/>
                </a:lnTo>
                <a:lnTo>
                  <a:pt x="3440072" y="0"/>
                </a:lnTo>
                <a:lnTo>
                  <a:pt x="8464509" y="0"/>
                </a:lnTo>
                <a:lnTo>
                  <a:pt x="8464509" y="6858000"/>
                </a:lnTo>
                <a:lnTo>
                  <a:pt x="0" y="6858000"/>
                </a:lnTo>
                <a:lnTo>
                  <a:pt x="3426278" y="0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Triangle 18">
            <a:extLst>
              <a:ext uri="{FF2B5EF4-FFF2-40B4-BE49-F238E27FC236}">
                <a16:creationId xmlns:a16="http://schemas.microsoft.com/office/drawing/2014/main" id="{BEBB0DCE-DD71-FF40-B471-A617514321E6}"/>
              </a:ext>
            </a:extLst>
          </p:cNvPr>
          <p:cNvSpPr/>
          <p:nvPr userDrawn="1"/>
        </p:nvSpPr>
        <p:spPr>
          <a:xfrm rot="10800000">
            <a:off x="5869115" y="4530"/>
            <a:ext cx="911753" cy="91175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33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93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885CA99-382D-3E4B-9C4E-B250026E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8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23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913F7CD6-7F0D-1C4F-AE97-8E76514EE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329" y="2031121"/>
            <a:ext cx="10452848" cy="3933150"/>
          </a:xfrm>
        </p:spPr>
        <p:txBody>
          <a:bodyPr/>
          <a:lstStyle>
            <a:lvl1pPr marL="342900" indent="-34290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8691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66979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3pPr>
            <a:lvl4pPr marL="85267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035558" indent="-285750">
              <a:buClr>
                <a:schemeClr val="accent1"/>
              </a:buClr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029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Whi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7418687-D621-0443-9593-F546524940B3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6FFCA020-4282-7D4F-AD59-3DEA5E91ADAB}"/>
              </a:ext>
            </a:extLst>
          </p:cNvPr>
          <p:cNvSpPr/>
          <p:nvPr userDrawn="1"/>
        </p:nvSpPr>
        <p:spPr>
          <a:xfrm>
            <a:off x="10459099" y="5309445"/>
            <a:ext cx="1465933" cy="1465933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653A8DFA-7BAB-7F45-AC35-E4D26BDBC78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itle 9">
            <a:extLst>
              <a:ext uri="{FF2B5EF4-FFF2-40B4-BE49-F238E27FC236}">
                <a16:creationId xmlns:a16="http://schemas.microsoft.com/office/drawing/2014/main" id="{FC3934F6-C727-0048-AD31-76E16E779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29" y="893729"/>
            <a:ext cx="10452849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432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98B14A3-A5A4-2F4A-95D8-651E4818BB24}"/>
              </a:ext>
            </a:extLst>
          </p:cNvPr>
          <p:cNvSpPr/>
          <p:nvPr userDrawn="1"/>
        </p:nvSpPr>
        <p:spPr>
          <a:xfrm>
            <a:off x="413825" y="483781"/>
            <a:ext cx="11364350" cy="589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riangle 25">
            <a:extLst>
              <a:ext uri="{FF2B5EF4-FFF2-40B4-BE49-F238E27FC236}">
                <a16:creationId xmlns:a16="http://schemas.microsoft.com/office/drawing/2014/main" id="{FA21A50F-6662-5046-B75A-1261DC14ABFA}"/>
              </a:ext>
            </a:extLst>
          </p:cNvPr>
          <p:cNvSpPr/>
          <p:nvPr userDrawn="1"/>
        </p:nvSpPr>
        <p:spPr>
          <a:xfrm rot="5400000">
            <a:off x="-48606" y="1085137"/>
            <a:ext cx="648200" cy="527675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FDC47F2-EE1F-4644-989A-72996AC94A96}"/>
              </a:ext>
            </a:extLst>
          </p:cNvPr>
          <p:cNvGrpSpPr/>
          <p:nvPr userDrawn="1"/>
        </p:nvGrpSpPr>
        <p:grpSpPr>
          <a:xfrm>
            <a:off x="401408" y="1983214"/>
            <a:ext cx="5127171" cy="979022"/>
            <a:chOff x="417597" y="1992086"/>
            <a:chExt cx="5127171" cy="979022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86ED203-5311-5B45-870D-8D058E718B91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DE2C0F56-426C-5F4D-AAFD-DF53CA60DB1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1824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25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25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EC9B82D-42A0-2549-AF1A-BB955578D14E}"/>
              </a:ext>
            </a:extLst>
          </p:cNvPr>
          <p:cNvGrpSpPr/>
          <p:nvPr userDrawn="1"/>
        </p:nvGrpSpPr>
        <p:grpSpPr>
          <a:xfrm>
            <a:off x="6663674" y="1983214"/>
            <a:ext cx="5127171" cy="979022"/>
            <a:chOff x="417597" y="1992086"/>
            <a:chExt cx="5127171" cy="97902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F986011-7709-A448-BC93-37507571BAF8}"/>
                </a:ext>
              </a:extLst>
            </p:cNvPr>
            <p:cNvSpPr/>
            <p:nvPr/>
          </p:nvSpPr>
          <p:spPr>
            <a:xfrm>
              <a:off x="417597" y="1992086"/>
              <a:ext cx="5127171" cy="704702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97EFE62B-D2C4-6147-8593-BDB17D7FB78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2822076" y="2696788"/>
              <a:ext cx="318212" cy="27432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</p:grp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343E295-0EB5-2B45-8B07-FB33A0D549D9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907391" y="1984781"/>
            <a:ext cx="4639736" cy="703135"/>
          </a:xfrm>
        </p:spPr>
        <p:txBody>
          <a:bodyPr lIns="91440" rIns="91440" anchor="ctr">
            <a:normAutofit/>
          </a:bodyPr>
          <a:lstStyle>
            <a:lvl1pPr marL="0" indent="0" algn="ctr">
              <a:buNone/>
              <a:defRPr sz="2000" b="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86411A82-4B2C-2345-940D-003FAE95661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907391" y="3154858"/>
            <a:ext cx="4639736" cy="28700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81638DF-1560-0147-9FCE-648610243627}"/>
              </a:ext>
            </a:extLst>
          </p:cNvPr>
          <p:cNvCxnSpPr/>
          <p:nvPr userDrawn="1"/>
        </p:nvCxnSpPr>
        <p:spPr>
          <a:xfrm>
            <a:off x="6096000" y="2055833"/>
            <a:ext cx="0" cy="381326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itle 9">
            <a:extLst>
              <a:ext uri="{FF2B5EF4-FFF2-40B4-BE49-F238E27FC236}">
                <a16:creationId xmlns:a16="http://schemas.microsoft.com/office/drawing/2014/main" id="{6500C466-2C7C-0F41-ADF8-F36158F8B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2330" y="893729"/>
            <a:ext cx="10205573" cy="910492"/>
          </a:xfrm>
        </p:spPr>
        <p:txBody>
          <a:bodyPr anchor="ctr"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473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E5791F-3F71-BF44-BA4E-0B7D386184DC}"/>
              </a:ext>
            </a:extLst>
          </p:cNvPr>
          <p:cNvSpPr/>
          <p:nvPr userDrawn="1"/>
        </p:nvSpPr>
        <p:spPr>
          <a:xfrm>
            <a:off x="0" y="467833"/>
            <a:ext cx="11729822" cy="58904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riangle 6">
            <a:extLst>
              <a:ext uri="{FF2B5EF4-FFF2-40B4-BE49-F238E27FC236}">
                <a16:creationId xmlns:a16="http://schemas.microsoft.com/office/drawing/2014/main" id="{19AE2E01-52D8-994A-80AC-622260011952}"/>
              </a:ext>
            </a:extLst>
          </p:cNvPr>
          <p:cNvSpPr/>
          <p:nvPr userDrawn="1"/>
        </p:nvSpPr>
        <p:spPr>
          <a:xfrm>
            <a:off x="1915754" y="3684257"/>
            <a:ext cx="3112470" cy="3112470"/>
          </a:xfrm>
          <a:prstGeom prst="triangle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riangle 7">
            <a:extLst>
              <a:ext uri="{FF2B5EF4-FFF2-40B4-BE49-F238E27FC236}">
                <a16:creationId xmlns:a16="http://schemas.microsoft.com/office/drawing/2014/main" id="{B8F16C36-FC88-9044-8303-4AAB2C148BA5}"/>
              </a:ext>
            </a:extLst>
          </p:cNvPr>
          <p:cNvSpPr/>
          <p:nvPr userDrawn="1"/>
        </p:nvSpPr>
        <p:spPr>
          <a:xfrm>
            <a:off x="4668946" y="522786"/>
            <a:ext cx="718556" cy="718556"/>
          </a:xfrm>
          <a:prstGeom prst="triangle">
            <a:avLst/>
          </a:prstGeom>
          <a:pattFill prst="dkHorz">
            <a:fgClr>
              <a:schemeClr val="accent1"/>
            </a:fgClr>
            <a:bgClr>
              <a:schemeClr val="tx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DA0D001-BFE9-164E-A088-53FE53ABF51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5123378" cy="6864485"/>
          </a:xfrm>
          <a:custGeom>
            <a:avLst/>
            <a:gdLst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1612869 w 6096000"/>
              <a:gd name="connsiteY2" fmla="*/ 6841445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58000"/>
              <a:gd name="connsiteX1" fmla="*/ 6096000 w 6096000"/>
              <a:gd name="connsiteY1" fmla="*/ 0 h 6858000"/>
              <a:gd name="connsiteX2" fmla="*/ 2014112 w 6096000"/>
              <a:gd name="connsiteY2" fmla="*/ 6857657 h 6858000"/>
              <a:gd name="connsiteX3" fmla="*/ 1612869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6" fmla="*/ 1602021 w 6096000"/>
              <a:gd name="connsiteY6" fmla="*/ 0 h 6858000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33403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  <a:gd name="connsiteX0" fmla="*/ 1602021 w 6096000"/>
              <a:gd name="connsiteY0" fmla="*/ 0 h 6864485"/>
              <a:gd name="connsiteX1" fmla="*/ 6096000 w 6096000"/>
              <a:gd name="connsiteY1" fmla="*/ 0 h 6864485"/>
              <a:gd name="connsiteX2" fmla="*/ 2014112 w 6096000"/>
              <a:gd name="connsiteY2" fmla="*/ 6857657 h 6864485"/>
              <a:gd name="connsiteX3" fmla="*/ 2002538 w 6096000"/>
              <a:gd name="connsiteY3" fmla="*/ 6864485 h 6864485"/>
              <a:gd name="connsiteX4" fmla="*/ 0 w 6096000"/>
              <a:gd name="connsiteY4" fmla="*/ 6858000 h 6864485"/>
              <a:gd name="connsiteX5" fmla="*/ 0 w 6096000"/>
              <a:gd name="connsiteY5" fmla="*/ 0 h 6864485"/>
              <a:gd name="connsiteX6" fmla="*/ 1602021 w 6096000"/>
              <a:gd name="connsiteY6" fmla="*/ 0 h 68644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4485">
                <a:moveTo>
                  <a:pt x="1602021" y="0"/>
                </a:moveTo>
                <a:lnTo>
                  <a:pt x="6096000" y="0"/>
                </a:lnTo>
                <a:lnTo>
                  <a:pt x="2014112" y="6857657"/>
                </a:lnTo>
                <a:lnTo>
                  <a:pt x="2002538" y="6864485"/>
                </a:lnTo>
                <a:lnTo>
                  <a:pt x="0" y="6858000"/>
                </a:lnTo>
                <a:lnTo>
                  <a:pt x="0" y="0"/>
                </a:lnTo>
                <a:lnTo>
                  <a:pt x="1602021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10C3D4C-012F-184D-B7D5-E89B7B9A72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410" y="2679259"/>
            <a:ext cx="2988860" cy="1395208"/>
          </a:xfrm>
        </p:spPr>
        <p:txBody>
          <a:bodyPr lIns="0" anchor="ctr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D16862ED-2F5E-FE49-AB49-49CEC0EA3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8426" y="793580"/>
            <a:ext cx="3304279" cy="5270839"/>
          </a:xfrm>
        </p:spPr>
        <p:txBody>
          <a:bodyPr lIns="0" anchor="ctr">
            <a:normAutofit/>
          </a:bodyPr>
          <a:lstStyle>
            <a:lvl1pPr marL="285750" indent="-28575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spc="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Text goes here</a:t>
            </a:r>
          </a:p>
        </p:txBody>
      </p:sp>
    </p:spTree>
    <p:extLst>
      <p:ext uri="{BB962C8B-B14F-4D97-AF65-F5344CB8AC3E}">
        <p14:creationId xmlns:p14="http://schemas.microsoft.com/office/powerpoint/2010/main" val="4159825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31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85" r:id="rId2"/>
    <p:sldLayoutId id="2147483783" r:id="rId3"/>
    <p:sldLayoutId id="2147483765" r:id="rId4"/>
    <p:sldLayoutId id="2147483787" r:id="rId5"/>
    <p:sldLayoutId id="2147483784" r:id="rId6"/>
    <p:sldLayoutId id="2147483786" r:id="rId7"/>
    <p:sldLayoutId id="2147483774" r:id="rId8"/>
    <p:sldLayoutId id="2147483781" r:id="rId9"/>
    <p:sldLayoutId id="2147483779" r:id="rId10"/>
    <p:sldLayoutId id="2147483780" r:id="rId11"/>
    <p:sldLayoutId id="2147483778" r:id="rId12"/>
    <p:sldLayoutId id="2147483777" r:id="rId13"/>
    <p:sldLayoutId id="2147483776" r:id="rId14"/>
    <p:sldLayoutId id="2147483782" r:id="rId1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nine-to-five-job-work-station-155175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diagramLayout" Target="../diagrams/layout4.xml"/><Relationship Id="rId7" Type="http://schemas.openxmlformats.org/officeDocument/2006/relationships/image" Target="../media/image1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4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4.xml"/><Relationship Id="rId10" Type="http://schemas.microsoft.com/office/2007/relationships/hdphoto" Target="../media/hdphoto6.wdp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openclipart.org/detail/200309/primary_laptop-by-dannya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12" Type="http://schemas.openxmlformats.org/officeDocument/2006/relationships/image" Target="../media/image8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11" Type="http://schemas.openxmlformats.org/officeDocument/2006/relationships/image" Target="../media/image7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6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rawpixel.com/image/396390/attachment-email-letter-newsletter-address-communication-contact-correspondence-design-envelope" TargetMode="External"/><Relationship Id="rId7" Type="http://schemas.microsoft.com/office/2007/relationships/hdphoto" Target="../media/hdphoto3.wdp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png"/><Relationship Id="rId5" Type="http://schemas.openxmlformats.org/officeDocument/2006/relationships/hyperlink" Target="https://www.freepngimg.com/png/63093-engine-web-search-icons-simple-website-computer" TargetMode="External"/><Relationship Id="rId4" Type="http://schemas.openxmlformats.org/officeDocument/2006/relationships/image" Target="../media/image10.png"/><Relationship Id="rId9" Type="http://schemas.microsoft.com/office/2007/relationships/hdphoto" Target="../media/hdphoto4.wd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7C09F3-1BE8-0445-A3C4-9C100D32B8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1694" y="2286422"/>
            <a:ext cx="3395106" cy="112311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6000" dirty="0">
                <a:ln w="19050">
                  <a:solidFill>
                    <a:schemeClr val="accent1"/>
                  </a:solidFill>
                </a:ln>
                <a:solidFill>
                  <a:schemeClr val="bg2"/>
                </a:solidFill>
              </a:rPr>
              <a:t>CareerTrail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70EE27-FD77-894D-9D88-F5A548E1D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407" y="3664813"/>
            <a:ext cx="3063520" cy="619678"/>
          </a:xfrm>
        </p:spPr>
        <p:txBody>
          <a:bodyPr/>
          <a:lstStyle/>
          <a:p>
            <a:pPr algn="ctr"/>
            <a:r>
              <a:rPr lang="en-US" dirty="0"/>
              <a:t>A job portal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61A5BC8-04EE-E7AD-837D-DFCD5DEA0CB2}"/>
              </a:ext>
            </a:extLst>
          </p:cNvPr>
          <p:cNvSpPr txBox="1"/>
          <p:nvPr/>
        </p:nvSpPr>
        <p:spPr>
          <a:xfrm>
            <a:off x="2156894" y="3076206"/>
            <a:ext cx="22525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--------------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AC60D5D-D287-9B45-9F54-93A410AFF14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5039360" y="2"/>
            <a:ext cx="7152640" cy="6877457"/>
          </a:xfrm>
          <a:noFill/>
        </p:spPr>
      </p:pic>
    </p:spTree>
    <p:extLst>
      <p:ext uri="{BB962C8B-B14F-4D97-AF65-F5344CB8AC3E}">
        <p14:creationId xmlns:p14="http://schemas.microsoft.com/office/powerpoint/2010/main" val="15641109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BD9F-B88A-DC40-9E37-35CE23CC3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Language</a:t>
            </a:r>
            <a:br>
              <a:rPr lang="en-US" dirty="0">
                <a:ln>
                  <a:solidFill>
                    <a:schemeClr val="accent1"/>
                  </a:solidFill>
                </a:ln>
              </a:rPr>
            </a:br>
            <a:r>
              <a:rPr lang="en-US" dirty="0">
                <a:ln>
                  <a:solidFill>
                    <a:schemeClr val="accent1"/>
                  </a:solidFill>
                </a:ln>
              </a:rPr>
              <a:t>&amp;</a:t>
            </a:r>
            <a:br>
              <a:rPr lang="en-US" dirty="0">
                <a:ln>
                  <a:solidFill>
                    <a:schemeClr val="accent1"/>
                  </a:solidFill>
                </a:ln>
              </a:rPr>
            </a:br>
            <a:r>
              <a:rPr lang="en-US" dirty="0">
                <a:ln>
                  <a:solidFill>
                    <a:schemeClr val="accent1"/>
                  </a:solidFill>
                </a:ln>
              </a:rPr>
              <a:t>Framework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C5FF71E-760E-D0C5-49A0-BAA3B3A90F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4975001"/>
              </p:ext>
            </p:extLst>
          </p:nvPr>
        </p:nvGraphicFramePr>
        <p:xfrm>
          <a:off x="6299200" y="1837267"/>
          <a:ext cx="5059680" cy="34560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A88878C4-457D-A118-9B63-7A883DE6CEBE}"/>
              </a:ext>
            </a:extLst>
          </p:cNvPr>
          <p:cNvSpPr/>
          <p:nvPr/>
        </p:nvSpPr>
        <p:spPr>
          <a:xfrm>
            <a:off x="6390640" y="2133600"/>
            <a:ext cx="782320" cy="782320"/>
          </a:xfrm>
          <a:prstGeom prst="ellipse">
            <a:avLst/>
          </a:prstGeom>
          <a:blipFill>
            <a:blip r:embed="rId7" cstate="print">
              <a:duotone>
                <a:prstClr val="black"/>
                <a:srgbClr val="D9C3A5">
                  <a:tint val="50000"/>
                  <a:satMod val="180000"/>
                </a:srgbClr>
              </a:duotone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322B76-72F3-C56C-59E9-41CF04A584DD}"/>
              </a:ext>
            </a:extLst>
          </p:cNvPr>
          <p:cNvSpPr>
            <a:spLocks/>
          </p:cNvSpPr>
          <p:nvPr/>
        </p:nvSpPr>
        <p:spPr>
          <a:xfrm>
            <a:off x="6502400" y="3239982"/>
            <a:ext cx="1066800" cy="650664"/>
          </a:xfrm>
          <a:prstGeom prst="ellipse">
            <a:avLst/>
          </a:prstGeom>
          <a:blipFill>
            <a:blip r:embed="rId9" cstate="print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backgroundRemoval t="10000" b="90000" l="10000" r="90000"/>
                      </a14:imgEffect>
                      <a14:imgEffect>
                        <a14:brightnessContrast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3264DE9-4D6B-FA7B-9E8D-B05BAC9F80C0}"/>
              </a:ext>
            </a:extLst>
          </p:cNvPr>
          <p:cNvSpPr>
            <a:spLocks noChangeAspect="1"/>
          </p:cNvSpPr>
          <p:nvPr/>
        </p:nvSpPr>
        <p:spPr>
          <a:xfrm>
            <a:off x="6456468" y="4266671"/>
            <a:ext cx="650664" cy="650664"/>
          </a:xfrm>
          <a:prstGeom prst="ellipse">
            <a:avLst/>
          </a:prstGeom>
          <a:blipFill>
            <a:blip r:embed="rId11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 l="6024" t="7856" r="7230" b="5397"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982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A39CFE-F193-9048-BE90-69178B4C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4605" y="1236539"/>
            <a:ext cx="3062790" cy="947861"/>
          </a:xfrm>
        </p:spPr>
        <p:txBody>
          <a:bodyPr>
            <a:no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Conclusion</a:t>
            </a:r>
          </a:p>
        </p:txBody>
      </p:sp>
      <p:pic>
        <p:nvPicPr>
          <p:cNvPr id="26" name="Picture Placeholder 25" descr="woman looking at tablet device">
            <a:extLst>
              <a:ext uri="{FF2B5EF4-FFF2-40B4-BE49-F238E27FC236}">
                <a16:creationId xmlns:a16="http://schemas.microsoft.com/office/drawing/2014/main" id="{7BB0D9BC-46FF-F44B-953D-31A74B8034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5123378" cy="6864485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12827A-781A-FEF6-480F-897C5753CB8E}"/>
              </a:ext>
            </a:extLst>
          </p:cNvPr>
          <p:cNvSpPr txBox="1"/>
          <p:nvPr/>
        </p:nvSpPr>
        <p:spPr>
          <a:xfrm>
            <a:off x="4907280" y="2550160"/>
            <a:ext cx="6329680" cy="224676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In Conclusion, CareerTrail is-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Comprehensive employment ecosystem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Cutting-edge technology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Sets the standard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chemeClr val="bg1"/>
                </a:solidFill>
              </a:rPr>
              <a:t>Beacon of innovation &amp; practicality</a:t>
            </a:r>
          </a:p>
        </p:txBody>
      </p:sp>
    </p:spTree>
    <p:extLst>
      <p:ext uri="{BB962C8B-B14F-4D97-AF65-F5344CB8AC3E}">
        <p14:creationId xmlns:p14="http://schemas.microsoft.com/office/powerpoint/2010/main" val="1277932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D9E47F-41E0-4FE3-891C-B53FBC82D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22165" y="1894664"/>
            <a:ext cx="4147670" cy="3068672"/>
          </a:xfrm>
        </p:spPr>
        <p:txBody>
          <a:bodyPr>
            <a:noAutofit/>
          </a:bodyPr>
          <a:lstStyle/>
          <a:p>
            <a:pPr algn="ctr"/>
            <a:r>
              <a:rPr lang="en-US" sz="11000" dirty="0"/>
              <a:t>Thank</a:t>
            </a:r>
            <a:br>
              <a:rPr lang="en-US" sz="11000" dirty="0"/>
            </a:br>
            <a:r>
              <a:rPr lang="en-US" sz="11000" dirty="0"/>
              <a:t>You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311B2F8-57D4-6D5A-3F87-193E18E8837E}"/>
              </a:ext>
            </a:extLst>
          </p:cNvPr>
          <p:cNvCxnSpPr/>
          <p:nvPr/>
        </p:nvCxnSpPr>
        <p:spPr>
          <a:xfrm>
            <a:off x="1539240" y="1361440"/>
            <a:ext cx="911352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D952625-02A7-4E65-3DCA-71642B9EFFFA}"/>
              </a:ext>
            </a:extLst>
          </p:cNvPr>
          <p:cNvCxnSpPr/>
          <p:nvPr/>
        </p:nvCxnSpPr>
        <p:spPr>
          <a:xfrm>
            <a:off x="1539240" y="5293360"/>
            <a:ext cx="9113520" cy="0"/>
          </a:xfrm>
          <a:prstGeom prst="line">
            <a:avLst/>
          </a:prstGeom>
          <a:ln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2316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2D7F6A80-08DF-8645-A4CD-7D0B49A3B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" y="1578956"/>
            <a:ext cx="3332480" cy="1601124"/>
          </a:xfrm>
        </p:spPr>
        <p:txBody>
          <a:bodyPr>
            <a:normAutofit/>
          </a:bodyPr>
          <a:lstStyle/>
          <a:p>
            <a:pPr algn="ctr"/>
            <a:r>
              <a:rPr lang="en-US" b="1" spc="50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Team </a:t>
            </a:r>
            <a:r>
              <a:rPr lang="en-US" b="1" u="sng" spc="50" dirty="0">
                <a:ln w="12700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Members</a:t>
            </a:r>
          </a:p>
        </p:txBody>
      </p:sp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BD890AC4-E3D6-3799-4FE1-3C3F15F5B144}"/>
              </a:ext>
            </a:extLst>
          </p:cNvPr>
          <p:cNvSpPr>
            <a:spLocks noChangeAspect="1"/>
          </p:cNvSpPr>
          <p:nvPr/>
        </p:nvSpPr>
        <p:spPr>
          <a:xfrm flipH="1">
            <a:off x="9014955" y="3496612"/>
            <a:ext cx="2605613" cy="3448607"/>
          </a:xfrm>
          <a:prstGeom prst="homePlate">
            <a:avLst/>
          </a:prstGeom>
          <a:blipFill dpi="0" rotWithShape="0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582" t="-5098" r="-29569" b="-56930"/>
            </a:stretch>
          </a:blip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Pentagon 15">
            <a:extLst>
              <a:ext uri="{FF2B5EF4-FFF2-40B4-BE49-F238E27FC236}">
                <a16:creationId xmlns:a16="http://schemas.microsoft.com/office/drawing/2014/main" id="{EDF95C08-FBD4-BDDC-D5E3-48F907B4FD17}"/>
              </a:ext>
            </a:extLst>
          </p:cNvPr>
          <p:cNvSpPr>
            <a:spLocks noChangeAspect="1"/>
          </p:cNvSpPr>
          <p:nvPr/>
        </p:nvSpPr>
        <p:spPr>
          <a:xfrm flipH="1">
            <a:off x="9014955" y="0"/>
            <a:ext cx="2649290" cy="3496612"/>
          </a:xfrm>
          <a:prstGeom prst="homePlate">
            <a:avLst/>
          </a:prstGeom>
          <a:blipFill dpi="0" rotWithShape="0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/>
            <a:stretch>
              <a:fillRect l="-42256" t="-4808" r="-47426" b="-34179"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A36F6D-2E2B-F227-407D-373A83A36230}"/>
              </a:ext>
            </a:extLst>
          </p:cNvPr>
          <p:cNvSpPr txBox="1"/>
          <p:nvPr/>
        </p:nvSpPr>
        <p:spPr>
          <a:xfrm>
            <a:off x="4432585" y="1332807"/>
            <a:ext cx="36432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Name: Nabila Rahman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Id: 20200204065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26A94E1-4DBC-3003-B5D4-CD540DEB2439}"/>
              </a:ext>
            </a:extLst>
          </p:cNvPr>
          <p:cNvSpPr txBox="1"/>
          <p:nvPr/>
        </p:nvSpPr>
        <p:spPr>
          <a:xfrm>
            <a:off x="4432585" y="4805416"/>
            <a:ext cx="36432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Name: Arijit Paul</a:t>
            </a:r>
          </a:p>
          <a:p>
            <a:pPr algn="ctr"/>
            <a:r>
              <a:rPr lang="en-US" sz="2400" dirty="0">
                <a:latin typeface="Arial Rounded MT Bold" panose="020F0704030504030204" pitchFamily="34" charset="0"/>
              </a:rPr>
              <a:t>Id:  20200204067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72033F-627F-F5B8-5744-981E46210FAF}"/>
              </a:ext>
            </a:extLst>
          </p:cNvPr>
          <p:cNvSpPr/>
          <p:nvPr/>
        </p:nvSpPr>
        <p:spPr>
          <a:xfrm>
            <a:off x="11620568" y="0"/>
            <a:ext cx="619195" cy="6858000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385D454-B62E-0676-ED23-3944CB5239AC}"/>
              </a:ext>
            </a:extLst>
          </p:cNvPr>
          <p:cNvCxnSpPr>
            <a:cxnSpLocks/>
          </p:cNvCxnSpPr>
          <p:nvPr/>
        </p:nvCxnSpPr>
        <p:spPr>
          <a:xfrm>
            <a:off x="3992880" y="3496612"/>
            <a:ext cx="5262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85950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6DAAE-C08D-46E3-A8CE-2D266D3974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Prevalent challenges faced by </a:t>
            </a:r>
            <a:r>
              <a:rPr lang="en-US" sz="2800" u="sng" dirty="0"/>
              <a:t>job seekers</a:t>
            </a:r>
            <a:r>
              <a:rPr lang="en-US" sz="2800" dirty="0"/>
              <a:t> and </a:t>
            </a:r>
            <a:r>
              <a:rPr lang="en-US" sz="2800" u="sng" dirty="0"/>
              <a:t>job posters</a:t>
            </a:r>
          </a:p>
          <a:p>
            <a:r>
              <a:rPr lang="en-US" sz="2800" dirty="0"/>
              <a:t>Job Market not digitalized enough comparatively</a:t>
            </a:r>
            <a:endParaRPr lang="en-US" sz="2800" u="sng" dirty="0"/>
          </a:p>
          <a:p>
            <a:r>
              <a:rPr lang="en-US" sz="2800" dirty="0"/>
              <a:t>Existing platforms only partially address the challenges</a:t>
            </a:r>
          </a:p>
          <a:p>
            <a:r>
              <a:rPr lang="en-US" sz="2800" dirty="0"/>
              <a:t>Absence of Analytics Tools and Outdated functionalities</a:t>
            </a:r>
          </a:p>
          <a:p>
            <a:r>
              <a:rPr lang="en-US" sz="2800" dirty="0"/>
              <a:t>Cost Barriers for Employers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A115AC-F6DD-4765-9553-9296098A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u="sng" dirty="0">
                <a:ln w="12700">
                  <a:solidFill>
                    <a:schemeClr val="accent1">
                      <a:lumMod val="40000"/>
                      <a:lumOff val="60000"/>
                    </a:schemeClr>
                  </a:solidFill>
                </a:ln>
                <a:solidFill>
                  <a:srgbClr val="FFFEFF"/>
                </a:solidFill>
              </a:rPr>
              <a:t>Problem Statement</a:t>
            </a:r>
          </a:p>
        </p:txBody>
      </p:sp>
    </p:spTree>
    <p:extLst>
      <p:ext uri="{BB962C8B-B14F-4D97-AF65-F5344CB8AC3E}">
        <p14:creationId xmlns:p14="http://schemas.microsoft.com/office/powerpoint/2010/main" val="49275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 descr="SmartArt Placeholder - 2 X Icons Vertical">
            <a:extLst>
              <a:ext uri="{FF2B5EF4-FFF2-40B4-BE49-F238E27FC236}">
                <a16:creationId xmlns:a16="http://schemas.microsoft.com/office/drawing/2014/main" id="{05161A65-4E7E-B44A-B0C7-71A1F0FD58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3688899"/>
              </p:ext>
            </p:extLst>
          </p:nvPr>
        </p:nvGraphicFramePr>
        <p:xfrm>
          <a:off x="-136509" y="-500601"/>
          <a:ext cx="7339949" cy="45442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8" name="Title 27">
            <a:extLst>
              <a:ext uri="{FF2B5EF4-FFF2-40B4-BE49-F238E27FC236}">
                <a16:creationId xmlns:a16="http://schemas.microsoft.com/office/drawing/2014/main" id="{4988F789-C14D-C841-BDEB-8ACF77377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187" y="1675110"/>
            <a:ext cx="4326067" cy="3507779"/>
          </a:xfrm>
        </p:spPr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Strategic</a:t>
            </a:r>
            <a:br>
              <a:rPr lang="en-US" sz="5400" dirty="0">
                <a:ln>
                  <a:solidFill>
                    <a:schemeClr val="accent1"/>
                  </a:solidFill>
                </a:ln>
              </a:rPr>
            </a:br>
            <a:r>
              <a:rPr lang="en-US" sz="5400" dirty="0">
                <a:ln>
                  <a:solidFill>
                    <a:schemeClr val="accent1"/>
                  </a:solidFill>
                </a:ln>
              </a:rPr>
              <a:t>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579A08-1294-C676-7A81-EC22178DD91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73670" y="743036"/>
            <a:ext cx="385599" cy="3855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D87DAA-2C94-E4A0-5D01-E1491003CC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3670" y="1677162"/>
            <a:ext cx="378700" cy="4005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AE9BF4-C8C9-1972-855F-276F96C7226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3670" y="2626237"/>
            <a:ext cx="384081" cy="38408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A516E54-281F-6FE7-A54F-74D75E70C3B3}"/>
              </a:ext>
            </a:extLst>
          </p:cNvPr>
          <p:cNvSpPr txBox="1"/>
          <p:nvPr/>
        </p:nvSpPr>
        <p:spPr>
          <a:xfrm>
            <a:off x="1381760" y="2548653"/>
            <a:ext cx="43260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dirty="0"/>
              <a:t>Efficient and effective job search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3074A-2900-AD8D-16DB-3322B9522B7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744" y="3558845"/>
            <a:ext cx="390525" cy="381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10AFCA6-2A3B-8B16-7CDF-B11BCD4730A4}"/>
              </a:ext>
            </a:extLst>
          </p:cNvPr>
          <p:cNvSpPr txBox="1"/>
          <p:nvPr/>
        </p:nvSpPr>
        <p:spPr>
          <a:xfrm>
            <a:off x="1381760" y="3501458"/>
            <a:ext cx="5171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Advanced communication methods</a:t>
            </a:r>
            <a:endParaRPr lang="en-US" sz="23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703429F-5E05-F9D0-45EB-C0749B08B61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9091" y="4507920"/>
            <a:ext cx="390178" cy="3779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B34AB9-CA61-6E38-E5B8-269A90366FA8}"/>
              </a:ext>
            </a:extLst>
          </p:cNvPr>
          <p:cNvSpPr txBox="1"/>
          <p:nvPr/>
        </p:nvSpPr>
        <p:spPr>
          <a:xfrm>
            <a:off x="1381760" y="4466079"/>
            <a:ext cx="4409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Comprehensive Employer Features</a:t>
            </a:r>
            <a:endParaRPr lang="en-US" sz="23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73B5285-CF46-D016-D8BC-66C6F66473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8744" y="5440528"/>
            <a:ext cx="390525" cy="381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0D8915F-35B7-6DFE-5069-C1564B51FF9B}"/>
              </a:ext>
            </a:extLst>
          </p:cNvPr>
          <p:cNvSpPr txBox="1"/>
          <p:nvPr/>
        </p:nvSpPr>
        <p:spPr>
          <a:xfrm>
            <a:off x="1381760" y="5400195"/>
            <a:ext cx="43260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Continuous Optimization and Innovation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87123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13724817"/>
              </p:ext>
            </p:extLst>
          </p:nvPr>
        </p:nvGraphicFramePr>
        <p:xfrm>
          <a:off x="6562790" y="72483"/>
          <a:ext cx="5400159" cy="48842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88" y="1759520"/>
            <a:ext cx="4671252" cy="3338960"/>
          </a:xfrm>
        </p:spPr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Key Features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053940D-C0A0-CD68-2061-5AA14F8DC2B8}"/>
              </a:ext>
            </a:extLst>
          </p:cNvPr>
          <p:cNvGrpSpPr/>
          <p:nvPr/>
        </p:nvGrpSpPr>
        <p:grpSpPr>
          <a:xfrm>
            <a:off x="6695439" y="5219413"/>
            <a:ext cx="2490837" cy="1476027"/>
            <a:chOff x="136322" y="464"/>
            <a:chExt cx="2441673" cy="1465004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001A8-3BD9-F145-E713-B2C622C131D6}"/>
                </a:ext>
              </a:extLst>
            </p:cNvPr>
            <p:cNvSpPr/>
            <p:nvPr/>
          </p:nvSpPr>
          <p:spPr>
            <a:xfrm>
              <a:off x="136322" y="464"/>
              <a:ext cx="2441673" cy="146500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A3536F-E1AF-126C-1EA5-FBA8404CBD0A}"/>
                </a:ext>
              </a:extLst>
            </p:cNvPr>
            <p:cNvSpPr txBox="1"/>
            <p:nvPr/>
          </p:nvSpPr>
          <p:spPr>
            <a:xfrm>
              <a:off x="136322" y="464"/>
              <a:ext cx="2441673" cy="1465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</a:rPr>
                <a:t>7</a:t>
              </a:r>
              <a:br>
                <a:rPr lang="en-US" sz="1600" kern="1200" dirty="0">
                  <a:solidFill>
                    <a:schemeClr val="tx1"/>
                  </a:solidFill>
                </a:rPr>
              </a:br>
              <a:r>
                <a:rPr lang="en-US" sz="1600" kern="1200" dirty="0">
                  <a:solidFill>
                    <a:schemeClr val="tx1"/>
                  </a:solidFill>
                </a:rPr>
                <a:t>Employer Sign-up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>
                  <a:solidFill>
                    <a:schemeClr val="tx1"/>
                  </a:solidFill>
                </a:rPr>
                <a:t>&amp; Sign-in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80964AD-C078-1208-4C49-5B18FC4D37CA}"/>
              </a:ext>
            </a:extLst>
          </p:cNvPr>
          <p:cNvGrpSpPr/>
          <p:nvPr/>
        </p:nvGrpSpPr>
        <p:grpSpPr>
          <a:xfrm>
            <a:off x="9406523" y="5219413"/>
            <a:ext cx="2441673" cy="1465004"/>
            <a:chOff x="2822163" y="3418807"/>
            <a:chExt cx="2441673" cy="14650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4419898-7C76-4F28-7611-86E0CCE58425}"/>
                </a:ext>
              </a:extLst>
            </p:cNvPr>
            <p:cNvSpPr/>
            <p:nvPr/>
          </p:nvSpPr>
          <p:spPr>
            <a:xfrm>
              <a:off x="2822163" y="3418807"/>
              <a:ext cx="2441673" cy="1465004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lgDash"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4CFCD5E-1B9A-2D88-325C-928FCAD2F64D}"/>
                </a:ext>
              </a:extLst>
            </p:cNvPr>
            <p:cNvSpPr txBox="1"/>
            <p:nvPr/>
          </p:nvSpPr>
          <p:spPr>
            <a:xfrm>
              <a:off x="2822163" y="3418807"/>
              <a:ext cx="2441673" cy="146500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60960" rIns="60960" bIns="60960" numCol="1" spcCol="1270" anchor="ctr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</a:rPr>
                <a:t>8</a:t>
              </a:r>
              <a:r>
                <a:rPr lang="en-US" sz="1600" b="1" kern="1200" dirty="0">
                  <a:solidFill>
                    <a:schemeClr val="tx1"/>
                  </a:solidFill>
                </a:rPr>
                <a:t> </a:t>
              </a:r>
              <a:br>
                <a:rPr lang="en-US" sz="1600" kern="1200" dirty="0">
                  <a:solidFill>
                    <a:schemeClr val="tx1"/>
                  </a:solidFill>
                </a:rPr>
              </a:br>
              <a:r>
                <a:rPr lang="en-US" sz="1600" kern="1200" dirty="0">
                  <a:solidFill>
                    <a:schemeClr val="tx1"/>
                  </a:solidFill>
                </a:rPr>
                <a:t>Post Jobs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5680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ontent Placeholder 3" descr="SmartArt Placeholder - Block List">
            <a:extLst>
              <a:ext uri="{FF2B5EF4-FFF2-40B4-BE49-F238E27FC236}">
                <a16:creationId xmlns:a16="http://schemas.microsoft.com/office/drawing/2014/main" id="{F56E9CB7-A5E6-479F-A6C4-A480D06B974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6921859"/>
              </p:ext>
            </p:extLst>
          </p:nvPr>
        </p:nvGraphicFramePr>
        <p:xfrm>
          <a:off x="6482080" y="91440"/>
          <a:ext cx="5547360" cy="6614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5">
            <a:extLst>
              <a:ext uri="{FF2B5EF4-FFF2-40B4-BE49-F238E27FC236}">
                <a16:creationId xmlns:a16="http://schemas.microsoft.com/office/drawing/2014/main" id="{66CBFE42-DFD1-4945-A9A4-5544D38C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788" y="1759520"/>
            <a:ext cx="4671252" cy="3338960"/>
          </a:xfrm>
        </p:spPr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340866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C8D45-FD19-C44E-9C71-E67674704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Distinctive</a:t>
            </a:r>
            <a:br>
              <a:rPr lang="en-US" sz="5400" dirty="0">
                <a:ln>
                  <a:solidFill>
                    <a:schemeClr val="accent1"/>
                  </a:solidFill>
                </a:ln>
              </a:rPr>
            </a:br>
            <a:r>
              <a:rPr lang="en-US" sz="5400" dirty="0">
                <a:ln>
                  <a:solidFill>
                    <a:schemeClr val="accent1"/>
                  </a:solidFill>
                </a:ln>
              </a:rPr>
              <a:t>Features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72F3F9-2C4A-E665-1DA9-8944097B52F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6088" t="22011" r="15774" b="21837"/>
          <a:stretch/>
        </p:blipFill>
        <p:spPr>
          <a:xfrm>
            <a:off x="6573520" y="1106119"/>
            <a:ext cx="1097280" cy="90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FB9BBA2-DE04-2099-88D1-AF33D1C6E17C}"/>
              </a:ext>
            </a:extLst>
          </p:cNvPr>
          <p:cNvSpPr txBox="1"/>
          <p:nvPr/>
        </p:nvSpPr>
        <p:spPr>
          <a:xfrm>
            <a:off x="8029224" y="1327406"/>
            <a:ext cx="369072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Send Separate Emails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E7A021A-CF53-85AE-9F07-2DEE316C12C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-22483" t="-9732" r="-22483" b="-9732"/>
          <a:stretch/>
        </p:blipFill>
        <p:spPr>
          <a:xfrm>
            <a:off x="6573520" y="5194507"/>
            <a:ext cx="1097280" cy="90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8FC8BD2-30BC-6690-7BB4-23B78234F9B7}"/>
              </a:ext>
            </a:extLst>
          </p:cNvPr>
          <p:cNvSpPr txBox="1"/>
          <p:nvPr/>
        </p:nvSpPr>
        <p:spPr>
          <a:xfrm>
            <a:off x="8029224" y="5415794"/>
            <a:ext cx="39087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Smart Search Suggestions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D6066D7-200C-B57B-6EEA-A8AF308B464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biLevel thresh="75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4793" t="-28309" r="-34793" b="-11444"/>
          <a:stretch/>
        </p:blipFill>
        <p:spPr>
          <a:xfrm>
            <a:off x="6573520" y="3830423"/>
            <a:ext cx="1097280" cy="90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24695A9-952B-4074-3436-D33A42930EA3}"/>
              </a:ext>
            </a:extLst>
          </p:cNvPr>
          <p:cNvSpPr txBox="1"/>
          <p:nvPr/>
        </p:nvSpPr>
        <p:spPr>
          <a:xfrm>
            <a:off x="8029224" y="4051710"/>
            <a:ext cx="3908776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Skill Tagged Job Listing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679F480-D3E7-2257-B60A-6D913F6181D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biLevel thresh="75000"/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14095" t="-2819" r="-14095" b="-2819"/>
          <a:stretch/>
        </p:blipFill>
        <p:spPr>
          <a:xfrm>
            <a:off x="6573520" y="2466339"/>
            <a:ext cx="1097280" cy="90424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35905DE-E759-58C4-1532-B92A3BF43FD4}"/>
              </a:ext>
            </a:extLst>
          </p:cNvPr>
          <p:cNvSpPr txBox="1"/>
          <p:nvPr/>
        </p:nvSpPr>
        <p:spPr>
          <a:xfrm>
            <a:off x="8029224" y="2687626"/>
            <a:ext cx="2924535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Job Compatibility</a:t>
            </a:r>
          </a:p>
        </p:txBody>
      </p:sp>
    </p:spTree>
    <p:extLst>
      <p:ext uri="{BB962C8B-B14F-4D97-AF65-F5344CB8AC3E}">
        <p14:creationId xmlns:p14="http://schemas.microsoft.com/office/powerpoint/2010/main" val="1315040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8D-A943-4557-A450-06FD1E297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Community Benefits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F11D215-4D66-E477-38C6-53CED8536666}"/>
              </a:ext>
            </a:extLst>
          </p:cNvPr>
          <p:cNvSpPr/>
          <p:nvPr/>
        </p:nvSpPr>
        <p:spPr>
          <a:xfrm>
            <a:off x="599440" y="2245770"/>
            <a:ext cx="3495040" cy="1412240"/>
          </a:xfrm>
          <a:prstGeom prst="roundRect">
            <a:avLst/>
          </a:prstGeom>
          <a:noFill/>
          <a:ln w="31750" cap="sq" cmpd="sng">
            <a:solidFill>
              <a:schemeClr val="accent1">
                <a:lumMod val="60000"/>
                <a:lumOff val="40000"/>
              </a:schemeClr>
            </a:solidFill>
            <a:prstDash val="sysDot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Employment Generation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0E4B915-9B1F-478C-1FF1-594F254B51EC}"/>
              </a:ext>
            </a:extLst>
          </p:cNvPr>
          <p:cNvSpPr/>
          <p:nvPr/>
        </p:nvSpPr>
        <p:spPr>
          <a:xfrm>
            <a:off x="4348480" y="2245770"/>
            <a:ext cx="3495040" cy="1412240"/>
          </a:xfrm>
          <a:prstGeom prst="roundRect">
            <a:avLst/>
          </a:prstGeom>
          <a:noFill/>
          <a:ln w="31750" cap="sq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Equal Opportunity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63B2B89-5D58-8F0F-011E-054C33E6C48E}"/>
              </a:ext>
            </a:extLst>
          </p:cNvPr>
          <p:cNvCxnSpPr>
            <a:cxnSpLocks/>
          </p:cNvCxnSpPr>
          <p:nvPr/>
        </p:nvCxnSpPr>
        <p:spPr>
          <a:xfrm flipH="1">
            <a:off x="1163318" y="3863339"/>
            <a:ext cx="9580880" cy="30890"/>
          </a:xfrm>
          <a:prstGeom prst="line">
            <a:avLst/>
          </a:prstGeom>
          <a:ln>
            <a:headEnd type="oval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07D66D3-CEE8-C03C-B030-0C762E166501}"/>
              </a:ext>
            </a:extLst>
          </p:cNvPr>
          <p:cNvSpPr/>
          <p:nvPr/>
        </p:nvSpPr>
        <p:spPr>
          <a:xfrm>
            <a:off x="8097520" y="2245770"/>
            <a:ext cx="3495040" cy="1412240"/>
          </a:xfrm>
          <a:prstGeom prst="roundRect">
            <a:avLst/>
          </a:prstGeom>
          <a:noFill/>
          <a:ln w="31750" cap="sq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Entrepreneurship Support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785A3B50-1035-F9FC-0D6B-5E81D9A79F19}"/>
              </a:ext>
            </a:extLst>
          </p:cNvPr>
          <p:cNvSpPr/>
          <p:nvPr/>
        </p:nvSpPr>
        <p:spPr>
          <a:xfrm>
            <a:off x="2458718" y="4099558"/>
            <a:ext cx="3495040" cy="1412240"/>
          </a:xfrm>
          <a:prstGeom prst="roundRect">
            <a:avLst/>
          </a:prstGeom>
          <a:noFill/>
          <a:ln w="31750" cap="sq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Career Advancement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EAFC5C7-76DA-E8CC-0498-34F8760CE4F0}"/>
              </a:ext>
            </a:extLst>
          </p:cNvPr>
          <p:cNvSpPr/>
          <p:nvPr/>
        </p:nvSpPr>
        <p:spPr>
          <a:xfrm>
            <a:off x="6238242" y="4099558"/>
            <a:ext cx="3495040" cy="1412240"/>
          </a:xfrm>
          <a:prstGeom prst="roundRect">
            <a:avLst/>
          </a:prstGeom>
          <a:noFill/>
          <a:ln w="31750" cap="sq">
            <a:solidFill>
              <a:schemeClr val="accent1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Community Development</a:t>
            </a:r>
          </a:p>
        </p:txBody>
      </p:sp>
    </p:spTree>
    <p:extLst>
      <p:ext uri="{BB962C8B-B14F-4D97-AF65-F5344CB8AC3E}">
        <p14:creationId xmlns:p14="http://schemas.microsoft.com/office/powerpoint/2010/main" val="17065437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FD03E-798E-4118-B7D4-3E854196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n>
                  <a:solidFill>
                    <a:schemeClr val="accent1"/>
                  </a:solidFill>
                </a:ln>
              </a:rPr>
              <a:t>Work Distribution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3B04E8-63F2-0DE9-A524-9C32C7D81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1331845"/>
              </p:ext>
            </p:extLst>
          </p:nvPr>
        </p:nvGraphicFramePr>
        <p:xfrm>
          <a:off x="2032000" y="2131060"/>
          <a:ext cx="8127999" cy="336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29286645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1546229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767815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/>
                        <a:t>Tasks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/>
                        <a:t>Nabila Rahman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u="none" dirty="0"/>
                        <a:t>Arijit Paul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07611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Idea Generation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8225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Planning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78514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Analysis &amp; Research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59033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Interface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9803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Implementation and Coding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5469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Database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8832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Testing/QA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8998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Documentation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3514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08765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VTI">
  <a:themeElements>
    <a:clrScheme name="GOLD AND SILVE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C4AE75"/>
      </a:accent1>
      <a:accent2>
        <a:srgbClr val="A9A9A9"/>
      </a:accent2>
      <a:accent3>
        <a:srgbClr val="5E5E5E"/>
      </a:accent3>
      <a:accent4>
        <a:srgbClr val="424242"/>
      </a:accent4>
      <a:accent5>
        <a:srgbClr val="212121"/>
      </a:accent5>
      <a:accent6>
        <a:srgbClr val="D5D5D5"/>
      </a:accent6>
      <a:hlink>
        <a:srgbClr val="C1AA73"/>
      </a:hlink>
      <a:folHlink>
        <a:srgbClr val="797979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rence" id="{B1388269-6A25-4F35-91BE-E59A597AB25F}" vid="{EA621A8F-389C-4766-B7E5-1B2B7E9ADD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Geometric conference presentation</Template>
  <TotalTime>3566</TotalTime>
  <Words>282</Words>
  <Application>Microsoft Office PowerPoint</Application>
  <PresentationFormat>Widescreen</PresentationFormat>
  <Paragraphs>95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Rounded MT Bold</vt:lpstr>
      <vt:lpstr>Calibri</vt:lpstr>
      <vt:lpstr>Garamond</vt:lpstr>
      <vt:lpstr>Wingdings</vt:lpstr>
      <vt:lpstr>RetrospectVTI</vt:lpstr>
      <vt:lpstr>CareerTrail</vt:lpstr>
      <vt:lpstr>Team Members</vt:lpstr>
      <vt:lpstr>Problem Statement</vt:lpstr>
      <vt:lpstr>Strategic Innovation</vt:lpstr>
      <vt:lpstr>Key Features</vt:lpstr>
      <vt:lpstr>Key Features</vt:lpstr>
      <vt:lpstr>Distinctive Features</vt:lpstr>
      <vt:lpstr>Community Benefits</vt:lpstr>
      <vt:lpstr>Work Distribution</vt:lpstr>
      <vt:lpstr>Language &amp; Framework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CareerTrail</dc:title>
  <dc:creator>Nabila Rahman</dc:creator>
  <cp:lastModifiedBy>Nabila Rahman</cp:lastModifiedBy>
  <cp:revision>6</cp:revision>
  <dcterms:created xsi:type="dcterms:W3CDTF">2023-11-16T21:49:43Z</dcterms:created>
  <dcterms:modified xsi:type="dcterms:W3CDTF">2023-11-20T06:30:52Z</dcterms:modified>
</cp:coreProperties>
</file>