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10287000" cx="18288000"/>
  <p:notesSz cx="6858000" cy="9144000"/>
  <p:embeddedFontLst>
    <p:embeddedFont>
      <p:font typeface="DM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890C192-5779-4396-9B25-95AE0DFC4EDD}">
  <a:tblStyle styleId="{6890C192-5779-4396-9B25-95AE0DFC4ED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DM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DMSans-italic.fntdata"/><Relationship Id="rId30" Type="http://schemas.openxmlformats.org/officeDocument/2006/relationships/font" Target="fonts/DMSans-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DM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67750ad32f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g267750ad32f_0_3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67750ad32f_0_6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267750ad32f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b6bcd752ed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b6bcd752e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b64226aea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2b64226ae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b6bcd752ed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b6bcd752e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b6bcd752ed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2b6bcd752e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b6bcd752ed_0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2b6bcd752ed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2b6bcd752ed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2b6bcd752e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2b63164ea1c_1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g2b63164ea1c_1_5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2b63164ea1c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g2b63164ea1c_1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267750ad32f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g267750ad32f_0_4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67750ad32f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67750ad32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67750ad32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267750ad32f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67750ad32f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g267750ad32f_0_3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20.jpg"/><Relationship Id="rId7"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5.jpg"/><Relationship Id="rId7" Type="http://schemas.openxmlformats.org/officeDocument/2006/relationships/image" Target="../media/image17.jpg"/><Relationship Id="rId8"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16.jpg"/><Relationship Id="rId7" Type="http://schemas.openxmlformats.org/officeDocument/2006/relationships/image" Target="../media/image23.jpg"/><Relationship Id="rId8" Type="http://schemas.openxmlformats.org/officeDocument/2006/relationships/image" Target="../media/image2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22.jpg"/><Relationship Id="rId7" Type="http://schemas.openxmlformats.org/officeDocument/2006/relationships/image" Target="../media/image1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13.jpg"/><Relationship Id="rId7" Type="http://schemas.openxmlformats.org/officeDocument/2006/relationships/image" Target="../media/image19.jpg"/><Relationship Id="rId8" Type="http://schemas.openxmlformats.org/officeDocument/2006/relationships/image" Target="../media/image2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5.jpg"/><Relationship Id="rId7" Type="http://schemas.openxmlformats.org/officeDocument/2006/relationships/image" Target="../media/image2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83" name="Shape 83"/>
        <p:cNvGrpSpPr/>
        <p:nvPr/>
      </p:nvGrpSpPr>
      <p:grpSpPr>
        <a:xfrm>
          <a:off x="0" y="0"/>
          <a:ext cx="0" cy="0"/>
          <a:chOff x="0" y="0"/>
          <a:chExt cx="0" cy="0"/>
        </a:xfrm>
      </p:grpSpPr>
      <p:grpSp>
        <p:nvGrpSpPr>
          <p:cNvPr id="84" name="Google Shape;84;p13"/>
          <p:cNvGrpSpPr/>
          <p:nvPr/>
        </p:nvGrpSpPr>
        <p:grpSpPr>
          <a:xfrm rot="-2700000">
            <a:off x="11386843" y="7201845"/>
            <a:ext cx="7415398" cy="3565095"/>
            <a:chOff x="0" y="0"/>
            <a:chExt cx="660400" cy="317500"/>
          </a:xfrm>
        </p:grpSpPr>
        <p:sp>
          <p:nvSpPr>
            <p:cNvPr id="85" name="Google Shape;85;p13"/>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nvSpPr>
          <p:spPr>
            <a:xfrm>
              <a:off x="0" y="146050"/>
              <a:ext cx="660400" cy="17145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87" name="Google Shape;87;p13"/>
          <p:cNvCxnSpPr/>
          <p:nvPr/>
        </p:nvCxnSpPr>
        <p:spPr>
          <a:xfrm flipH="1" rot="10800000">
            <a:off x="14131544" y="7969488"/>
            <a:ext cx="5132702" cy="5185216"/>
          </a:xfrm>
          <a:prstGeom prst="straightConnector1">
            <a:avLst/>
          </a:prstGeom>
          <a:noFill/>
          <a:ln cap="flat" cmpd="sng" w="28575">
            <a:solidFill>
              <a:srgbClr val="8CA9AD"/>
            </a:solidFill>
            <a:prstDash val="solid"/>
            <a:round/>
            <a:headEnd len="sm" w="sm" type="none"/>
            <a:tailEnd len="sm" w="sm" type="none"/>
          </a:ln>
        </p:spPr>
      </p:cxnSp>
      <p:cxnSp>
        <p:nvCxnSpPr>
          <p:cNvPr id="88" name="Google Shape;88;p13"/>
          <p:cNvCxnSpPr/>
          <p:nvPr/>
        </p:nvCxnSpPr>
        <p:spPr>
          <a:xfrm flipH="1" rot="10800000">
            <a:off x="14444220" y="8329798"/>
            <a:ext cx="5038853" cy="5038853"/>
          </a:xfrm>
          <a:prstGeom prst="straightConnector1">
            <a:avLst/>
          </a:prstGeom>
          <a:noFill/>
          <a:ln cap="flat" cmpd="sng" w="28575">
            <a:solidFill>
              <a:srgbClr val="8CA9AD"/>
            </a:solidFill>
            <a:prstDash val="solid"/>
            <a:round/>
            <a:headEnd len="sm" w="sm" type="none"/>
            <a:tailEnd len="sm" w="sm" type="none"/>
          </a:ln>
        </p:spPr>
      </p:cxnSp>
      <p:cxnSp>
        <p:nvCxnSpPr>
          <p:cNvPr id="89" name="Google Shape;89;p13"/>
          <p:cNvCxnSpPr/>
          <p:nvPr/>
        </p:nvCxnSpPr>
        <p:spPr>
          <a:xfrm flipH="1" rot="10800000">
            <a:off x="14802690" y="8681112"/>
            <a:ext cx="4867141" cy="4867141"/>
          </a:xfrm>
          <a:prstGeom prst="straightConnector1">
            <a:avLst/>
          </a:prstGeom>
          <a:noFill/>
          <a:ln cap="flat" cmpd="sng" w="28575">
            <a:solidFill>
              <a:srgbClr val="8CA9AD"/>
            </a:solidFill>
            <a:prstDash val="solid"/>
            <a:round/>
            <a:headEnd len="sm" w="sm" type="none"/>
            <a:tailEnd len="sm" w="sm" type="none"/>
          </a:ln>
        </p:spPr>
      </p:cxnSp>
      <p:sp>
        <p:nvSpPr>
          <p:cNvPr id="90" name="Google Shape;90;p13"/>
          <p:cNvSpPr txBox="1"/>
          <p:nvPr/>
        </p:nvSpPr>
        <p:spPr>
          <a:xfrm>
            <a:off x="2364475" y="3986175"/>
            <a:ext cx="12909300" cy="23859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Clr>
                <a:schemeClr val="dk1"/>
              </a:buClr>
              <a:buSzPts val="1100"/>
              <a:buFont typeface="Arial"/>
              <a:buNone/>
            </a:pPr>
            <a:r>
              <a:rPr lang="en-US" sz="4500">
                <a:solidFill>
                  <a:schemeClr val="dk2"/>
                </a:solidFill>
              </a:rPr>
              <a:t>Unveiling the Genetic Mosaic: A CNN-Driven</a:t>
            </a:r>
            <a:endParaRPr sz="4500">
              <a:solidFill>
                <a:schemeClr val="dk2"/>
              </a:solidFill>
            </a:endParaRPr>
          </a:p>
          <a:p>
            <a:pPr indent="0" lvl="0" marL="0" rtl="0" algn="ctr">
              <a:spcBef>
                <a:spcPts val="0"/>
              </a:spcBef>
              <a:spcAft>
                <a:spcPts val="0"/>
              </a:spcAft>
              <a:buClr>
                <a:schemeClr val="dk1"/>
              </a:buClr>
              <a:buSzPts val="1100"/>
              <a:buFont typeface="Arial"/>
              <a:buNone/>
            </a:pPr>
            <a:r>
              <a:rPr lang="en-US" sz="4500">
                <a:solidFill>
                  <a:schemeClr val="dk2"/>
                </a:solidFill>
              </a:rPr>
              <a:t>Exploration of Rice Varietal Diversity Through</a:t>
            </a:r>
            <a:endParaRPr sz="4500">
              <a:solidFill>
                <a:schemeClr val="dk2"/>
              </a:solidFill>
            </a:endParaRPr>
          </a:p>
          <a:p>
            <a:pPr indent="0" lvl="0" marL="0" rtl="0" algn="ctr">
              <a:spcBef>
                <a:spcPts val="0"/>
              </a:spcBef>
              <a:spcAft>
                <a:spcPts val="0"/>
              </a:spcAft>
              <a:buClr>
                <a:schemeClr val="dk1"/>
              </a:buClr>
              <a:buSzPts val="1100"/>
              <a:buFont typeface="Arial"/>
              <a:buNone/>
            </a:pPr>
            <a:r>
              <a:rPr lang="en-US" sz="4500">
                <a:solidFill>
                  <a:schemeClr val="dk2"/>
                </a:solidFill>
              </a:rPr>
              <a:t>Advanced Image Classification</a:t>
            </a:r>
            <a:endParaRPr sz="4500">
              <a:solidFill>
                <a:schemeClr val="dk2"/>
              </a:solidFill>
            </a:endParaRPr>
          </a:p>
          <a:p>
            <a:pPr indent="0" lvl="0" marL="0" marR="0" rtl="0" algn="ctr">
              <a:lnSpc>
                <a:spcPct val="100000"/>
              </a:lnSpc>
              <a:spcBef>
                <a:spcPts val="0"/>
              </a:spcBef>
              <a:spcAft>
                <a:spcPts val="0"/>
              </a:spcAft>
              <a:buNone/>
            </a:pPr>
            <a:r>
              <a:t/>
            </a:r>
            <a:endParaRPr sz="2000">
              <a:solidFill>
                <a:srgbClr val="227C9D"/>
              </a:solidFill>
            </a:endParaRPr>
          </a:p>
        </p:txBody>
      </p:sp>
      <p:sp>
        <p:nvSpPr>
          <p:cNvPr id="91" name="Google Shape;91;p13"/>
          <p:cNvSpPr/>
          <p:nvPr/>
        </p:nvSpPr>
        <p:spPr>
          <a:xfrm rot="10800000">
            <a:off x="9525" y="6358355"/>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92" name="Google Shape;92;p13"/>
          <p:cNvSpPr/>
          <p:nvPr/>
        </p:nvSpPr>
        <p:spPr>
          <a:xfrm>
            <a:off x="1083809" y="638693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93" name="Google Shape;93;p13"/>
          <p:cNvSpPr/>
          <p:nvPr/>
        </p:nvSpPr>
        <p:spPr>
          <a:xfrm>
            <a:off x="0" y="747073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94" name="Google Shape;94;p13"/>
          <p:cNvSpPr/>
          <p:nvPr/>
        </p:nvSpPr>
        <p:spPr>
          <a:xfrm rot="10800000">
            <a:off x="0" y="85545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95" name="Google Shape;95;p13"/>
          <p:cNvSpPr/>
          <p:nvPr/>
        </p:nvSpPr>
        <p:spPr>
          <a:xfrm rot="-5400000">
            <a:off x="1083809" y="85545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96" name="Google Shape;96;p13"/>
          <p:cNvSpPr/>
          <p:nvPr/>
        </p:nvSpPr>
        <p:spPr>
          <a:xfrm rot="10800000">
            <a:off x="1083809" y="9623721"/>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97" name="Google Shape;97;p13"/>
          <p:cNvSpPr/>
          <p:nvPr/>
        </p:nvSpPr>
        <p:spPr>
          <a:xfrm rot="10800000">
            <a:off x="3321750" y="8583123"/>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98" name="Google Shape;98;p13"/>
          <p:cNvSpPr/>
          <p:nvPr/>
        </p:nvSpPr>
        <p:spPr>
          <a:xfrm>
            <a:off x="3321750" y="7499314"/>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99" name="Google Shape;99;p13"/>
          <p:cNvSpPr/>
          <p:nvPr/>
        </p:nvSpPr>
        <p:spPr>
          <a:xfrm rot="5400000">
            <a:off x="4405559" y="8583123"/>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100" name="Google Shape;100;p13"/>
          <p:cNvSpPr/>
          <p:nvPr/>
        </p:nvSpPr>
        <p:spPr>
          <a:xfrm>
            <a:off x="2237941" y="9666932"/>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101" name="Google Shape;101;p13"/>
          <p:cNvSpPr/>
          <p:nvPr/>
        </p:nvSpPr>
        <p:spPr>
          <a:xfrm>
            <a:off x="3321750" y="9666932"/>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102" name="Google Shape;102;p13"/>
          <p:cNvSpPr/>
          <p:nvPr/>
        </p:nvSpPr>
        <p:spPr>
          <a:xfrm rot="5400000">
            <a:off x="0" y="9638357"/>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103" name="Google Shape;103;p13"/>
          <p:cNvSpPr/>
          <p:nvPr/>
        </p:nvSpPr>
        <p:spPr>
          <a:xfrm rot="-5400000">
            <a:off x="15470622" y="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104" name="Google Shape;104;p13"/>
          <p:cNvSpPr/>
          <p:nvPr/>
        </p:nvSpPr>
        <p:spPr>
          <a:xfrm rot="-5400000">
            <a:off x="16554431" y="0"/>
            <a:ext cx="1083809" cy="1083809"/>
          </a:xfrm>
          <a:custGeom>
            <a:rect b="b" l="l" r="r" t="t"/>
            <a:pathLst>
              <a:path extrusionOk="0" h="1083809" w="1083809">
                <a:moveTo>
                  <a:pt x="0" y="0"/>
                </a:moveTo>
                <a:lnTo>
                  <a:pt x="1083808" y="0"/>
                </a:lnTo>
                <a:lnTo>
                  <a:pt x="1083808" y="1083809"/>
                </a:lnTo>
                <a:lnTo>
                  <a:pt x="0" y="1083809"/>
                </a:lnTo>
                <a:lnTo>
                  <a:pt x="0" y="0"/>
                </a:lnTo>
                <a:close/>
              </a:path>
            </a:pathLst>
          </a:custGeom>
          <a:blipFill rotWithShape="1">
            <a:blip r:embed="rId4">
              <a:alphaModFix/>
            </a:blip>
            <a:stretch>
              <a:fillRect b="0" l="0" r="0" t="0"/>
            </a:stretch>
          </a:blipFill>
          <a:ln>
            <a:noFill/>
          </a:ln>
        </p:spPr>
      </p:sp>
      <p:sp>
        <p:nvSpPr>
          <p:cNvPr id="105" name="Google Shape;105;p13"/>
          <p:cNvSpPr/>
          <p:nvPr/>
        </p:nvSpPr>
        <p:spPr>
          <a:xfrm rot="10800000">
            <a:off x="17638239" y="0"/>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sp>
        <p:nvSpPr>
          <p:cNvPr id="106" name="Google Shape;106;p13"/>
          <p:cNvSpPr/>
          <p:nvPr/>
        </p:nvSpPr>
        <p:spPr>
          <a:xfrm rot="-5400000">
            <a:off x="14386813" y="108380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107" name="Google Shape;107;p13"/>
          <p:cNvSpPr/>
          <p:nvPr/>
        </p:nvSpPr>
        <p:spPr>
          <a:xfrm rot="-5400000">
            <a:off x="15470622" y="108380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108" name="Google Shape;108;p13"/>
          <p:cNvSpPr/>
          <p:nvPr/>
        </p:nvSpPr>
        <p:spPr>
          <a:xfrm>
            <a:off x="16554431" y="2167618"/>
            <a:ext cx="1083809" cy="1083809"/>
          </a:xfrm>
          <a:custGeom>
            <a:rect b="b" l="l" r="r" t="t"/>
            <a:pathLst>
              <a:path extrusionOk="0" h="1083809" w="1083809">
                <a:moveTo>
                  <a:pt x="0" y="0"/>
                </a:moveTo>
                <a:lnTo>
                  <a:pt x="1083808" y="0"/>
                </a:lnTo>
                <a:lnTo>
                  <a:pt x="1083808" y="1083809"/>
                </a:lnTo>
                <a:lnTo>
                  <a:pt x="0" y="1083809"/>
                </a:lnTo>
                <a:lnTo>
                  <a:pt x="0" y="0"/>
                </a:lnTo>
                <a:close/>
              </a:path>
            </a:pathLst>
          </a:custGeom>
          <a:blipFill rotWithShape="1">
            <a:blip r:embed="rId5">
              <a:alphaModFix/>
            </a:blip>
            <a:stretch>
              <a:fillRect b="0" l="0" r="0" t="0"/>
            </a:stretch>
          </a:blipFill>
          <a:ln>
            <a:noFill/>
          </a:ln>
        </p:spPr>
      </p:sp>
      <p:sp>
        <p:nvSpPr>
          <p:cNvPr id="109" name="Google Shape;109;p13"/>
          <p:cNvSpPr/>
          <p:nvPr/>
        </p:nvSpPr>
        <p:spPr>
          <a:xfrm rot="5400000">
            <a:off x="17638239" y="108380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110" name="Google Shape;110;p13"/>
          <p:cNvSpPr/>
          <p:nvPr/>
        </p:nvSpPr>
        <p:spPr>
          <a:xfrm rot="-5400000">
            <a:off x="17638239" y="2167618"/>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4">
              <a:alphaModFix/>
            </a:blip>
            <a:stretch>
              <a:fillRect b="0" l="0" r="0" t="0"/>
            </a:stretch>
          </a:blipFill>
          <a:ln>
            <a:noFill/>
          </a:ln>
        </p:spPr>
      </p:sp>
      <p:sp>
        <p:nvSpPr>
          <p:cNvPr id="111" name="Google Shape;111;p13"/>
          <p:cNvSpPr/>
          <p:nvPr/>
        </p:nvSpPr>
        <p:spPr>
          <a:xfrm rot="10800000">
            <a:off x="15470622" y="4433486"/>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6">
              <a:alphaModFix/>
            </a:blip>
            <a:stretch>
              <a:fillRect b="0" l="0" r="0" t="0"/>
            </a:stretch>
          </a:blipFill>
          <a:ln>
            <a:noFill/>
          </a:ln>
        </p:spPr>
      </p:sp>
      <p:sp>
        <p:nvSpPr>
          <p:cNvPr id="112" name="Google Shape;112;p13"/>
          <p:cNvSpPr/>
          <p:nvPr/>
        </p:nvSpPr>
        <p:spPr>
          <a:xfrm rot="-5400000">
            <a:off x="16554431" y="4433486"/>
            <a:ext cx="1083809" cy="1083809"/>
          </a:xfrm>
          <a:custGeom>
            <a:rect b="b" l="l" r="r" t="t"/>
            <a:pathLst>
              <a:path extrusionOk="0" h="1083809" w="1083809">
                <a:moveTo>
                  <a:pt x="1083808" y="1083809"/>
                </a:moveTo>
                <a:lnTo>
                  <a:pt x="0" y="1083809"/>
                </a:lnTo>
                <a:lnTo>
                  <a:pt x="0" y="0"/>
                </a:lnTo>
                <a:lnTo>
                  <a:pt x="1083808" y="0"/>
                </a:lnTo>
                <a:lnTo>
                  <a:pt x="1083808" y="1083809"/>
                </a:lnTo>
                <a:close/>
              </a:path>
            </a:pathLst>
          </a:custGeom>
          <a:blipFill rotWithShape="1">
            <a:blip r:embed="rId5">
              <a:alphaModFix/>
            </a:blip>
            <a:stretch>
              <a:fillRect b="0" l="0" r="0" t="0"/>
            </a:stretch>
          </a:blipFill>
          <a:ln>
            <a:noFill/>
          </a:ln>
        </p:spPr>
      </p:sp>
      <p:grpSp>
        <p:nvGrpSpPr>
          <p:cNvPr id="113" name="Google Shape;113;p13"/>
          <p:cNvGrpSpPr/>
          <p:nvPr/>
        </p:nvGrpSpPr>
        <p:grpSpPr>
          <a:xfrm rot="2700000">
            <a:off x="-1376391" y="-3093321"/>
            <a:ext cx="7415398" cy="3565095"/>
            <a:chOff x="0" y="0"/>
            <a:chExt cx="660400" cy="317500"/>
          </a:xfrm>
        </p:grpSpPr>
        <p:sp>
          <p:nvSpPr>
            <p:cNvPr id="114" name="Google Shape;114;p13"/>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txBox="1"/>
            <p:nvPr/>
          </p:nvSpPr>
          <p:spPr>
            <a:xfrm>
              <a:off x="0" y="146050"/>
              <a:ext cx="660400" cy="17145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16" name="Google Shape;116;p13"/>
          <p:cNvCxnSpPr/>
          <p:nvPr/>
        </p:nvCxnSpPr>
        <p:spPr>
          <a:xfrm>
            <a:off x="-1839005" y="-2273771"/>
            <a:ext cx="5185216" cy="5132702"/>
          </a:xfrm>
          <a:prstGeom prst="straightConnector1">
            <a:avLst/>
          </a:prstGeom>
          <a:noFill/>
          <a:ln cap="flat" cmpd="sng" w="28575">
            <a:solidFill>
              <a:srgbClr val="8CA9AD"/>
            </a:solidFill>
            <a:prstDash val="solid"/>
            <a:round/>
            <a:headEnd len="sm" w="sm" type="none"/>
            <a:tailEnd len="sm" w="sm" type="none"/>
          </a:ln>
        </p:spPr>
      </p:cxnSp>
      <p:cxnSp>
        <p:nvCxnSpPr>
          <p:cNvPr id="117" name="Google Shape;117;p13"/>
          <p:cNvCxnSpPr/>
          <p:nvPr/>
        </p:nvCxnSpPr>
        <p:spPr>
          <a:xfrm>
            <a:off x="-2052951" y="-1961095"/>
            <a:ext cx="5038853" cy="5038853"/>
          </a:xfrm>
          <a:prstGeom prst="straightConnector1">
            <a:avLst/>
          </a:prstGeom>
          <a:noFill/>
          <a:ln cap="flat" cmpd="sng" w="28575">
            <a:solidFill>
              <a:srgbClr val="8CA9AD"/>
            </a:solidFill>
            <a:prstDash val="solid"/>
            <a:round/>
            <a:headEnd len="sm" w="sm" type="none"/>
            <a:tailEnd len="sm" w="sm" type="none"/>
          </a:ln>
        </p:spPr>
      </p:cxnSp>
      <p:cxnSp>
        <p:nvCxnSpPr>
          <p:cNvPr id="118" name="Google Shape;118;p13"/>
          <p:cNvCxnSpPr/>
          <p:nvPr/>
        </p:nvCxnSpPr>
        <p:spPr>
          <a:xfrm>
            <a:off x="-2232553" y="-1602625"/>
            <a:ext cx="4867141" cy="4867141"/>
          </a:xfrm>
          <a:prstGeom prst="straightConnector1">
            <a:avLst/>
          </a:prstGeom>
          <a:noFill/>
          <a:ln cap="flat" cmpd="sng" w="28575">
            <a:solidFill>
              <a:srgbClr val="8CA9AD"/>
            </a:solidFill>
            <a:prstDash val="solid"/>
            <a:round/>
            <a:headEnd len="sm" w="sm" type="none"/>
            <a:tailEnd len="sm" w="sm" type="none"/>
          </a:ln>
        </p:spPr>
      </p:cxnSp>
      <p:cxnSp>
        <p:nvCxnSpPr>
          <p:cNvPr id="119" name="Google Shape;119;p13"/>
          <p:cNvCxnSpPr/>
          <p:nvPr/>
        </p:nvCxnSpPr>
        <p:spPr>
          <a:xfrm>
            <a:off x="-2359208" y="-1216357"/>
            <a:ext cx="4690515" cy="4690515"/>
          </a:xfrm>
          <a:prstGeom prst="straightConnector1">
            <a:avLst/>
          </a:prstGeom>
          <a:noFill/>
          <a:ln cap="flat" cmpd="sng" w="28575">
            <a:solidFill>
              <a:srgbClr val="8CA9AD"/>
            </a:solidFill>
            <a:prstDash val="solid"/>
            <a:round/>
            <a:headEnd len="sm" w="sm" type="none"/>
            <a:tailEnd len="sm" w="sm" type="none"/>
          </a:ln>
        </p:spPr>
      </p:cxnSp>
      <p:cxnSp>
        <p:nvCxnSpPr>
          <p:cNvPr id="120" name="Google Shape;120;p13"/>
          <p:cNvCxnSpPr/>
          <p:nvPr/>
        </p:nvCxnSpPr>
        <p:spPr>
          <a:xfrm>
            <a:off x="-2503062" y="-776680"/>
            <a:ext cx="4347674" cy="4347674"/>
          </a:xfrm>
          <a:prstGeom prst="straightConnector1">
            <a:avLst/>
          </a:prstGeom>
          <a:noFill/>
          <a:ln cap="flat" cmpd="sng" w="28575">
            <a:solidFill>
              <a:srgbClr val="8CA9AD"/>
            </a:solidFill>
            <a:prstDash val="solid"/>
            <a:round/>
            <a:headEnd len="sm" w="sm" type="none"/>
            <a:tailEnd len="sm" w="sm" type="none"/>
          </a:ln>
        </p:spPr>
      </p:cxnSp>
      <p:cxnSp>
        <p:nvCxnSpPr>
          <p:cNvPr id="121" name="Google Shape;121;p13"/>
          <p:cNvCxnSpPr/>
          <p:nvPr/>
        </p:nvCxnSpPr>
        <p:spPr>
          <a:xfrm>
            <a:off x="-2623881" y="-332957"/>
            <a:ext cx="3963599" cy="3985594"/>
          </a:xfrm>
          <a:prstGeom prst="straightConnector1">
            <a:avLst/>
          </a:prstGeom>
          <a:noFill/>
          <a:ln cap="flat" cmpd="sng" w="28575">
            <a:solidFill>
              <a:srgbClr val="8CA9AD"/>
            </a:solidFill>
            <a:prstDash val="solid"/>
            <a:round/>
            <a:headEnd len="sm" w="sm" type="none"/>
            <a:tailEnd len="sm" w="sm" type="none"/>
          </a:ln>
        </p:spPr>
      </p:cxnSp>
      <p:cxnSp>
        <p:nvCxnSpPr>
          <p:cNvPr id="122" name="Google Shape;122;p13"/>
          <p:cNvCxnSpPr/>
          <p:nvPr/>
        </p:nvCxnSpPr>
        <p:spPr>
          <a:xfrm>
            <a:off x="-2598114" y="228677"/>
            <a:ext cx="3377485" cy="3360058"/>
          </a:xfrm>
          <a:prstGeom prst="straightConnector1">
            <a:avLst/>
          </a:prstGeom>
          <a:noFill/>
          <a:ln cap="flat" cmpd="sng" w="28575">
            <a:solidFill>
              <a:srgbClr val="8CA9AD"/>
            </a:solidFill>
            <a:prstDash val="solid"/>
            <a:round/>
            <a:headEnd len="sm" w="sm" type="none"/>
            <a:tailEnd len="sm" w="sm" type="none"/>
          </a:ln>
        </p:spPr>
      </p:cxnSp>
      <p:cxnSp>
        <p:nvCxnSpPr>
          <p:cNvPr id="123" name="Google Shape;123;p13"/>
          <p:cNvCxnSpPr/>
          <p:nvPr/>
        </p:nvCxnSpPr>
        <p:spPr>
          <a:xfrm>
            <a:off x="-2509797" y="905760"/>
            <a:ext cx="2628598" cy="2671969"/>
          </a:xfrm>
          <a:prstGeom prst="straightConnector1">
            <a:avLst/>
          </a:prstGeom>
          <a:noFill/>
          <a:ln cap="flat" cmpd="sng" w="28575">
            <a:solidFill>
              <a:srgbClr val="8CA9AD"/>
            </a:solidFill>
            <a:prstDash val="solid"/>
            <a:round/>
            <a:headEnd len="sm" w="sm" type="none"/>
            <a:tailEnd len="sm" w="sm" type="none"/>
          </a:ln>
        </p:spPr>
      </p:cxnSp>
      <p:pic>
        <p:nvPicPr>
          <p:cNvPr id="124" name="Google Shape;124;p13"/>
          <p:cNvPicPr preferRelativeResize="0"/>
          <p:nvPr/>
        </p:nvPicPr>
        <p:blipFill>
          <a:blip r:embed="rId7">
            <a:alphaModFix/>
          </a:blip>
          <a:stretch>
            <a:fillRect/>
          </a:stretch>
        </p:blipFill>
        <p:spPr>
          <a:xfrm>
            <a:off x="8809150" y="364225"/>
            <a:ext cx="838200" cy="933450"/>
          </a:xfrm>
          <a:prstGeom prst="rect">
            <a:avLst/>
          </a:prstGeom>
          <a:noFill/>
          <a:ln>
            <a:noFill/>
          </a:ln>
        </p:spPr>
      </p:pic>
      <p:sp>
        <p:nvSpPr>
          <p:cNvPr id="125" name="Google Shape;125;p13"/>
          <p:cNvSpPr txBox="1"/>
          <p:nvPr/>
        </p:nvSpPr>
        <p:spPr>
          <a:xfrm>
            <a:off x="4813188" y="1348663"/>
            <a:ext cx="93516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400">
                <a:solidFill>
                  <a:schemeClr val="dk2"/>
                </a:solidFill>
              </a:rPr>
              <a:t>AHSANULLAH UNIVERSITY OF SCIENCE AND TECHNOLOGY</a:t>
            </a:r>
            <a:endParaRPr b="1" sz="24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2"/>
          <p:cNvSpPr txBox="1"/>
          <p:nvPr/>
        </p:nvSpPr>
        <p:spPr>
          <a:xfrm>
            <a:off x="5660404" y="954083"/>
            <a:ext cx="6967200" cy="7695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Clr>
                <a:schemeClr val="dk1"/>
              </a:buClr>
              <a:buFont typeface="Arial"/>
              <a:buNone/>
            </a:pPr>
            <a:r>
              <a:rPr b="1" lang="en-US" sz="5000">
                <a:solidFill>
                  <a:schemeClr val="dk2"/>
                </a:solidFill>
              </a:rPr>
              <a:t>METHODOLOGY</a:t>
            </a:r>
            <a:endParaRPr b="1" sz="5000"/>
          </a:p>
        </p:txBody>
      </p:sp>
      <p:grpSp>
        <p:nvGrpSpPr>
          <p:cNvPr id="443" name="Google Shape;443;p22"/>
          <p:cNvGrpSpPr/>
          <p:nvPr/>
        </p:nvGrpSpPr>
        <p:grpSpPr>
          <a:xfrm rot="2700000">
            <a:off x="-8940432" y="5711710"/>
            <a:ext cx="7415443" cy="3565117"/>
            <a:chOff x="0" y="0"/>
            <a:chExt cx="660400" cy="317500"/>
          </a:xfrm>
        </p:grpSpPr>
        <p:sp>
          <p:nvSpPr>
            <p:cNvPr id="444" name="Google Shape;444;p22"/>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txBox="1"/>
            <p:nvPr/>
          </p:nvSpPr>
          <p:spPr>
            <a:xfrm>
              <a:off x="0" y="146050"/>
              <a:ext cx="660400" cy="17145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46" name="Google Shape;446;p22"/>
          <p:cNvGrpSpPr/>
          <p:nvPr/>
        </p:nvGrpSpPr>
        <p:grpSpPr>
          <a:xfrm rot="-2700000">
            <a:off x="12941505" y="-3404789"/>
            <a:ext cx="7415443" cy="3565117"/>
            <a:chOff x="0" y="0"/>
            <a:chExt cx="660400" cy="317500"/>
          </a:xfrm>
        </p:grpSpPr>
        <p:sp>
          <p:nvSpPr>
            <p:cNvPr id="447" name="Google Shape;447;p22"/>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txBox="1"/>
            <p:nvPr/>
          </p:nvSpPr>
          <p:spPr>
            <a:xfrm>
              <a:off x="0" y="146050"/>
              <a:ext cx="660400" cy="17145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449" name="Google Shape;449;p22"/>
          <p:cNvCxnSpPr/>
          <p:nvPr/>
        </p:nvCxnSpPr>
        <p:spPr>
          <a:xfrm flipH="1" rot="10800000">
            <a:off x="15686204" y="-2637110"/>
            <a:ext cx="5132700" cy="5185200"/>
          </a:xfrm>
          <a:prstGeom prst="straightConnector1">
            <a:avLst/>
          </a:prstGeom>
          <a:noFill/>
          <a:ln cap="flat" cmpd="sng" w="28575">
            <a:solidFill>
              <a:srgbClr val="8CA9AD"/>
            </a:solidFill>
            <a:prstDash val="solid"/>
            <a:round/>
            <a:headEnd len="sm" w="sm" type="none"/>
            <a:tailEnd len="sm" w="sm" type="none"/>
          </a:ln>
        </p:spPr>
      </p:cxnSp>
      <p:cxnSp>
        <p:nvCxnSpPr>
          <p:cNvPr id="450" name="Google Shape;450;p22"/>
          <p:cNvCxnSpPr/>
          <p:nvPr/>
        </p:nvCxnSpPr>
        <p:spPr>
          <a:xfrm flipH="1" rot="10800000">
            <a:off x="15998881" y="-2276764"/>
            <a:ext cx="5038800" cy="5038800"/>
          </a:xfrm>
          <a:prstGeom prst="straightConnector1">
            <a:avLst/>
          </a:prstGeom>
          <a:noFill/>
          <a:ln cap="flat" cmpd="sng" w="28575">
            <a:solidFill>
              <a:srgbClr val="8CA9AD"/>
            </a:solidFill>
            <a:prstDash val="solid"/>
            <a:round/>
            <a:headEnd len="sm" w="sm" type="none"/>
            <a:tailEnd len="sm" w="sm" type="none"/>
          </a:ln>
        </p:spPr>
      </p:cxnSp>
      <p:cxnSp>
        <p:nvCxnSpPr>
          <p:cNvPr id="451" name="Google Shape;451;p22"/>
          <p:cNvCxnSpPr/>
          <p:nvPr/>
        </p:nvCxnSpPr>
        <p:spPr>
          <a:xfrm flipH="1" rot="10800000">
            <a:off x="16357351" y="-1925562"/>
            <a:ext cx="4867200" cy="4867200"/>
          </a:xfrm>
          <a:prstGeom prst="straightConnector1">
            <a:avLst/>
          </a:prstGeom>
          <a:noFill/>
          <a:ln cap="flat" cmpd="sng" w="28575">
            <a:solidFill>
              <a:srgbClr val="8CA9AD"/>
            </a:solidFill>
            <a:prstDash val="solid"/>
            <a:round/>
            <a:headEnd len="sm" w="sm" type="none"/>
            <a:tailEnd len="sm" w="sm" type="none"/>
          </a:ln>
        </p:spPr>
      </p:cxnSp>
      <p:cxnSp>
        <p:nvCxnSpPr>
          <p:cNvPr id="452" name="Google Shape;452;p22"/>
          <p:cNvCxnSpPr/>
          <p:nvPr/>
        </p:nvCxnSpPr>
        <p:spPr>
          <a:xfrm flipH="1" rot="10800000">
            <a:off x="16743619" y="-1622208"/>
            <a:ext cx="4690500" cy="4690500"/>
          </a:xfrm>
          <a:prstGeom prst="straightConnector1">
            <a:avLst/>
          </a:prstGeom>
          <a:noFill/>
          <a:ln cap="flat" cmpd="sng" w="28575">
            <a:solidFill>
              <a:srgbClr val="8CA9AD"/>
            </a:solidFill>
            <a:prstDash val="solid"/>
            <a:round/>
            <a:headEnd len="sm" w="sm" type="none"/>
            <a:tailEnd len="sm" w="sm" type="none"/>
          </a:ln>
        </p:spPr>
      </p:cxnSp>
      <p:grpSp>
        <p:nvGrpSpPr>
          <p:cNvPr id="453" name="Google Shape;453;p22"/>
          <p:cNvGrpSpPr/>
          <p:nvPr/>
        </p:nvGrpSpPr>
        <p:grpSpPr>
          <a:xfrm>
            <a:off x="383800" y="3324370"/>
            <a:ext cx="5536748" cy="1027874"/>
            <a:chOff x="0" y="0"/>
            <a:chExt cx="1592438" cy="270714"/>
          </a:xfrm>
        </p:grpSpPr>
        <p:sp>
          <p:nvSpPr>
            <p:cNvPr id="454" name="Google Shape;454;p22"/>
            <p:cNvSpPr/>
            <p:nvPr/>
          </p:nvSpPr>
          <p:spPr>
            <a:xfrm>
              <a:off x="0" y="0"/>
              <a:ext cx="1592438" cy="270714"/>
            </a:xfrm>
            <a:custGeom>
              <a:rect b="b" l="l" r="r" t="t"/>
              <a:pathLst>
                <a:path extrusionOk="0"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FE6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txBox="1"/>
            <p:nvPr/>
          </p:nvSpPr>
          <p:spPr>
            <a:xfrm>
              <a:off x="13" y="9522"/>
              <a:ext cx="1592400" cy="25170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rPr lang="en-US" sz="2600">
                  <a:solidFill>
                    <a:schemeClr val="dk1"/>
                  </a:solidFill>
                  <a:latin typeface="Calibri"/>
                  <a:ea typeface="Calibri"/>
                  <a:cs typeface="Calibri"/>
                  <a:sym typeface="Calibri"/>
                </a:rPr>
                <a:t>RICE IMAGES</a:t>
              </a:r>
              <a:endParaRPr b="0" i="0" sz="2600" u="none" cap="none" strike="noStrike">
                <a:solidFill>
                  <a:schemeClr val="dk1"/>
                </a:solidFill>
                <a:latin typeface="Calibri"/>
                <a:ea typeface="Calibri"/>
                <a:cs typeface="Calibri"/>
                <a:sym typeface="Calibri"/>
              </a:endParaRPr>
            </a:p>
          </p:txBody>
        </p:sp>
      </p:grpSp>
      <p:grpSp>
        <p:nvGrpSpPr>
          <p:cNvPr id="456" name="Google Shape;456;p22"/>
          <p:cNvGrpSpPr/>
          <p:nvPr/>
        </p:nvGrpSpPr>
        <p:grpSpPr>
          <a:xfrm>
            <a:off x="383800" y="4590365"/>
            <a:ext cx="5536748" cy="1152548"/>
            <a:chOff x="0" y="0"/>
            <a:chExt cx="1592438" cy="303550"/>
          </a:xfrm>
        </p:grpSpPr>
        <p:sp>
          <p:nvSpPr>
            <p:cNvPr id="457" name="Google Shape;457;p22"/>
            <p:cNvSpPr/>
            <p:nvPr/>
          </p:nvSpPr>
          <p:spPr>
            <a:xfrm>
              <a:off x="0" y="0"/>
              <a:ext cx="1592438" cy="270714"/>
            </a:xfrm>
            <a:custGeom>
              <a:rect b="b" l="l" r="r" t="t"/>
              <a:pathLst>
                <a:path extrusionOk="0"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FFCB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txBox="1"/>
            <p:nvPr/>
          </p:nvSpPr>
          <p:spPr>
            <a:xfrm>
              <a:off x="16" y="51850"/>
              <a:ext cx="1592400" cy="251700"/>
            </a:xfrm>
            <a:prstGeom prst="rect">
              <a:avLst/>
            </a:prstGeom>
            <a:noFill/>
            <a:ln>
              <a:noFill/>
            </a:ln>
          </p:spPr>
          <p:txBody>
            <a:bodyPr anchorCtr="0" anchor="ctr" bIns="50800" lIns="50800" spcFirstLastPara="1" rIns="50800" wrap="square" tIns="50800">
              <a:noAutofit/>
            </a:bodyPr>
            <a:lstStyle/>
            <a:p>
              <a:pPr indent="0" lvl="0" marL="0" rtl="0" algn="ctr">
                <a:lnSpc>
                  <a:spcPct val="141833"/>
                </a:lnSpc>
                <a:spcBef>
                  <a:spcPts val="0"/>
                </a:spcBef>
                <a:spcAft>
                  <a:spcPts val="0"/>
                </a:spcAft>
                <a:buClr>
                  <a:schemeClr val="dk1"/>
                </a:buClr>
                <a:buFont typeface="Arial"/>
                <a:buNone/>
              </a:pPr>
              <a:r>
                <a:rPr lang="en-US" sz="2500">
                  <a:solidFill>
                    <a:schemeClr val="dk1"/>
                  </a:solidFill>
                  <a:latin typeface="Calibri"/>
                  <a:ea typeface="Calibri"/>
                  <a:cs typeface="Calibri"/>
                  <a:sym typeface="Calibri"/>
                </a:rPr>
                <a:t>FEATURE</a:t>
              </a:r>
              <a:r>
                <a:rPr lang="en-US" sz="2500">
                  <a:solidFill>
                    <a:schemeClr val="dk1"/>
                  </a:solidFill>
                  <a:latin typeface="Calibri"/>
                  <a:ea typeface="Calibri"/>
                  <a:cs typeface="Calibri"/>
                  <a:sym typeface="Calibri"/>
                </a:rPr>
                <a:t> EXTRACTION</a:t>
              </a:r>
              <a:endParaRPr sz="2500">
                <a:solidFill>
                  <a:schemeClr val="dk1"/>
                </a:solidFill>
                <a:latin typeface="Calibri"/>
                <a:ea typeface="Calibri"/>
                <a:cs typeface="Calibri"/>
                <a:sym typeface="Calibri"/>
              </a:endParaRPr>
            </a:p>
            <a:p>
              <a:pPr indent="0" lvl="0" marL="0" marR="0" rtl="0" algn="ctr">
                <a:lnSpc>
                  <a:spcPct val="1418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59" name="Google Shape;459;p22"/>
          <p:cNvGrpSpPr/>
          <p:nvPr/>
        </p:nvGrpSpPr>
        <p:grpSpPr>
          <a:xfrm>
            <a:off x="383800" y="5856361"/>
            <a:ext cx="5536748" cy="1028011"/>
            <a:chOff x="0" y="0"/>
            <a:chExt cx="1592438" cy="270750"/>
          </a:xfrm>
        </p:grpSpPr>
        <p:sp>
          <p:nvSpPr>
            <p:cNvPr id="460" name="Google Shape;460;p22"/>
            <p:cNvSpPr/>
            <p:nvPr/>
          </p:nvSpPr>
          <p:spPr>
            <a:xfrm>
              <a:off x="0" y="0"/>
              <a:ext cx="1592438" cy="270714"/>
            </a:xfrm>
            <a:custGeom>
              <a:rect b="b" l="l" r="r" t="t"/>
              <a:pathLst>
                <a:path extrusionOk="0"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48CF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txBox="1"/>
            <p:nvPr/>
          </p:nvSpPr>
          <p:spPr>
            <a:xfrm>
              <a:off x="0" y="19050"/>
              <a:ext cx="1592400" cy="25170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62" name="Google Shape;462;p22"/>
          <p:cNvSpPr txBox="1"/>
          <p:nvPr/>
        </p:nvSpPr>
        <p:spPr>
          <a:xfrm>
            <a:off x="720116" y="6177920"/>
            <a:ext cx="4864200" cy="384900"/>
          </a:xfrm>
          <a:prstGeom prst="rect">
            <a:avLst/>
          </a:prstGeom>
          <a:noFill/>
          <a:ln>
            <a:noFill/>
          </a:ln>
        </p:spPr>
        <p:txBody>
          <a:bodyPr anchorCtr="0" anchor="t" bIns="0" lIns="0" spcFirstLastPara="1" rIns="0" wrap="square" tIns="0">
            <a:spAutoFit/>
          </a:bodyPr>
          <a:lstStyle/>
          <a:p>
            <a:pPr indent="0" lvl="0" marL="0" rtl="0" algn="ctr">
              <a:lnSpc>
                <a:spcPct val="141833"/>
              </a:lnSpc>
              <a:spcBef>
                <a:spcPts val="0"/>
              </a:spcBef>
              <a:spcAft>
                <a:spcPts val="0"/>
              </a:spcAft>
              <a:buClr>
                <a:schemeClr val="dk1"/>
              </a:buClr>
              <a:buFont typeface="Arial"/>
              <a:buNone/>
            </a:pPr>
            <a:r>
              <a:rPr lang="en-US" sz="2500">
                <a:solidFill>
                  <a:schemeClr val="dk1"/>
                </a:solidFill>
                <a:latin typeface="Calibri"/>
                <a:ea typeface="Calibri"/>
                <a:cs typeface="Calibri"/>
                <a:sym typeface="Calibri"/>
              </a:rPr>
              <a:t>FEATURE EXTRACTOR</a:t>
            </a:r>
            <a:endParaRPr sz="2500"/>
          </a:p>
        </p:txBody>
      </p:sp>
      <p:cxnSp>
        <p:nvCxnSpPr>
          <p:cNvPr id="463" name="Google Shape;463;p22"/>
          <p:cNvCxnSpPr/>
          <p:nvPr/>
        </p:nvCxnSpPr>
        <p:spPr>
          <a:xfrm flipH="1" rot="10800000">
            <a:off x="18276445" y="-1822252"/>
            <a:ext cx="4347674" cy="4347674"/>
          </a:xfrm>
          <a:prstGeom prst="straightConnector1">
            <a:avLst/>
          </a:prstGeom>
          <a:noFill/>
          <a:ln cap="flat" cmpd="sng" w="28575">
            <a:solidFill>
              <a:srgbClr val="8CA9AD"/>
            </a:solidFill>
            <a:prstDash val="solid"/>
            <a:round/>
            <a:headEnd len="sm" w="sm" type="none"/>
            <a:tailEnd len="sm" w="sm" type="none"/>
          </a:ln>
        </p:spPr>
      </p:cxnSp>
      <p:grpSp>
        <p:nvGrpSpPr>
          <p:cNvPr id="464" name="Google Shape;464;p22"/>
          <p:cNvGrpSpPr/>
          <p:nvPr/>
        </p:nvGrpSpPr>
        <p:grpSpPr>
          <a:xfrm>
            <a:off x="486906" y="2058388"/>
            <a:ext cx="2785015" cy="1028009"/>
            <a:chOff x="0" y="0"/>
            <a:chExt cx="1592438" cy="270714"/>
          </a:xfrm>
        </p:grpSpPr>
        <p:sp>
          <p:nvSpPr>
            <p:cNvPr id="465" name="Google Shape;465;p22"/>
            <p:cNvSpPr/>
            <p:nvPr/>
          </p:nvSpPr>
          <p:spPr>
            <a:xfrm>
              <a:off x="0" y="0"/>
              <a:ext cx="1592438" cy="270714"/>
            </a:xfrm>
            <a:custGeom>
              <a:rect b="b" l="l" r="r" t="t"/>
              <a:pathLst>
                <a:path extrusionOk="0"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a:ln>
              <a:noFill/>
            </a:ln>
          </p:spPr>
          <p:txBody>
            <a:bodyPr anchorCtr="0" anchor="ctr" bIns="91425" lIns="91425" spcFirstLastPara="1" rIns="91425" wrap="square" tIns="91425">
              <a:noAutofit/>
            </a:bodyPr>
            <a:lstStyle/>
            <a:p>
              <a:pPr indent="457200" lvl="0" marL="457200" rtl="0" algn="l">
                <a:spcBef>
                  <a:spcPts val="0"/>
                </a:spcBef>
                <a:spcAft>
                  <a:spcPts val="0"/>
                </a:spcAft>
                <a:buNone/>
              </a:pPr>
              <a:r>
                <a:rPr b="1" lang="en-US" sz="3000">
                  <a:solidFill>
                    <a:schemeClr val="lt1"/>
                  </a:solidFill>
                </a:rPr>
                <a:t>STEPS</a:t>
              </a:r>
              <a:endParaRPr b="1" sz="3000">
                <a:solidFill>
                  <a:schemeClr val="lt1"/>
                </a:solidFill>
              </a:endParaRPr>
            </a:p>
          </p:txBody>
        </p:sp>
        <p:sp>
          <p:nvSpPr>
            <p:cNvPr id="466" name="Google Shape;466;p22"/>
            <p:cNvSpPr txBox="1"/>
            <p:nvPr/>
          </p:nvSpPr>
          <p:spPr>
            <a:xfrm>
              <a:off x="657156" y="65"/>
              <a:ext cx="935100" cy="27060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1" i="0" sz="3000" u="none" cap="none" strike="noStrike">
                <a:solidFill>
                  <a:schemeClr val="lt1"/>
                </a:solidFill>
                <a:latin typeface="Calibri"/>
                <a:ea typeface="Calibri"/>
                <a:cs typeface="Calibri"/>
                <a:sym typeface="Calibri"/>
              </a:endParaRPr>
            </a:p>
          </p:txBody>
        </p:sp>
      </p:grpSp>
      <p:sp>
        <p:nvSpPr>
          <p:cNvPr id="467" name="Google Shape;467;p22"/>
          <p:cNvSpPr/>
          <p:nvPr/>
        </p:nvSpPr>
        <p:spPr>
          <a:xfrm rot="5400000">
            <a:off x="3218225" y="2543538"/>
            <a:ext cx="596400" cy="4890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68" name="Google Shape;468;p22"/>
          <p:cNvSpPr/>
          <p:nvPr/>
        </p:nvSpPr>
        <p:spPr>
          <a:xfrm>
            <a:off x="2916463" y="4352225"/>
            <a:ext cx="981000" cy="384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69" name="Google Shape;469;p22"/>
          <p:cNvSpPr/>
          <p:nvPr/>
        </p:nvSpPr>
        <p:spPr>
          <a:xfrm>
            <a:off x="2916450" y="5614063"/>
            <a:ext cx="981000" cy="384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nvGrpSpPr>
          <p:cNvPr id="470" name="Google Shape;470;p22"/>
          <p:cNvGrpSpPr/>
          <p:nvPr/>
        </p:nvGrpSpPr>
        <p:grpSpPr>
          <a:xfrm>
            <a:off x="383834" y="8379088"/>
            <a:ext cx="5536748" cy="1027874"/>
            <a:chOff x="0" y="0"/>
            <a:chExt cx="1592438" cy="270714"/>
          </a:xfrm>
        </p:grpSpPr>
        <p:sp>
          <p:nvSpPr>
            <p:cNvPr id="471" name="Google Shape;471;p22"/>
            <p:cNvSpPr/>
            <p:nvPr/>
          </p:nvSpPr>
          <p:spPr>
            <a:xfrm>
              <a:off x="0" y="0"/>
              <a:ext cx="1592438" cy="270714"/>
            </a:xfrm>
            <a:custGeom>
              <a:rect b="b" l="l" r="r" t="t"/>
              <a:pathLst>
                <a:path extrusionOk="0"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2"/>
            <p:cNvSpPr txBox="1"/>
            <p:nvPr/>
          </p:nvSpPr>
          <p:spPr>
            <a:xfrm>
              <a:off x="232665" y="33960"/>
              <a:ext cx="1060800" cy="20280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rPr lang="en-US" sz="2700">
                  <a:solidFill>
                    <a:schemeClr val="dk1"/>
                  </a:solidFill>
                  <a:latin typeface="Calibri"/>
                  <a:ea typeface="Calibri"/>
                  <a:cs typeface="Calibri"/>
                  <a:sym typeface="Calibri"/>
                </a:rPr>
                <a:t>PERFORMANCE ANALYSIS</a:t>
              </a:r>
              <a:endParaRPr b="0" i="0" sz="2700" u="none" cap="none" strike="noStrike">
                <a:solidFill>
                  <a:schemeClr val="dk1"/>
                </a:solidFill>
                <a:latin typeface="Calibri"/>
                <a:ea typeface="Calibri"/>
                <a:cs typeface="Calibri"/>
                <a:sym typeface="Calibri"/>
              </a:endParaRPr>
            </a:p>
          </p:txBody>
        </p:sp>
      </p:grpSp>
      <p:grpSp>
        <p:nvGrpSpPr>
          <p:cNvPr id="473" name="Google Shape;473;p22"/>
          <p:cNvGrpSpPr/>
          <p:nvPr/>
        </p:nvGrpSpPr>
        <p:grpSpPr>
          <a:xfrm>
            <a:off x="383845" y="7117792"/>
            <a:ext cx="5536748" cy="1027874"/>
            <a:chOff x="0" y="0"/>
            <a:chExt cx="1592438" cy="270714"/>
          </a:xfrm>
        </p:grpSpPr>
        <p:sp>
          <p:nvSpPr>
            <p:cNvPr id="474" name="Google Shape;474;p22"/>
            <p:cNvSpPr/>
            <p:nvPr/>
          </p:nvSpPr>
          <p:spPr>
            <a:xfrm>
              <a:off x="0" y="0"/>
              <a:ext cx="1592438" cy="270714"/>
            </a:xfrm>
            <a:custGeom>
              <a:rect b="b" l="l" r="r" t="t"/>
              <a:pathLst>
                <a:path extrusionOk="0"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2"/>
            <p:cNvSpPr txBox="1"/>
            <p:nvPr/>
          </p:nvSpPr>
          <p:spPr>
            <a:xfrm>
              <a:off x="223668" y="34001"/>
              <a:ext cx="1145100" cy="22560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rPr lang="en-US" sz="2500">
                  <a:solidFill>
                    <a:schemeClr val="dk1"/>
                  </a:solidFill>
                  <a:latin typeface="Calibri"/>
                  <a:ea typeface="Calibri"/>
                  <a:cs typeface="Calibri"/>
                  <a:sym typeface="Calibri"/>
                </a:rPr>
                <a:t>MODEL</a:t>
              </a:r>
              <a:endParaRPr b="0" i="0" sz="2500" u="none" cap="none" strike="noStrike">
                <a:solidFill>
                  <a:schemeClr val="dk1"/>
                </a:solidFill>
                <a:latin typeface="Calibri"/>
                <a:ea typeface="Calibri"/>
                <a:cs typeface="Calibri"/>
                <a:sym typeface="Calibri"/>
              </a:endParaRPr>
            </a:p>
          </p:txBody>
        </p:sp>
      </p:grpSp>
      <p:sp>
        <p:nvSpPr>
          <p:cNvPr id="476" name="Google Shape;476;p22"/>
          <p:cNvSpPr/>
          <p:nvPr/>
        </p:nvSpPr>
        <p:spPr>
          <a:xfrm>
            <a:off x="2916438" y="6875888"/>
            <a:ext cx="981000" cy="384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77" name="Google Shape;477;p22"/>
          <p:cNvSpPr/>
          <p:nvPr/>
        </p:nvSpPr>
        <p:spPr>
          <a:xfrm>
            <a:off x="2916438" y="8137700"/>
            <a:ext cx="981000" cy="384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78" name="Google Shape;478;p22"/>
          <p:cNvSpPr/>
          <p:nvPr/>
        </p:nvSpPr>
        <p:spPr>
          <a:xfrm>
            <a:off x="14491466" y="8742575"/>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479" name="Google Shape;479;p22"/>
          <p:cNvSpPr/>
          <p:nvPr/>
        </p:nvSpPr>
        <p:spPr>
          <a:xfrm rot="-5400000">
            <a:off x="17204191" y="9205409"/>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4">
              <a:alphaModFix/>
            </a:blip>
            <a:stretch>
              <a:fillRect b="0" l="0" r="0" t="0"/>
            </a:stretch>
          </a:blipFill>
          <a:ln>
            <a:noFill/>
          </a:ln>
        </p:spPr>
      </p:sp>
      <p:sp>
        <p:nvSpPr>
          <p:cNvPr id="480" name="Google Shape;480;p22"/>
          <p:cNvSpPr/>
          <p:nvPr/>
        </p:nvSpPr>
        <p:spPr>
          <a:xfrm rot="5400000">
            <a:off x="17204198" y="7328725"/>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481" name="Google Shape;481;p22"/>
          <p:cNvSpPr/>
          <p:nvPr/>
        </p:nvSpPr>
        <p:spPr>
          <a:xfrm rot="10800000">
            <a:off x="16285995" y="8827597"/>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482" name="Google Shape;482;p22"/>
          <p:cNvSpPr/>
          <p:nvPr/>
        </p:nvSpPr>
        <p:spPr>
          <a:xfrm>
            <a:off x="15273548" y="9205384"/>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3">
              <a:alphaModFix/>
            </a:blip>
            <a:stretch>
              <a:fillRect b="0" l="0" r="0" t="0"/>
            </a:stretch>
          </a:blipFill>
          <a:ln>
            <a:noFill/>
          </a:ln>
        </p:spPr>
      </p:sp>
      <p:cxnSp>
        <p:nvCxnSpPr>
          <p:cNvPr id="483" name="Google Shape;483;p22"/>
          <p:cNvCxnSpPr/>
          <p:nvPr/>
        </p:nvCxnSpPr>
        <p:spPr>
          <a:xfrm flipH="1" rot="-5156657">
            <a:off x="-7993456" y="5005880"/>
            <a:ext cx="5039119" cy="5039119"/>
          </a:xfrm>
          <a:prstGeom prst="straightConnector1">
            <a:avLst/>
          </a:prstGeom>
          <a:noFill/>
          <a:ln cap="flat" cmpd="sng" w="28575">
            <a:solidFill>
              <a:srgbClr val="8CA9AD"/>
            </a:solidFill>
            <a:prstDash val="solid"/>
            <a:round/>
            <a:headEnd len="sm" w="sm" type="none"/>
            <a:tailEnd len="sm" w="sm" type="none"/>
          </a:ln>
        </p:spPr>
      </p:cxnSp>
      <p:cxnSp>
        <p:nvCxnSpPr>
          <p:cNvPr id="484" name="Google Shape;484;p22"/>
          <p:cNvCxnSpPr/>
          <p:nvPr/>
        </p:nvCxnSpPr>
        <p:spPr>
          <a:xfrm flipH="1" rot="-5156539">
            <a:off x="-8191761" y="5344954"/>
            <a:ext cx="4867100" cy="4867100"/>
          </a:xfrm>
          <a:prstGeom prst="straightConnector1">
            <a:avLst/>
          </a:prstGeom>
          <a:noFill/>
          <a:ln cap="flat" cmpd="sng" w="28575">
            <a:solidFill>
              <a:srgbClr val="8CA9AD"/>
            </a:solidFill>
            <a:prstDash val="solid"/>
            <a:round/>
            <a:headEnd len="sm" w="sm" type="none"/>
            <a:tailEnd len="sm" w="sm" type="none"/>
          </a:ln>
        </p:spPr>
      </p:cxnSp>
      <p:cxnSp>
        <p:nvCxnSpPr>
          <p:cNvPr id="485" name="Google Shape;485;p22"/>
          <p:cNvCxnSpPr/>
          <p:nvPr/>
        </p:nvCxnSpPr>
        <p:spPr>
          <a:xfrm flipH="1" rot="-5156618">
            <a:off x="-8338902" y="5715218"/>
            <a:ext cx="4690550" cy="4690550"/>
          </a:xfrm>
          <a:prstGeom prst="straightConnector1">
            <a:avLst/>
          </a:prstGeom>
          <a:noFill/>
          <a:ln cap="flat" cmpd="sng" w="28575">
            <a:solidFill>
              <a:srgbClr val="8CA9AD"/>
            </a:solidFill>
            <a:prstDash val="solid"/>
            <a:round/>
            <a:headEnd len="sm" w="sm" type="none"/>
            <a:tailEnd len="sm" w="sm" type="none"/>
          </a:ln>
        </p:spPr>
      </p:cxnSp>
      <p:cxnSp>
        <p:nvCxnSpPr>
          <p:cNvPr id="486" name="Google Shape;486;p22"/>
          <p:cNvCxnSpPr/>
          <p:nvPr/>
        </p:nvCxnSpPr>
        <p:spPr>
          <a:xfrm flipH="1" rot="-5156638">
            <a:off x="-7893263" y="7270893"/>
            <a:ext cx="4347389" cy="4347389"/>
          </a:xfrm>
          <a:prstGeom prst="straightConnector1">
            <a:avLst/>
          </a:prstGeom>
          <a:noFill/>
          <a:ln cap="flat" cmpd="sng" w="28575">
            <a:solidFill>
              <a:srgbClr val="8CA9AD"/>
            </a:solidFill>
            <a:prstDash val="solid"/>
            <a:round/>
            <a:headEnd len="sm" w="sm" type="none"/>
            <a:tailEnd len="sm" w="sm" type="none"/>
          </a:ln>
        </p:spPr>
      </p:cxnSp>
      <p:sp>
        <p:nvSpPr>
          <p:cNvPr id="487" name="Google Shape;487;p22"/>
          <p:cNvSpPr/>
          <p:nvPr/>
        </p:nvSpPr>
        <p:spPr>
          <a:xfrm rot="10800000">
            <a:off x="-14852" y="-3385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pic>
        <p:nvPicPr>
          <p:cNvPr id="488" name="Google Shape;488;p22"/>
          <p:cNvPicPr preferRelativeResize="0"/>
          <p:nvPr/>
        </p:nvPicPr>
        <p:blipFill>
          <a:blip r:embed="rId6">
            <a:alphaModFix/>
          </a:blip>
          <a:stretch>
            <a:fillRect/>
          </a:stretch>
        </p:blipFill>
        <p:spPr>
          <a:xfrm>
            <a:off x="6085025" y="2722775"/>
            <a:ext cx="12192000" cy="6019800"/>
          </a:xfrm>
          <a:prstGeom prst="rect">
            <a:avLst/>
          </a:prstGeom>
          <a:noFill/>
          <a:ln>
            <a:noFill/>
          </a:ln>
        </p:spPr>
      </p:pic>
      <p:sp>
        <p:nvSpPr>
          <p:cNvPr id="489" name="Google Shape;489;p22"/>
          <p:cNvSpPr/>
          <p:nvPr/>
        </p:nvSpPr>
        <p:spPr>
          <a:xfrm rot="10800000">
            <a:off x="1078475" y="5"/>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7">
              <a:alphaModFix/>
            </a:blip>
            <a:stretch>
              <a:fillRect b="0" l="0" r="0" t="0"/>
            </a:stretch>
          </a:blipFill>
          <a:ln>
            <a:noFill/>
          </a:ln>
        </p:spPr>
      </p:sp>
      <p:sp>
        <p:nvSpPr>
          <p:cNvPr id="490" name="Google Shape;490;p22"/>
          <p:cNvSpPr/>
          <p:nvPr/>
        </p:nvSpPr>
        <p:spPr>
          <a:xfrm>
            <a:off x="-14850" y="87038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7">
              <a:alphaModFix/>
            </a:blip>
            <a:stretch>
              <a:fillRect b="0" l="0" r="0" t="0"/>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94" name="Shape 494"/>
        <p:cNvGrpSpPr/>
        <p:nvPr/>
      </p:nvGrpSpPr>
      <p:grpSpPr>
        <a:xfrm>
          <a:off x="0" y="0"/>
          <a:ext cx="0" cy="0"/>
          <a:chOff x="0" y="0"/>
          <a:chExt cx="0" cy="0"/>
        </a:xfrm>
      </p:grpSpPr>
      <p:sp>
        <p:nvSpPr>
          <p:cNvPr id="495" name="Google Shape;495;p23"/>
          <p:cNvSpPr txBox="1"/>
          <p:nvPr/>
        </p:nvSpPr>
        <p:spPr>
          <a:xfrm>
            <a:off x="3833840" y="4252038"/>
            <a:ext cx="10620300" cy="908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Clr>
                <a:schemeClr val="dk1"/>
              </a:buClr>
              <a:buSzPts val="1100"/>
              <a:buFont typeface="Arial"/>
              <a:buNone/>
            </a:pPr>
            <a:r>
              <a:rPr lang="en-US" sz="5900">
                <a:solidFill>
                  <a:schemeClr val="dk2"/>
                </a:solidFill>
              </a:rPr>
              <a:t>RESULTS AND COMPARISON</a:t>
            </a:r>
            <a:endParaRPr sz="7400">
              <a:solidFill>
                <a:schemeClr val="dk2"/>
              </a:solidFill>
            </a:endParaRPr>
          </a:p>
        </p:txBody>
      </p:sp>
      <p:sp>
        <p:nvSpPr>
          <p:cNvPr id="496" name="Google Shape;496;p23"/>
          <p:cNvSpPr/>
          <p:nvPr/>
        </p:nvSpPr>
        <p:spPr>
          <a:xfrm>
            <a:off x="17204191" y="-5510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497" name="Google Shape;497;p23"/>
          <p:cNvSpPr/>
          <p:nvPr/>
        </p:nvSpPr>
        <p:spPr>
          <a:xfrm>
            <a:off x="17204191" y="102870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498" name="Google Shape;498;p23"/>
          <p:cNvSpPr/>
          <p:nvPr/>
        </p:nvSpPr>
        <p:spPr>
          <a:xfrm rot="-5400000">
            <a:off x="17204191" y="2112509"/>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sp>
        <p:nvSpPr>
          <p:cNvPr id="499" name="Google Shape;499;p23"/>
          <p:cNvSpPr/>
          <p:nvPr/>
        </p:nvSpPr>
        <p:spPr>
          <a:xfrm>
            <a:off x="16120382" y="-5510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500" name="Google Shape;500;p23"/>
          <p:cNvSpPr/>
          <p:nvPr/>
        </p:nvSpPr>
        <p:spPr>
          <a:xfrm rot="5400000">
            <a:off x="15036573" y="102870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501" name="Google Shape;501;p23"/>
          <p:cNvSpPr/>
          <p:nvPr/>
        </p:nvSpPr>
        <p:spPr>
          <a:xfrm rot="10800000">
            <a:off x="16120382" y="211250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502" name="Google Shape;502;p23"/>
          <p:cNvSpPr/>
          <p:nvPr/>
        </p:nvSpPr>
        <p:spPr>
          <a:xfrm>
            <a:off x="15036573" y="2112509"/>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4">
              <a:alphaModFix/>
            </a:blip>
            <a:stretch>
              <a:fillRect b="0" l="0" r="0" t="0"/>
            </a:stretch>
          </a:blipFill>
          <a:ln>
            <a:noFill/>
          </a:ln>
        </p:spPr>
      </p:sp>
      <p:sp>
        <p:nvSpPr>
          <p:cNvPr id="503" name="Google Shape;503;p23"/>
          <p:cNvSpPr/>
          <p:nvPr/>
        </p:nvSpPr>
        <p:spPr>
          <a:xfrm rot="-5400000">
            <a:off x="13525055" y="-55109"/>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6">
              <a:alphaModFix/>
            </a:blip>
            <a:stretch>
              <a:fillRect b="0" l="0" r="0" t="0"/>
            </a:stretch>
          </a:blipFill>
          <a:ln>
            <a:noFill/>
          </a:ln>
        </p:spPr>
      </p:sp>
      <p:sp>
        <p:nvSpPr>
          <p:cNvPr id="504" name="Google Shape;504;p23"/>
          <p:cNvSpPr/>
          <p:nvPr/>
        </p:nvSpPr>
        <p:spPr>
          <a:xfrm>
            <a:off x="13525055" y="1028700"/>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sp>
        <p:nvSpPr>
          <p:cNvPr id="505" name="Google Shape;505;p23"/>
          <p:cNvSpPr/>
          <p:nvPr/>
        </p:nvSpPr>
        <p:spPr>
          <a:xfrm rot="10800000">
            <a:off x="9525" y="7044155"/>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506" name="Google Shape;506;p23"/>
          <p:cNvSpPr/>
          <p:nvPr/>
        </p:nvSpPr>
        <p:spPr>
          <a:xfrm>
            <a:off x="1083809" y="707273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507" name="Google Shape;507;p23"/>
          <p:cNvSpPr/>
          <p:nvPr/>
        </p:nvSpPr>
        <p:spPr>
          <a:xfrm>
            <a:off x="0" y="815653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508" name="Google Shape;508;p23"/>
          <p:cNvSpPr/>
          <p:nvPr/>
        </p:nvSpPr>
        <p:spPr>
          <a:xfrm rot="10800000">
            <a:off x="0" y="92403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509" name="Google Shape;509;p23"/>
          <p:cNvSpPr/>
          <p:nvPr/>
        </p:nvSpPr>
        <p:spPr>
          <a:xfrm rot="-5400000">
            <a:off x="1083809" y="92403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510" name="Google Shape;510;p23"/>
          <p:cNvSpPr/>
          <p:nvPr/>
        </p:nvSpPr>
        <p:spPr>
          <a:xfrm rot="10800000">
            <a:off x="2896525" y="9211773"/>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511" name="Google Shape;511;p23"/>
          <p:cNvSpPr/>
          <p:nvPr/>
        </p:nvSpPr>
        <p:spPr>
          <a:xfrm>
            <a:off x="2896525" y="8127964"/>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512" name="Google Shape;512;p23"/>
          <p:cNvSpPr/>
          <p:nvPr/>
        </p:nvSpPr>
        <p:spPr>
          <a:xfrm rot="5400000">
            <a:off x="3980334" y="9211773"/>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grpSp>
        <p:nvGrpSpPr>
          <p:cNvPr id="513" name="Google Shape;513;p23"/>
          <p:cNvGrpSpPr/>
          <p:nvPr/>
        </p:nvGrpSpPr>
        <p:grpSpPr>
          <a:xfrm rot="2700000">
            <a:off x="14380614" y="7574445"/>
            <a:ext cx="7415443" cy="3566801"/>
            <a:chOff x="0" y="0"/>
            <a:chExt cx="660400" cy="317650"/>
          </a:xfrm>
        </p:grpSpPr>
        <p:sp>
          <p:nvSpPr>
            <p:cNvPr id="514" name="Google Shape;514;p23"/>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3"/>
            <p:cNvSpPr txBox="1"/>
            <p:nvPr/>
          </p:nvSpPr>
          <p:spPr>
            <a:xfrm>
              <a:off x="0" y="146050"/>
              <a:ext cx="660300" cy="17160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516" name="Google Shape;516;p23"/>
          <p:cNvCxnSpPr/>
          <p:nvPr/>
        </p:nvCxnSpPr>
        <p:spPr>
          <a:xfrm>
            <a:off x="13918610" y="8394229"/>
            <a:ext cx="5185200" cy="5132700"/>
          </a:xfrm>
          <a:prstGeom prst="straightConnector1">
            <a:avLst/>
          </a:prstGeom>
          <a:noFill/>
          <a:ln cap="flat" cmpd="sng" w="28575">
            <a:solidFill>
              <a:srgbClr val="8CA9AD"/>
            </a:solidFill>
            <a:prstDash val="solid"/>
            <a:round/>
            <a:headEnd len="sm" w="sm" type="none"/>
            <a:tailEnd len="sm" w="sm" type="none"/>
          </a:ln>
        </p:spPr>
      </p:cxnSp>
      <p:cxnSp>
        <p:nvCxnSpPr>
          <p:cNvPr id="517" name="Google Shape;517;p23"/>
          <p:cNvCxnSpPr/>
          <p:nvPr/>
        </p:nvCxnSpPr>
        <p:spPr>
          <a:xfrm>
            <a:off x="13704664" y="8706905"/>
            <a:ext cx="5038800" cy="5038800"/>
          </a:xfrm>
          <a:prstGeom prst="straightConnector1">
            <a:avLst/>
          </a:prstGeom>
          <a:noFill/>
          <a:ln cap="flat" cmpd="sng" w="28575">
            <a:solidFill>
              <a:srgbClr val="8CA9AD"/>
            </a:solidFill>
            <a:prstDash val="solid"/>
            <a:round/>
            <a:headEnd len="sm" w="sm" type="none"/>
            <a:tailEnd len="sm" w="sm" type="none"/>
          </a:ln>
        </p:spPr>
      </p:cxnSp>
      <p:cxnSp>
        <p:nvCxnSpPr>
          <p:cNvPr id="518" name="Google Shape;518;p23"/>
          <p:cNvCxnSpPr/>
          <p:nvPr/>
        </p:nvCxnSpPr>
        <p:spPr>
          <a:xfrm>
            <a:off x="13525062" y="9065375"/>
            <a:ext cx="4867200" cy="4867200"/>
          </a:xfrm>
          <a:prstGeom prst="straightConnector1">
            <a:avLst/>
          </a:prstGeom>
          <a:noFill/>
          <a:ln cap="flat" cmpd="sng" w="28575">
            <a:solidFill>
              <a:srgbClr val="8CA9AD"/>
            </a:solidFill>
            <a:prstDash val="solid"/>
            <a:round/>
            <a:headEnd len="sm" w="sm" type="none"/>
            <a:tailEnd len="sm" w="sm" type="none"/>
          </a:ln>
        </p:spPr>
      </p:cxnSp>
      <p:cxnSp>
        <p:nvCxnSpPr>
          <p:cNvPr id="519" name="Google Shape;519;p23"/>
          <p:cNvCxnSpPr/>
          <p:nvPr/>
        </p:nvCxnSpPr>
        <p:spPr>
          <a:xfrm>
            <a:off x="13398407" y="9451643"/>
            <a:ext cx="4690500" cy="4690500"/>
          </a:xfrm>
          <a:prstGeom prst="straightConnector1">
            <a:avLst/>
          </a:prstGeom>
          <a:noFill/>
          <a:ln cap="flat" cmpd="sng" w="28575">
            <a:solidFill>
              <a:srgbClr val="8CA9AD"/>
            </a:solidFill>
            <a:prstDash val="solid"/>
            <a:round/>
            <a:headEnd len="sm" w="sm" type="none"/>
            <a:tailEnd len="sm" w="sm" type="none"/>
          </a:ln>
        </p:spPr>
      </p:cxnSp>
      <p:cxnSp>
        <p:nvCxnSpPr>
          <p:cNvPr id="520" name="Google Shape;520;p23"/>
          <p:cNvCxnSpPr/>
          <p:nvPr/>
        </p:nvCxnSpPr>
        <p:spPr>
          <a:xfrm>
            <a:off x="13254553" y="9891320"/>
            <a:ext cx="4347600" cy="4347600"/>
          </a:xfrm>
          <a:prstGeom prst="straightConnector1">
            <a:avLst/>
          </a:prstGeom>
          <a:noFill/>
          <a:ln cap="flat" cmpd="sng" w="28575">
            <a:solidFill>
              <a:srgbClr val="8CA9AD"/>
            </a:solidFill>
            <a:prstDash val="solid"/>
            <a:round/>
            <a:headEnd len="sm" w="sm" type="none"/>
            <a:tailEnd len="sm" w="sm" type="none"/>
          </a:ln>
        </p:spPr>
      </p:cxnSp>
      <p:grpSp>
        <p:nvGrpSpPr>
          <p:cNvPr id="521" name="Google Shape;521;p23"/>
          <p:cNvGrpSpPr/>
          <p:nvPr/>
        </p:nvGrpSpPr>
        <p:grpSpPr>
          <a:xfrm rot="2700000">
            <a:off x="-1377001" y="-3093555"/>
            <a:ext cx="7415443" cy="3566801"/>
            <a:chOff x="0" y="0"/>
            <a:chExt cx="660400" cy="317650"/>
          </a:xfrm>
        </p:grpSpPr>
        <p:sp>
          <p:nvSpPr>
            <p:cNvPr id="522" name="Google Shape;522;p23"/>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3"/>
            <p:cNvSpPr txBox="1"/>
            <p:nvPr/>
          </p:nvSpPr>
          <p:spPr>
            <a:xfrm>
              <a:off x="0" y="146050"/>
              <a:ext cx="660300" cy="17160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524" name="Google Shape;524;p23"/>
          <p:cNvCxnSpPr/>
          <p:nvPr/>
        </p:nvCxnSpPr>
        <p:spPr>
          <a:xfrm>
            <a:off x="-1839005" y="-2273771"/>
            <a:ext cx="5185200" cy="5132700"/>
          </a:xfrm>
          <a:prstGeom prst="straightConnector1">
            <a:avLst/>
          </a:prstGeom>
          <a:noFill/>
          <a:ln cap="flat" cmpd="sng" w="28575">
            <a:solidFill>
              <a:srgbClr val="8CA9AD"/>
            </a:solidFill>
            <a:prstDash val="solid"/>
            <a:round/>
            <a:headEnd len="sm" w="sm" type="none"/>
            <a:tailEnd len="sm" w="sm" type="none"/>
          </a:ln>
        </p:spPr>
      </p:cxnSp>
      <p:cxnSp>
        <p:nvCxnSpPr>
          <p:cNvPr id="525" name="Google Shape;525;p23"/>
          <p:cNvCxnSpPr/>
          <p:nvPr/>
        </p:nvCxnSpPr>
        <p:spPr>
          <a:xfrm>
            <a:off x="-2052951" y="-1961095"/>
            <a:ext cx="5038800" cy="5038800"/>
          </a:xfrm>
          <a:prstGeom prst="straightConnector1">
            <a:avLst/>
          </a:prstGeom>
          <a:noFill/>
          <a:ln cap="flat" cmpd="sng" w="28575">
            <a:solidFill>
              <a:srgbClr val="8CA9AD"/>
            </a:solidFill>
            <a:prstDash val="solid"/>
            <a:round/>
            <a:headEnd len="sm" w="sm" type="none"/>
            <a:tailEnd len="sm" w="sm" type="none"/>
          </a:ln>
        </p:spPr>
      </p:cxnSp>
      <p:cxnSp>
        <p:nvCxnSpPr>
          <p:cNvPr id="526" name="Google Shape;526;p23"/>
          <p:cNvCxnSpPr/>
          <p:nvPr/>
        </p:nvCxnSpPr>
        <p:spPr>
          <a:xfrm>
            <a:off x="-2232553" y="-1602625"/>
            <a:ext cx="4867200" cy="4867200"/>
          </a:xfrm>
          <a:prstGeom prst="straightConnector1">
            <a:avLst/>
          </a:prstGeom>
          <a:noFill/>
          <a:ln cap="flat" cmpd="sng" w="28575">
            <a:solidFill>
              <a:srgbClr val="8CA9AD"/>
            </a:solidFill>
            <a:prstDash val="solid"/>
            <a:round/>
            <a:headEnd len="sm" w="sm" type="none"/>
            <a:tailEnd len="sm" w="sm" type="none"/>
          </a:ln>
        </p:spPr>
      </p:cxnSp>
      <p:cxnSp>
        <p:nvCxnSpPr>
          <p:cNvPr id="527" name="Google Shape;527;p23"/>
          <p:cNvCxnSpPr/>
          <p:nvPr/>
        </p:nvCxnSpPr>
        <p:spPr>
          <a:xfrm>
            <a:off x="-2359208" y="-1216357"/>
            <a:ext cx="4690500" cy="4690500"/>
          </a:xfrm>
          <a:prstGeom prst="straightConnector1">
            <a:avLst/>
          </a:prstGeom>
          <a:noFill/>
          <a:ln cap="flat" cmpd="sng" w="28575">
            <a:solidFill>
              <a:srgbClr val="8CA9AD"/>
            </a:solidFill>
            <a:prstDash val="solid"/>
            <a:round/>
            <a:headEnd len="sm" w="sm" type="none"/>
            <a:tailEnd len="sm" w="sm" type="none"/>
          </a:ln>
        </p:spPr>
      </p:cxnSp>
      <p:cxnSp>
        <p:nvCxnSpPr>
          <p:cNvPr id="528" name="Google Shape;528;p23"/>
          <p:cNvCxnSpPr/>
          <p:nvPr/>
        </p:nvCxnSpPr>
        <p:spPr>
          <a:xfrm>
            <a:off x="-2503062" y="-776680"/>
            <a:ext cx="4347600" cy="4347600"/>
          </a:xfrm>
          <a:prstGeom prst="straightConnector1">
            <a:avLst/>
          </a:prstGeom>
          <a:noFill/>
          <a:ln cap="flat" cmpd="sng" w="28575">
            <a:solidFill>
              <a:srgbClr val="8CA9AD"/>
            </a:solidFill>
            <a:prstDash val="solid"/>
            <a:round/>
            <a:headEnd len="sm" w="sm" type="none"/>
            <a:tailEnd len="sm" w="sm" type="none"/>
          </a:ln>
        </p:spPr>
      </p:cxnSp>
      <p:cxnSp>
        <p:nvCxnSpPr>
          <p:cNvPr id="529" name="Google Shape;529;p23"/>
          <p:cNvCxnSpPr/>
          <p:nvPr/>
        </p:nvCxnSpPr>
        <p:spPr>
          <a:xfrm>
            <a:off x="-2623881" y="-332957"/>
            <a:ext cx="3963600" cy="3985500"/>
          </a:xfrm>
          <a:prstGeom prst="straightConnector1">
            <a:avLst/>
          </a:prstGeom>
          <a:noFill/>
          <a:ln cap="flat" cmpd="sng" w="28575">
            <a:solidFill>
              <a:srgbClr val="8CA9AD"/>
            </a:solidFill>
            <a:prstDash val="solid"/>
            <a:round/>
            <a:headEnd len="sm" w="sm" type="none"/>
            <a:tailEnd len="sm" w="sm" type="none"/>
          </a:ln>
        </p:spPr>
      </p:cxnSp>
      <p:cxnSp>
        <p:nvCxnSpPr>
          <p:cNvPr id="530" name="Google Shape;530;p23"/>
          <p:cNvCxnSpPr/>
          <p:nvPr/>
        </p:nvCxnSpPr>
        <p:spPr>
          <a:xfrm>
            <a:off x="-2598114" y="228677"/>
            <a:ext cx="3377400" cy="3360000"/>
          </a:xfrm>
          <a:prstGeom prst="straightConnector1">
            <a:avLst/>
          </a:prstGeom>
          <a:noFill/>
          <a:ln cap="flat" cmpd="sng" w="28575">
            <a:solidFill>
              <a:srgbClr val="8CA9AD"/>
            </a:solidFill>
            <a:prstDash val="solid"/>
            <a:round/>
            <a:headEnd len="sm" w="sm" type="none"/>
            <a:tailEnd len="sm" w="sm" type="none"/>
          </a:ln>
        </p:spPr>
      </p:cxnSp>
      <p:cxnSp>
        <p:nvCxnSpPr>
          <p:cNvPr id="531" name="Google Shape;531;p23"/>
          <p:cNvCxnSpPr/>
          <p:nvPr/>
        </p:nvCxnSpPr>
        <p:spPr>
          <a:xfrm>
            <a:off x="-2509797" y="905760"/>
            <a:ext cx="2628600" cy="2672100"/>
          </a:xfrm>
          <a:prstGeom prst="straightConnector1">
            <a:avLst/>
          </a:prstGeom>
          <a:noFill/>
          <a:ln cap="flat" cmpd="sng" w="28575">
            <a:solidFill>
              <a:srgbClr val="8CA9AD"/>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535" name="Shape 535"/>
        <p:cNvGrpSpPr/>
        <p:nvPr/>
      </p:nvGrpSpPr>
      <p:grpSpPr>
        <a:xfrm>
          <a:off x="0" y="0"/>
          <a:ext cx="0" cy="0"/>
          <a:chOff x="0" y="0"/>
          <a:chExt cx="0" cy="0"/>
        </a:xfrm>
      </p:grpSpPr>
      <p:sp>
        <p:nvSpPr>
          <p:cNvPr id="536" name="Google Shape;536;p24"/>
          <p:cNvSpPr txBox="1"/>
          <p:nvPr/>
        </p:nvSpPr>
        <p:spPr>
          <a:xfrm>
            <a:off x="2089213" y="1128138"/>
            <a:ext cx="11730600" cy="9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5500">
                <a:solidFill>
                  <a:schemeClr val="dk2"/>
                </a:solidFill>
              </a:rPr>
              <a:t>RESULTS AND COMPARISON</a:t>
            </a:r>
            <a:endParaRPr b="1" sz="5500">
              <a:solidFill>
                <a:schemeClr val="dk2"/>
              </a:solidFill>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graphicFrame>
        <p:nvGraphicFramePr>
          <p:cNvPr id="537" name="Google Shape;537;p24"/>
          <p:cNvGraphicFramePr/>
          <p:nvPr/>
        </p:nvGraphicFramePr>
        <p:xfrm>
          <a:off x="6550375" y="2717175"/>
          <a:ext cx="3000000" cy="3000000"/>
        </p:xfrm>
        <a:graphic>
          <a:graphicData uri="http://schemas.openxmlformats.org/drawingml/2006/table">
            <a:tbl>
              <a:tblPr>
                <a:noFill/>
                <a:tableStyleId>{6890C192-5779-4396-9B25-95AE0DFC4EDD}</a:tableStyleId>
              </a:tblPr>
              <a:tblGrid>
                <a:gridCol w="3634725"/>
                <a:gridCol w="3634725"/>
              </a:tblGrid>
              <a:tr h="824825">
                <a:tc>
                  <a:txBody>
                    <a:bodyPr/>
                    <a:lstStyle/>
                    <a:p>
                      <a:pPr indent="0" lvl="0" marL="0" rtl="0" algn="l">
                        <a:spcBef>
                          <a:spcPts val="0"/>
                        </a:spcBef>
                        <a:spcAft>
                          <a:spcPts val="0"/>
                        </a:spcAft>
                        <a:buNone/>
                      </a:pPr>
                      <a:r>
                        <a:rPr b="1" lang="en-US" sz="3000"/>
                        <a:t>Model</a:t>
                      </a:r>
                      <a:endParaRPr b="1" sz="3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3000"/>
                        <a:t>Accuracy</a:t>
                      </a:r>
                      <a:endParaRPr b="1" sz="3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824825">
                <a:tc>
                  <a:txBody>
                    <a:bodyPr/>
                    <a:lstStyle/>
                    <a:p>
                      <a:pPr indent="0" lvl="0" marL="0" rtl="0" algn="l">
                        <a:spcBef>
                          <a:spcPts val="0"/>
                        </a:spcBef>
                        <a:spcAft>
                          <a:spcPts val="0"/>
                        </a:spcAft>
                        <a:buNone/>
                      </a:pPr>
                      <a:r>
                        <a:rPr lang="en-US" sz="2400"/>
                        <a:t>CNN</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400"/>
                        <a:t>0.9978</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824825">
                <a:tc>
                  <a:txBody>
                    <a:bodyPr/>
                    <a:lstStyle/>
                    <a:p>
                      <a:pPr indent="0" lvl="0" marL="0" rtl="0" algn="l">
                        <a:spcBef>
                          <a:spcPts val="0"/>
                        </a:spcBef>
                        <a:spcAft>
                          <a:spcPts val="0"/>
                        </a:spcAft>
                        <a:buNone/>
                      </a:pPr>
                      <a:r>
                        <a:rPr lang="en-US" sz="2400"/>
                        <a:t>VGG16</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400"/>
                        <a:t> 0.9994</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824825">
                <a:tc>
                  <a:txBody>
                    <a:bodyPr/>
                    <a:lstStyle/>
                    <a:p>
                      <a:pPr indent="0" lvl="0" marL="0" rtl="0" algn="l">
                        <a:spcBef>
                          <a:spcPts val="0"/>
                        </a:spcBef>
                        <a:spcAft>
                          <a:spcPts val="0"/>
                        </a:spcAft>
                        <a:buNone/>
                      </a:pPr>
                      <a:r>
                        <a:rPr lang="en-US" sz="2400"/>
                        <a:t>VGG19</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400"/>
                        <a:t>0.9976</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824825">
                <a:tc>
                  <a:txBody>
                    <a:bodyPr/>
                    <a:lstStyle/>
                    <a:p>
                      <a:pPr indent="0" lvl="0" marL="0" rtl="0" algn="l">
                        <a:spcBef>
                          <a:spcPts val="0"/>
                        </a:spcBef>
                        <a:spcAft>
                          <a:spcPts val="0"/>
                        </a:spcAft>
                        <a:buNone/>
                      </a:pPr>
                      <a:r>
                        <a:rPr lang="en-US" sz="2400"/>
                        <a:t>InceptionV3</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400"/>
                        <a:t>0.9991</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824825">
                <a:tc>
                  <a:txBody>
                    <a:bodyPr/>
                    <a:lstStyle/>
                    <a:p>
                      <a:pPr indent="0" lvl="0" marL="0" rtl="0" algn="l">
                        <a:spcBef>
                          <a:spcPts val="0"/>
                        </a:spcBef>
                        <a:spcAft>
                          <a:spcPts val="0"/>
                        </a:spcAft>
                        <a:buNone/>
                      </a:pPr>
                      <a:r>
                        <a:rPr lang="en-US" sz="2400"/>
                        <a:t>MobileNetV2</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400"/>
                        <a:t>0.9986</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824825">
                <a:tc>
                  <a:txBody>
                    <a:bodyPr/>
                    <a:lstStyle/>
                    <a:p>
                      <a:pPr indent="0" lvl="0" marL="0" rtl="0" algn="l">
                        <a:spcBef>
                          <a:spcPts val="0"/>
                        </a:spcBef>
                        <a:spcAft>
                          <a:spcPts val="0"/>
                        </a:spcAft>
                        <a:buNone/>
                      </a:pPr>
                      <a:r>
                        <a:rPr lang="en-US" sz="2400"/>
                        <a:t>ResNet50V2</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400"/>
                        <a:t>0.9969</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824825">
                <a:tc>
                  <a:txBody>
                    <a:bodyPr/>
                    <a:lstStyle/>
                    <a:p>
                      <a:pPr indent="0" lvl="0" marL="0" rtl="0" algn="l">
                        <a:spcBef>
                          <a:spcPts val="0"/>
                        </a:spcBef>
                        <a:spcAft>
                          <a:spcPts val="0"/>
                        </a:spcAft>
                        <a:buNone/>
                      </a:pPr>
                      <a:r>
                        <a:rPr lang="en-US" sz="2400"/>
                        <a:t>Xception</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400"/>
                        <a:t>0.9989</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
        <p:nvSpPr>
          <p:cNvPr id="538" name="Google Shape;538;p24"/>
          <p:cNvSpPr/>
          <p:nvPr/>
        </p:nvSpPr>
        <p:spPr>
          <a:xfrm>
            <a:off x="119050" y="2"/>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539" name="Google Shape;539;p24"/>
          <p:cNvSpPr/>
          <p:nvPr/>
        </p:nvSpPr>
        <p:spPr>
          <a:xfrm rot="10800000">
            <a:off x="0" y="92403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540" name="Google Shape;540;p24"/>
          <p:cNvSpPr/>
          <p:nvPr/>
        </p:nvSpPr>
        <p:spPr>
          <a:xfrm rot="-5400000">
            <a:off x="726634" y="81565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541" name="Google Shape;541;p24"/>
          <p:cNvSpPr/>
          <p:nvPr/>
        </p:nvSpPr>
        <p:spPr>
          <a:xfrm rot="10800000">
            <a:off x="17204200" y="92403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542" name="Google Shape;542;p24"/>
          <p:cNvSpPr/>
          <p:nvPr/>
        </p:nvSpPr>
        <p:spPr>
          <a:xfrm>
            <a:off x="16120400" y="8231964"/>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543" name="Google Shape;543;p24"/>
          <p:cNvSpPr txBox="1"/>
          <p:nvPr/>
        </p:nvSpPr>
        <p:spPr>
          <a:xfrm>
            <a:off x="1083800" y="4849150"/>
            <a:ext cx="4386000" cy="15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600">
                <a:solidFill>
                  <a:schemeClr val="dk2"/>
                </a:solidFill>
                <a:latin typeface="Calibri"/>
                <a:ea typeface="Calibri"/>
                <a:cs typeface="Calibri"/>
                <a:sym typeface="Calibri"/>
              </a:rPr>
              <a:t>DEEP LEARNING</a:t>
            </a:r>
            <a:endParaRPr b="1" sz="4600">
              <a:solidFill>
                <a:schemeClr val="dk2"/>
              </a:solidFill>
              <a:latin typeface="Calibri"/>
              <a:ea typeface="Calibri"/>
              <a:cs typeface="Calibri"/>
              <a:sym typeface="Calibri"/>
            </a:endParaRPr>
          </a:p>
        </p:txBody>
      </p:sp>
      <p:sp>
        <p:nvSpPr>
          <p:cNvPr id="544" name="Google Shape;544;p24"/>
          <p:cNvSpPr/>
          <p:nvPr/>
        </p:nvSpPr>
        <p:spPr>
          <a:xfrm>
            <a:off x="1395475" y="1210325"/>
            <a:ext cx="1083809" cy="108109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545" name="Google Shape;545;p24"/>
          <p:cNvSpPr/>
          <p:nvPr/>
        </p:nvSpPr>
        <p:spPr>
          <a:xfrm rot="10800000">
            <a:off x="1202859" y="127879"/>
            <a:ext cx="1081099" cy="108109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546" name="Google Shape;546;p24"/>
          <p:cNvSpPr/>
          <p:nvPr/>
        </p:nvSpPr>
        <p:spPr>
          <a:xfrm rot="10800000">
            <a:off x="0" y="2030543"/>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547" name="Google Shape;547;p24"/>
          <p:cNvSpPr/>
          <p:nvPr/>
        </p:nvSpPr>
        <p:spPr>
          <a:xfrm rot="-5400000">
            <a:off x="119047" y="108379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548" name="Google Shape;548;p24"/>
          <p:cNvSpPr/>
          <p:nvPr/>
        </p:nvSpPr>
        <p:spPr>
          <a:xfrm>
            <a:off x="17204191" y="-5510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549" name="Google Shape;549;p24"/>
          <p:cNvSpPr/>
          <p:nvPr/>
        </p:nvSpPr>
        <p:spPr>
          <a:xfrm>
            <a:off x="17204191" y="102870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550" name="Google Shape;550;p24"/>
          <p:cNvSpPr/>
          <p:nvPr/>
        </p:nvSpPr>
        <p:spPr>
          <a:xfrm rot="-5400000">
            <a:off x="17204191" y="2112509"/>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sp>
        <p:nvSpPr>
          <p:cNvPr id="551" name="Google Shape;551;p24"/>
          <p:cNvSpPr/>
          <p:nvPr/>
        </p:nvSpPr>
        <p:spPr>
          <a:xfrm>
            <a:off x="16120382" y="-5510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552" name="Google Shape;552;p24"/>
          <p:cNvSpPr/>
          <p:nvPr/>
        </p:nvSpPr>
        <p:spPr>
          <a:xfrm rot="5400000">
            <a:off x="15036573" y="102870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553" name="Google Shape;553;p24"/>
          <p:cNvSpPr/>
          <p:nvPr/>
        </p:nvSpPr>
        <p:spPr>
          <a:xfrm rot="10800000">
            <a:off x="16120382" y="211250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554" name="Google Shape;554;p24"/>
          <p:cNvSpPr/>
          <p:nvPr/>
        </p:nvSpPr>
        <p:spPr>
          <a:xfrm>
            <a:off x="15036573" y="2112509"/>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4">
              <a:alphaModFix/>
            </a:blip>
            <a:stretch>
              <a:fillRect b="0" l="0" r="0" t="0"/>
            </a:stretch>
          </a:blipFill>
          <a:ln>
            <a:noFill/>
          </a:ln>
        </p:spPr>
      </p:sp>
      <p:sp>
        <p:nvSpPr>
          <p:cNvPr id="555" name="Google Shape;555;p24"/>
          <p:cNvSpPr/>
          <p:nvPr/>
        </p:nvSpPr>
        <p:spPr>
          <a:xfrm rot="-5400000">
            <a:off x="13525055" y="-55109"/>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6">
              <a:alphaModFix/>
            </a:blip>
            <a:stretch>
              <a:fillRect b="0" l="0" r="0" t="0"/>
            </a:stretch>
          </a:blipFill>
          <a:ln>
            <a:noFill/>
          </a:ln>
        </p:spPr>
      </p:sp>
      <p:sp>
        <p:nvSpPr>
          <p:cNvPr id="556" name="Google Shape;556;p24"/>
          <p:cNvSpPr/>
          <p:nvPr/>
        </p:nvSpPr>
        <p:spPr>
          <a:xfrm>
            <a:off x="13525055" y="1028700"/>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560" name="Shape 560"/>
        <p:cNvGrpSpPr/>
        <p:nvPr/>
      </p:nvGrpSpPr>
      <p:grpSpPr>
        <a:xfrm>
          <a:off x="0" y="0"/>
          <a:ext cx="0" cy="0"/>
          <a:chOff x="0" y="0"/>
          <a:chExt cx="0" cy="0"/>
        </a:xfrm>
      </p:grpSpPr>
      <p:sp>
        <p:nvSpPr>
          <p:cNvPr id="561" name="Google Shape;561;p25"/>
          <p:cNvSpPr txBox="1"/>
          <p:nvPr/>
        </p:nvSpPr>
        <p:spPr>
          <a:xfrm>
            <a:off x="3193675" y="471038"/>
            <a:ext cx="11730600" cy="9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5500">
                <a:solidFill>
                  <a:schemeClr val="dk2"/>
                </a:solidFill>
              </a:rPr>
              <a:t>RESULTS AND COMPARISON</a:t>
            </a:r>
            <a:endParaRPr b="1" sz="5500">
              <a:solidFill>
                <a:schemeClr val="dk2"/>
              </a:solidFill>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graphicFrame>
        <p:nvGraphicFramePr>
          <p:cNvPr id="562" name="Google Shape;562;p25"/>
          <p:cNvGraphicFramePr/>
          <p:nvPr/>
        </p:nvGraphicFramePr>
        <p:xfrm>
          <a:off x="6017800" y="2517300"/>
          <a:ext cx="3000000" cy="3000000"/>
        </p:xfrm>
        <a:graphic>
          <a:graphicData uri="http://schemas.openxmlformats.org/drawingml/2006/table">
            <a:tbl>
              <a:tblPr>
                <a:noFill/>
                <a:tableStyleId>{6890C192-5779-4396-9B25-95AE0DFC4EDD}</a:tableStyleId>
              </a:tblPr>
              <a:tblGrid>
                <a:gridCol w="3634725"/>
                <a:gridCol w="3634725"/>
              </a:tblGrid>
              <a:tr h="747700">
                <a:tc>
                  <a:txBody>
                    <a:bodyPr/>
                    <a:lstStyle/>
                    <a:p>
                      <a:pPr indent="0" lvl="0" marL="0" rtl="0" algn="l">
                        <a:spcBef>
                          <a:spcPts val="0"/>
                        </a:spcBef>
                        <a:spcAft>
                          <a:spcPts val="0"/>
                        </a:spcAft>
                        <a:buNone/>
                      </a:pPr>
                      <a:r>
                        <a:rPr b="1" lang="en-US" sz="3000"/>
                        <a:t>Model</a:t>
                      </a:r>
                      <a:endParaRPr b="1" sz="3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3000"/>
                        <a:t>Accuracy</a:t>
                      </a:r>
                      <a:endParaRPr b="1" sz="3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897350">
                <a:tc>
                  <a:txBody>
                    <a:bodyPr/>
                    <a:lstStyle/>
                    <a:p>
                      <a:pPr indent="0" lvl="0" marL="0" rtl="0" algn="l">
                        <a:spcBef>
                          <a:spcPts val="0"/>
                        </a:spcBef>
                        <a:spcAft>
                          <a:spcPts val="0"/>
                        </a:spcAft>
                        <a:buNone/>
                      </a:pPr>
                      <a:r>
                        <a:rPr lang="en-US" sz="2300"/>
                        <a:t>Random Forest Classifier</a:t>
                      </a:r>
                      <a:endParaRPr sz="23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400"/>
                        <a:t>0.964</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47700">
                <a:tc>
                  <a:txBody>
                    <a:bodyPr/>
                    <a:lstStyle/>
                    <a:p>
                      <a:pPr indent="0" lvl="0" marL="0" rtl="0" algn="l">
                        <a:spcBef>
                          <a:spcPts val="0"/>
                        </a:spcBef>
                        <a:spcAft>
                          <a:spcPts val="0"/>
                        </a:spcAft>
                        <a:buNone/>
                      </a:pPr>
                      <a:r>
                        <a:rPr lang="en-US" sz="2400"/>
                        <a:t>SVM</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400"/>
                        <a:t>0.982</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47700">
                <a:tc>
                  <a:txBody>
                    <a:bodyPr/>
                    <a:lstStyle/>
                    <a:p>
                      <a:pPr indent="0" lvl="0" marL="0" rtl="0" algn="l">
                        <a:spcBef>
                          <a:spcPts val="0"/>
                        </a:spcBef>
                        <a:spcAft>
                          <a:spcPts val="0"/>
                        </a:spcAft>
                        <a:buNone/>
                      </a:pPr>
                      <a:r>
                        <a:rPr lang="en-US" sz="2400"/>
                        <a:t>DicisionTree</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400"/>
                        <a:t>0.927</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
        <p:nvSpPr>
          <p:cNvPr id="563" name="Google Shape;563;p25"/>
          <p:cNvSpPr/>
          <p:nvPr/>
        </p:nvSpPr>
        <p:spPr>
          <a:xfrm rot="5400000">
            <a:off x="17204208" y="15"/>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564" name="Google Shape;564;p25"/>
          <p:cNvSpPr/>
          <p:nvPr/>
        </p:nvSpPr>
        <p:spPr>
          <a:xfrm rot="-5400000">
            <a:off x="16121759" y="1379"/>
            <a:ext cx="1081099" cy="108109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565" name="Google Shape;565;p25"/>
          <p:cNvSpPr/>
          <p:nvPr/>
        </p:nvSpPr>
        <p:spPr>
          <a:xfrm>
            <a:off x="0" y="2"/>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566" name="Google Shape;566;p25"/>
          <p:cNvSpPr/>
          <p:nvPr/>
        </p:nvSpPr>
        <p:spPr>
          <a:xfrm rot="-5400000">
            <a:off x="-9" y="924034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567" name="Google Shape;567;p25"/>
          <p:cNvSpPr/>
          <p:nvPr/>
        </p:nvSpPr>
        <p:spPr>
          <a:xfrm rot="5400000">
            <a:off x="1083809" y="92403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568" name="Google Shape;568;p25"/>
          <p:cNvSpPr/>
          <p:nvPr/>
        </p:nvSpPr>
        <p:spPr>
          <a:xfrm rot="10800000">
            <a:off x="17204200" y="92403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569" name="Google Shape;569;p25"/>
          <p:cNvSpPr/>
          <p:nvPr/>
        </p:nvSpPr>
        <p:spPr>
          <a:xfrm>
            <a:off x="16120400" y="924033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570" name="Google Shape;570;p25"/>
          <p:cNvSpPr txBox="1"/>
          <p:nvPr/>
        </p:nvSpPr>
        <p:spPr>
          <a:xfrm>
            <a:off x="415050" y="4973450"/>
            <a:ext cx="4714800" cy="7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000">
                <a:solidFill>
                  <a:schemeClr val="dk2"/>
                </a:solidFill>
                <a:latin typeface="Calibri"/>
                <a:ea typeface="Calibri"/>
                <a:cs typeface="Calibri"/>
                <a:sym typeface="Calibri"/>
              </a:rPr>
              <a:t>MACHINE</a:t>
            </a:r>
            <a:r>
              <a:rPr b="1" lang="en-US" sz="4000">
                <a:solidFill>
                  <a:schemeClr val="dk2"/>
                </a:solidFill>
                <a:latin typeface="Calibri"/>
                <a:ea typeface="Calibri"/>
                <a:cs typeface="Calibri"/>
                <a:sym typeface="Calibri"/>
              </a:rPr>
              <a:t> LEARNING</a:t>
            </a:r>
            <a:endParaRPr b="1" sz="4000">
              <a:solidFill>
                <a:schemeClr val="dk2"/>
              </a:solidFill>
              <a:latin typeface="Calibri"/>
              <a:ea typeface="Calibri"/>
              <a:cs typeface="Calibri"/>
              <a:sym typeface="Calibri"/>
            </a:endParaRPr>
          </a:p>
        </p:txBody>
      </p:sp>
      <p:sp>
        <p:nvSpPr>
          <p:cNvPr id="571" name="Google Shape;571;p25"/>
          <p:cNvSpPr txBox="1"/>
          <p:nvPr/>
        </p:nvSpPr>
        <p:spPr>
          <a:xfrm>
            <a:off x="5884900" y="1803475"/>
            <a:ext cx="36327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200">
                <a:solidFill>
                  <a:schemeClr val="dk1"/>
                </a:solidFill>
                <a:latin typeface="Calibri"/>
                <a:ea typeface="Calibri"/>
                <a:cs typeface="Calibri"/>
                <a:sym typeface="Calibri"/>
              </a:rPr>
              <a:t>FOR PCA :</a:t>
            </a:r>
            <a:endParaRPr b="1" sz="3200">
              <a:solidFill>
                <a:schemeClr val="dk1"/>
              </a:solidFill>
              <a:latin typeface="Calibri"/>
              <a:ea typeface="Calibri"/>
              <a:cs typeface="Calibri"/>
              <a:sym typeface="Calibri"/>
            </a:endParaRPr>
          </a:p>
        </p:txBody>
      </p:sp>
      <p:graphicFrame>
        <p:nvGraphicFramePr>
          <p:cNvPr id="572" name="Google Shape;572;p25"/>
          <p:cNvGraphicFramePr/>
          <p:nvPr/>
        </p:nvGraphicFramePr>
        <p:xfrm>
          <a:off x="6017800" y="6388225"/>
          <a:ext cx="3000000" cy="3000000"/>
        </p:xfrm>
        <a:graphic>
          <a:graphicData uri="http://schemas.openxmlformats.org/drawingml/2006/table">
            <a:tbl>
              <a:tblPr>
                <a:noFill/>
                <a:tableStyleId>{6890C192-5779-4396-9B25-95AE0DFC4EDD}</a:tableStyleId>
              </a:tblPr>
              <a:tblGrid>
                <a:gridCol w="3634725"/>
                <a:gridCol w="3634725"/>
              </a:tblGrid>
              <a:tr h="816250">
                <a:tc>
                  <a:txBody>
                    <a:bodyPr/>
                    <a:lstStyle/>
                    <a:p>
                      <a:pPr indent="0" lvl="0" marL="0" rtl="0" algn="l">
                        <a:spcBef>
                          <a:spcPts val="0"/>
                        </a:spcBef>
                        <a:spcAft>
                          <a:spcPts val="0"/>
                        </a:spcAft>
                        <a:buNone/>
                      </a:pPr>
                      <a:r>
                        <a:rPr b="1" lang="en-US" sz="3000"/>
                        <a:t>Model</a:t>
                      </a:r>
                      <a:endParaRPr b="1" sz="3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3000"/>
                        <a:t>Accuracy</a:t>
                      </a:r>
                      <a:endParaRPr b="1" sz="30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34975">
                <a:tc>
                  <a:txBody>
                    <a:bodyPr/>
                    <a:lstStyle/>
                    <a:p>
                      <a:pPr indent="0" lvl="0" marL="0" rtl="0" algn="l">
                        <a:spcBef>
                          <a:spcPts val="0"/>
                        </a:spcBef>
                        <a:spcAft>
                          <a:spcPts val="0"/>
                        </a:spcAft>
                        <a:buNone/>
                      </a:pPr>
                      <a:r>
                        <a:rPr lang="en-US" sz="2300"/>
                        <a:t>Random Forest Classifier</a:t>
                      </a:r>
                      <a:endParaRPr sz="23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400"/>
                        <a:t>0.969</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756000">
                <a:tc>
                  <a:txBody>
                    <a:bodyPr/>
                    <a:lstStyle/>
                    <a:p>
                      <a:pPr indent="0" lvl="0" marL="0" rtl="0" algn="l">
                        <a:spcBef>
                          <a:spcPts val="0"/>
                        </a:spcBef>
                        <a:spcAft>
                          <a:spcPts val="0"/>
                        </a:spcAft>
                        <a:buNone/>
                      </a:pPr>
                      <a:r>
                        <a:rPr lang="en-US" sz="2400"/>
                        <a:t>SVM</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400"/>
                        <a:t>0.93</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816250">
                <a:tc>
                  <a:txBody>
                    <a:bodyPr/>
                    <a:lstStyle/>
                    <a:p>
                      <a:pPr indent="0" lvl="0" marL="0" rtl="0" algn="l">
                        <a:spcBef>
                          <a:spcPts val="0"/>
                        </a:spcBef>
                        <a:spcAft>
                          <a:spcPts val="0"/>
                        </a:spcAft>
                        <a:buNone/>
                      </a:pPr>
                      <a:r>
                        <a:rPr lang="en-US" sz="2400"/>
                        <a:t>DicisionTree</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2400"/>
                        <a:t>0.93</a:t>
                      </a:r>
                      <a:endParaRPr sz="2400"/>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
        <p:nvSpPr>
          <p:cNvPr id="573" name="Google Shape;573;p25"/>
          <p:cNvSpPr txBox="1"/>
          <p:nvPr/>
        </p:nvSpPr>
        <p:spPr>
          <a:xfrm>
            <a:off x="5884900" y="5637850"/>
            <a:ext cx="3632700" cy="3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200">
                <a:solidFill>
                  <a:schemeClr val="dk1"/>
                </a:solidFill>
                <a:latin typeface="Calibri"/>
                <a:ea typeface="Calibri"/>
                <a:cs typeface="Calibri"/>
                <a:sym typeface="Calibri"/>
              </a:rPr>
              <a:t>FOR HOG :</a:t>
            </a:r>
            <a:endParaRPr b="1" sz="3200">
              <a:solidFill>
                <a:schemeClr val="dk1"/>
              </a:solidFill>
              <a:latin typeface="Calibri"/>
              <a:ea typeface="Calibri"/>
              <a:cs typeface="Calibri"/>
              <a:sym typeface="Calibri"/>
            </a:endParaRPr>
          </a:p>
        </p:txBody>
      </p:sp>
      <p:sp>
        <p:nvSpPr>
          <p:cNvPr id="574" name="Google Shape;574;p25"/>
          <p:cNvSpPr/>
          <p:nvPr/>
        </p:nvSpPr>
        <p:spPr>
          <a:xfrm rot="10800000">
            <a:off x="1085159" y="1379"/>
            <a:ext cx="1081099" cy="108109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575" name="Google Shape;575;p25"/>
          <p:cNvSpPr/>
          <p:nvPr/>
        </p:nvSpPr>
        <p:spPr>
          <a:xfrm rot="10800000">
            <a:off x="1083800" y="108381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576" name="Google Shape;576;p25"/>
          <p:cNvSpPr/>
          <p:nvPr/>
        </p:nvSpPr>
        <p:spPr>
          <a:xfrm>
            <a:off x="17106209" y="7072743"/>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577" name="Google Shape;577;p25"/>
          <p:cNvSpPr/>
          <p:nvPr/>
        </p:nvSpPr>
        <p:spPr>
          <a:xfrm>
            <a:off x="16022400" y="8156552"/>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578" name="Google Shape;578;p25"/>
          <p:cNvSpPr/>
          <p:nvPr/>
        </p:nvSpPr>
        <p:spPr>
          <a:xfrm rot="10800000">
            <a:off x="918475" y="81565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579" name="Google Shape;579;p25"/>
          <p:cNvSpPr/>
          <p:nvPr/>
        </p:nvSpPr>
        <p:spPr>
          <a:xfrm rot="-5400000">
            <a:off x="15881559" y="1005211"/>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583" name="Shape 583"/>
        <p:cNvGrpSpPr/>
        <p:nvPr/>
      </p:nvGrpSpPr>
      <p:grpSpPr>
        <a:xfrm>
          <a:off x="0" y="0"/>
          <a:ext cx="0" cy="0"/>
          <a:chOff x="0" y="0"/>
          <a:chExt cx="0" cy="0"/>
        </a:xfrm>
      </p:grpSpPr>
      <p:sp>
        <p:nvSpPr>
          <p:cNvPr id="584" name="Google Shape;584;p26"/>
          <p:cNvSpPr txBox="1"/>
          <p:nvPr/>
        </p:nvSpPr>
        <p:spPr>
          <a:xfrm>
            <a:off x="7407850" y="0"/>
            <a:ext cx="11730600" cy="9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5500">
                <a:solidFill>
                  <a:schemeClr val="dk2"/>
                </a:solidFill>
              </a:rPr>
              <a:t>RESULTS AND COMPARISON</a:t>
            </a:r>
            <a:endParaRPr b="1" sz="5500">
              <a:solidFill>
                <a:schemeClr val="dk2"/>
              </a:solidFill>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585" name="Google Shape;585;p26"/>
          <p:cNvSpPr/>
          <p:nvPr/>
        </p:nvSpPr>
        <p:spPr>
          <a:xfrm rot="10800000">
            <a:off x="4362525" y="796018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586" name="Google Shape;586;p26"/>
          <p:cNvSpPr/>
          <p:nvPr/>
        </p:nvSpPr>
        <p:spPr>
          <a:xfrm rot="10800000">
            <a:off x="3251447" y="9088343"/>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587" name="Google Shape;587;p26"/>
          <p:cNvSpPr/>
          <p:nvPr/>
        </p:nvSpPr>
        <p:spPr>
          <a:xfrm>
            <a:off x="901475" y="7960177"/>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588" name="Google Shape;588;p26"/>
          <p:cNvSpPr/>
          <p:nvPr/>
        </p:nvSpPr>
        <p:spPr>
          <a:xfrm rot="-5400000">
            <a:off x="0" y="920319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589" name="Google Shape;589;p26"/>
          <p:cNvSpPr/>
          <p:nvPr/>
        </p:nvSpPr>
        <p:spPr>
          <a:xfrm rot="10800000">
            <a:off x="1985284" y="7960173"/>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590" name="Google Shape;590;p26"/>
          <p:cNvSpPr/>
          <p:nvPr/>
        </p:nvSpPr>
        <p:spPr>
          <a:xfrm>
            <a:off x="2167625" y="90883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591" name="Google Shape;591;p26"/>
          <p:cNvSpPr/>
          <p:nvPr/>
        </p:nvSpPr>
        <p:spPr>
          <a:xfrm>
            <a:off x="3278700" y="7960177"/>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pic>
        <p:nvPicPr>
          <p:cNvPr id="592" name="Google Shape;592;p26"/>
          <p:cNvPicPr preferRelativeResize="0"/>
          <p:nvPr/>
        </p:nvPicPr>
        <p:blipFill>
          <a:blip r:embed="rId6">
            <a:alphaModFix/>
          </a:blip>
          <a:stretch>
            <a:fillRect/>
          </a:stretch>
        </p:blipFill>
        <p:spPr>
          <a:xfrm>
            <a:off x="0" y="0"/>
            <a:ext cx="6407674" cy="4459975"/>
          </a:xfrm>
          <a:prstGeom prst="rect">
            <a:avLst/>
          </a:prstGeom>
          <a:noFill/>
          <a:ln>
            <a:noFill/>
          </a:ln>
        </p:spPr>
      </p:pic>
      <p:sp>
        <p:nvSpPr>
          <p:cNvPr id="593" name="Google Shape;593;p26"/>
          <p:cNvSpPr txBox="1"/>
          <p:nvPr/>
        </p:nvSpPr>
        <p:spPr>
          <a:xfrm>
            <a:off x="13084038" y="995088"/>
            <a:ext cx="9158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u="sng">
                <a:solidFill>
                  <a:schemeClr val="dk2"/>
                </a:solidFill>
                <a:latin typeface="Calibri"/>
                <a:ea typeface="Calibri"/>
                <a:cs typeface="Calibri"/>
                <a:sym typeface="Calibri"/>
              </a:rPr>
              <a:t>MACHINE LEARNING (PCA)</a:t>
            </a:r>
            <a:endParaRPr sz="3200" u="sng">
              <a:solidFill>
                <a:schemeClr val="dk2"/>
              </a:solidFill>
              <a:latin typeface="Calibri"/>
              <a:ea typeface="Calibri"/>
              <a:cs typeface="Calibri"/>
              <a:sym typeface="Calibri"/>
            </a:endParaRPr>
          </a:p>
        </p:txBody>
      </p:sp>
      <p:pic>
        <p:nvPicPr>
          <p:cNvPr id="594" name="Google Shape;594;p26"/>
          <p:cNvPicPr preferRelativeResize="0"/>
          <p:nvPr/>
        </p:nvPicPr>
        <p:blipFill rotWithShape="1">
          <a:blip r:embed="rId7">
            <a:alphaModFix/>
          </a:blip>
          <a:srcRect b="0" l="0" r="0" t="0"/>
          <a:stretch/>
        </p:blipFill>
        <p:spPr>
          <a:xfrm>
            <a:off x="6407675" y="2280575"/>
            <a:ext cx="6042117" cy="4459975"/>
          </a:xfrm>
          <a:prstGeom prst="rect">
            <a:avLst/>
          </a:prstGeom>
          <a:noFill/>
          <a:ln>
            <a:noFill/>
          </a:ln>
        </p:spPr>
      </p:pic>
      <p:sp>
        <p:nvSpPr>
          <p:cNvPr id="595" name="Google Shape;595;p26"/>
          <p:cNvSpPr/>
          <p:nvPr/>
        </p:nvSpPr>
        <p:spPr>
          <a:xfrm rot="5400000">
            <a:off x="1083809" y="920319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pic>
        <p:nvPicPr>
          <p:cNvPr id="596" name="Google Shape;596;p26"/>
          <p:cNvPicPr preferRelativeResize="0"/>
          <p:nvPr/>
        </p:nvPicPr>
        <p:blipFill>
          <a:blip r:embed="rId8">
            <a:alphaModFix/>
          </a:blip>
          <a:stretch>
            <a:fillRect/>
          </a:stretch>
        </p:blipFill>
        <p:spPr>
          <a:xfrm>
            <a:off x="12449800" y="6211875"/>
            <a:ext cx="5838200" cy="4075125"/>
          </a:xfrm>
          <a:prstGeom prst="rect">
            <a:avLst/>
          </a:prstGeom>
          <a:noFill/>
          <a:ln>
            <a:noFill/>
          </a:ln>
        </p:spPr>
      </p:pic>
      <p:sp>
        <p:nvSpPr>
          <p:cNvPr id="597" name="Google Shape;597;p26"/>
          <p:cNvSpPr txBox="1"/>
          <p:nvPr/>
        </p:nvSpPr>
        <p:spPr>
          <a:xfrm>
            <a:off x="120800" y="4349013"/>
            <a:ext cx="2245200" cy="3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chemeClr val="dk1"/>
                </a:solidFill>
                <a:latin typeface="Calibri"/>
                <a:ea typeface="Calibri"/>
                <a:cs typeface="Calibri"/>
                <a:sym typeface="Calibri"/>
              </a:rPr>
              <a:t>SVM</a:t>
            </a:r>
            <a:endParaRPr b="1" sz="1700">
              <a:solidFill>
                <a:schemeClr val="dk1"/>
              </a:solidFill>
              <a:latin typeface="Calibri"/>
              <a:ea typeface="Calibri"/>
              <a:cs typeface="Calibri"/>
              <a:sym typeface="Calibri"/>
            </a:endParaRPr>
          </a:p>
        </p:txBody>
      </p:sp>
      <p:sp>
        <p:nvSpPr>
          <p:cNvPr id="598" name="Google Shape;598;p26"/>
          <p:cNvSpPr txBox="1"/>
          <p:nvPr/>
        </p:nvSpPr>
        <p:spPr>
          <a:xfrm>
            <a:off x="6407675" y="6740550"/>
            <a:ext cx="21090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solidFill>
                  <a:schemeClr val="dk1"/>
                </a:solidFill>
                <a:latin typeface="Calibri"/>
                <a:ea typeface="Calibri"/>
                <a:cs typeface="Calibri"/>
                <a:sym typeface="Calibri"/>
              </a:rPr>
              <a:t>RANDOM FOREST</a:t>
            </a:r>
            <a:endParaRPr b="1" sz="1700">
              <a:solidFill>
                <a:schemeClr val="dk1"/>
              </a:solidFill>
              <a:latin typeface="Calibri"/>
              <a:ea typeface="Calibri"/>
              <a:cs typeface="Calibri"/>
              <a:sym typeface="Calibri"/>
            </a:endParaRPr>
          </a:p>
        </p:txBody>
      </p:sp>
      <p:sp>
        <p:nvSpPr>
          <p:cNvPr id="599" name="Google Shape;599;p26"/>
          <p:cNvSpPr txBox="1"/>
          <p:nvPr/>
        </p:nvSpPr>
        <p:spPr>
          <a:xfrm>
            <a:off x="10870450" y="9840600"/>
            <a:ext cx="157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dk1"/>
                </a:solidFill>
                <a:latin typeface="Calibri"/>
                <a:ea typeface="Calibri"/>
                <a:cs typeface="Calibri"/>
                <a:sym typeface="Calibri"/>
              </a:rPr>
              <a:t>DECISION</a:t>
            </a:r>
            <a:r>
              <a:rPr b="1" lang="en-US" sz="1700">
                <a:solidFill>
                  <a:schemeClr val="dk1"/>
                </a:solidFill>
                <a:latin typeface="Calibri"/>
                <a:ea typeface="Calibri"/>
                <a:cs typeface="Calibri"/>
                <a:sym typeface="Calibri"/>
              </a:rPr>
              <a:t> TREE</a:t>
            </a:r>
            <a:endParaRPr b="1" sz="17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603" name="Shape 603"/>
        <p:cNvGrpSpPr/>
        <p:nvPr/>
      </p:nvGrpSpPr>
      <p:grpSpPr>
        <a:xfrm>
          <a:off x="0" y="0"/>
          <a:ext cx="0" cy="0"/>
          <a:chOff x="0" y="0"/>
          <a:chExt cx="0" cy="0"/>
        </a:xfrm>
      </p:grpSpPr>
      <p:sp>
        <p:nvSpPr>
          <p:cNvPr id="604" name="Google Shape;604;p27"/>
          <p:cNvSpPr txBox="1"/>
          <p:nvPr/>
        </p:nvSpPr>
        <p:spPr>
          <a:xfrm>
            <a:off x="7407850" y="0"/>
            <a:ext cx="11730600" cy="9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5500">
                <a:solidFill>
                  <a:schemeClr val="dk2"/>
                </a:solidFill>
              </a:rPr>
              <a:t>RESULTS AND COMPARISON</a:t>
            </a:r>
            <a:endParaRPr b="1" sz="5500">
              <a:solidFill>
                <a:schemeClr val="dk2"/>
              </a:solidFill>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605" name="Google Shape;605;p27"/>
          <p:cNvSpPr/>
          <p:nvPr/>
        </p:nvSpPr>
        <p:spPr>
          <a:xfrm rot="10800000">
            <a:off x="4362525" y="796018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606" name="Google Shape;606;p27"/>
          <p:cNvSpPr/>
          <p:nvPr/>
        </p:nvSpPr>
        <p:spPr>
          <a:xfrm rot="10800000">
            <a:off x="3251447" y="9088343"/>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607" name="Google Shape;607;p27"/>
          <p:cNvSpPr/>
          <p:nvPr/>
        </p:nvSpPr>
        <p:spPr>
          <a:xfrm>
            <a:off x="901475" y="7960177"/>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608" name="Google Shape;608;p27"/>
          <p:cNvSpPr/>
          <p:nvPr/>
        </p:nvSpPr>
        <p:spPr>
          <a:xfrm rot="-5400000">
            <a:off x="0" y="920319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609" name="Google Shape;609;p27"/>
          <p:cNvSpPr/>
          <p:nvPr/>
        </p:nvSpPr>
        <p:spPr>
          <a:xfrm rot="10800000">
            <a:off x="1985284" y="7960173"/>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610" name="Google Shape;610;p27"/>
          <p:cNvSpPr/>
          <p:nvPr/>
        </p:nvSpPr>
        <p:spPr>
          <a:xfrm>
            <a:off x="2167625" y="90883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611" name="Google Shape;611;p27"/>
          <p:cNvSpPr/>
          <p:nvPr/>
        </p:nvSpPr>
        <p:spPr>
          <a:xfrm>
            <a:off x="3278700" y="7960177"/>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612" name="Google Shape;612;p27"/>
          <p:cNvSpPr txBox="1"/>
          <p:nvPr/>
        </p:nvSpPr>
        <p:spPr>
          <a:xfrm>
            <a:off x="13084038" y="995088"/>
            <a:ext cx="9158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u="sng">
                <a:solidFill>
                  <a:schemeClr val="dk2"/>
                </a:solidFill>
                <a:latin typeface="Calibri"/>
                <a:ea typeface="Calibri"/>
                <a:cs typeface="Calibri"/>
                <a:sym typeface="Calibri"/>
              </a:rPr>
              <a:t>MACHINE LEARNING (HOG)</a:t>
            </a:r>
            <a:endParaRPr sz="3200" u="sng">
              <a:solidFill>
                <a:schemeClr val="dk2"/>
              </a:solidFill>
              <a:latin typeface="Calibri"/>
              <a:ea typeface="Calibri"/>
              <a:cs typeface="Calibri"/>
              <a:sym typeface="Calibri"/>
            </a:endParaRPr>
          </a:p>
        </p:txBody>
      </p:sp>
      <p:sp>
        <p:nvSpPr>
          <p:cNvPr id="613" name="Google Shape;613;p27"/>
          <p:cNvSpPr/>
          <p:nvPr/>
        </p:nvSpPr>
        <p:spPr>
          <a:xfrm rot="5400000">
            <a:off x="1083809" y="920319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pic>
        <p:nvPicPr>
          <p:cNvPr id="614" name="Google Shape;614;p27"/>
          <p:cNvPicPr preferRelativeResize="0"/>
          <p:nvPr/>
        </p:nvPicPr>
        <p:blipFill>
          <a:blip r:embed="rId6">
            <a:alphaModFix/>
          </a:blip>
          <a:stretch>
            <a:fillRect/>
          </a:stretch>
        </p:blipFill>
        <p:spPr>
          <a:xfrm>
            <a:off x="0" y="0"/>
            <a:ext cx="6432150" cy="3600450"/>
          </a:xfrm>
          <a:prstGeom prst="rect">
            <a:avLst/>
          </a:prstGeom>
          <a:noFill/>
          <a:ln>
            <a:noFill/>
          </a:ln>
        </p:spPr>
      </p:pic>
      <p:pic>
        <p:nvPicPr>
          <p:cNvPr id="615" name="Google Shape;615;p27"/>
          <p:cNvPicPr preferRelativeResize="0"/>
          <p:nvPr/>
        </p:nvPicPr>
        <p:blipFill>
          <a:blip r:embed="rId7">
            <a:alphaModFix/>
          </a:blip>
          <a:stretch>
            <a:fillRect/>
          </a:stretch>
        </p:blipFill>
        <p:spPr>
          <a:xfrm>
            <a:off x="6432150" y="2810100"/>
            <a:ext cx="5911499" cy="4177175"/>
          </a:xfrm>
          <a:prstGeom prst="rect">
            <a:avLst/>
          </a:prstGeom>
          <a:noFill/>
          <a:ln>
            <a:noFill/>
          </a:ln>
        </p:spPr>
      </p:pic>
      <p:pic>
        <p:nvPicPr>
          <p:cNvPr id="616" name="Google Shape;616;p27"/>
          <p:cNvPicPr preferRelativeResize="0"/>
          <p:nvPr/>
        </p:nvPicPr>
        <p:blipFill>
          <a:blip r:embed="rId8">
            <a:alphaModFix/>
          </a:blip>
          <a:stretch>
            <a:fillRect/>
          </a:stretch>
        </p:blipFill>
        <p:spPr>
          <a:xfrm>
            <a:off x="12376500" y="6109825"/>
            <a:ext cx="5911499" cy="4177175"/>
          </a:xfrm>
          <a:prstGeom prst="rect">
            <a:avLst/>
          </a:prstGeom>
          <a:noFill/>
          <a:ln>
            <a:noFill/>
          </a:ln>
        </p:spPr>
      </p:pic>
      <p:sp>
        <p:nvSpPr>
          <p:cNvPr id="617" name="Google Shape;617;p27"/>
          <p:cNvSpPr txBox="1"/>
          <p:nvPr/>
        </p:nvSpPr>
        <p:spPr>
          <a:xfrm>
            <a:off x="5563" y="3600450"/>
            <a:ext cx="32403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dk1"/>
                </a:solidFill>
                <a:latin typeface="Calibri"/>
                <a:ea typeface="Calibri"/>
                <a:cs typeface="Calibri"/>
                <a:sym typeface="Calibri"/>
              </a:rPr>
              <a:t>SVM</a:t>
            </a:r>
            <a:endParaRPr b="1" sz="2000">
              <a:solidFill>
                <a:schemeClr val="dk1"/>
              </a:solidFill>
              <a:latin typeface="Calibri"/>
              <a:ea typeface="Calibri"/>
              <a:cs typeface="Calibri"/>
              <a:sym typeface="Calibri"/>
            </a:endParaRPr>
          </a:p>
        </p:txBody>
      </p:sp>
      <p:sp>
        <p:nvSpPr>
          <p:cNvPr id="618" name="Google Shape;618;p27"/>
          <p:cNvSpPr txBox="1"/>
          <p:nvPr/>
        </p:nvSpPr>
        <p:spPr>
          <a:xfrm>
            <a:off x="10584000" y="9851700"/>
            <a:ext cx="2976300" cy="4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dk1"/>
                </a:solidFill>
                <a:latin typeface="Calibri"/>
                <a:ea typeface="Calibri"/>
                <a:cs typeface="Calibri"/>
                <a:sym typeface="Calibri"/>
              </a:rPr>
              <a:t>DECISION TREE</a:t>
            </a:r>
            <a:endParaRPr b="1" sz="2000">
              <a:solidFill>
                <a:schemeClr val="dk1"/>
              </a:solidFill>
              <a:latin typeface="Calibri"/>
              <a:ea typeface="Calibri"/>
              <a:cs typeface="Calibri"/>
              <a:sym typeface="Calibri"/>
            </a:endParaRPr>
          </a:p>
        </p:txBody>
      </p:sp>
      <p:sp>
        <p:nvSpPr>
          <p:cNvPr id="619" name="Google Shape;619;p27"/>
          <p:cNvSpPr txBox="1"/>
          <p:nvPr/>
        </p:nvSpPr>
        <p:spPr>
          <a:xfrm>
            <a:off x="6458950" y="6977275"/>
            <a:ext cx="2160000" cy="3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dk1"/>
                </a:solidFill>
                <a:latin typeface="Calibri"/>
                <a:ea typeface="Calibri"/>
                <a:cs typeface="Calibri"/>
                <a:sym typeface="Calibri"/>
              </a:rPr>
              <a:t>RANDOM FOREST</a:t>
            </a:r>
            <a:endParaRPr b="1" sz="20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623" name="Shape 623"/>
        <p:cNvGrpSpPr/>
        <p:nvPr/>
      </p:nvGrpSpPr>
      <p:grpSpPr>
        <a:xfrm>
          <a:off x="0" y="0"/>
          <a:ext cx="0" cy="0"/>
          <a:chOff x="0" y="0"/>
          <a:chExt cx="0" cy="0"/>
        </a:xfrm>
      </p:grpSpPr>
      <p:sp>
        <p:nvSpPr>
          <p:cNvPr id="624" name="Google Shape;624;p28"/>
          <p:cNvSpPr txBox="1"/>
          <p:nvPr/>
        </p:nvSpPr>
        <p:spPr>
          <a:xfrm>
            <a:off x="-510250" y="0"/>
            <a:ext cx="11730600" cy="9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5500">
                <a:solidFill>
                  <a:schemeClr val="dk2"/>
                </a:solidFill>
              </a:rPr>
              <a:t>RESULTS AND COMPARISON</a:t>
            </a:r>
            <a:endParaRPr b="1" sz="5500">
              <a:solidFill>
                <a:schemeClr val="dk2"/>
              </a:solidFill>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625" name="Google Shape;625;p28"/>
          <p:cNvSpPr/>
          <p:nvPr/>
        </p:nvSpPr>
        <p:spPr>
          <a:xfrm rot="10800000">
            <a:off x="2167650" y="9203193"/>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626" name="Google Shape;626;p28"/>
          <p:cNvSpPr/>
          <p:nvPr/>
        </p:nvSpPr>
        <p:spPr>
          <a:xfrm rot="10800000">
            <a:off x="1083822" y="9203193"/>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627" name="Google Shape;627;p28"/>
          <p:cNvSpPr/>
          <p:nvPr/>
        </p:nvSpPr>
        <p:spPr>
          <a:xfrm>
            <a:off x="16991925" y="1083802"/>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628" name="Google Shape;628;p28"/>
          <p:cNvSpPr/>
          <p:nvPr/>
        </p:nvSpPr>
        <p:spPr>
          <a:xfrm rot="-5400000">
            <a:off x="16120375" y="-2"/>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629" name="Google Shape;629;p28"/>
          <p:cNvSpPr/>
          <p:nvPr/>
        </p:nvSpPr>
        <p:spPr>
          <a:xfrm rot="10800000">
            <a:off x="15908109" y="108379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630" name="Google Shape;630;p28"/>
          <p:cNvSpPr/>
          <p:nvPr/>
        </p:nvSpPr>
        <p:spPr>
          <a:xfrm>
            <a:off x="0" y="920319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631" name="Google Shape;631;p28"/>
          <p:cNvSpPr/>
          <p:nvPr/>
        </p:nvSpPr>
        <p:spPr>
          <a:xfrm>
            <a:off x="0" y="8119402"/>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632" name="Google Shape;632;p28"/>
          <p:cNvSpPr txBox="1"/>
          <p:nvPr/>
        </p:nvSpPr>
        <p:spPr>
          <a:xfrm>
            <a:off x="10464688" y="158988"/>
            <a:ext cx="9158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u="sng">
                <a:solidFill>
                  <a:schemeClr val="dk2"/>
                </a:solidFill>
                <a:latin typeface="Calibri"/>
                <a:ea typeface="Calibri"/>
                <a:cs typeface="Calibri"/>
                <a:sym typeface="Calibri"/>
              </a:rPr>
              <a:t>(DEEP</a:t>
            </a:r>
            <a:r>
              <a:rPr lang="en-US" sz="3200" u="sng">
                <a:solidFill>
                  <a:schemeClr val="dk2"/>
                </a:solidFill>
                <a:latin typeface="Calibri"/>
                <a:ea typeface="Calibri"/>
                <a:cs typeface="Calibri"/>
                <a:sym typeface="Calibri"/>
              </a:rPr>
              <a:t> LEARNING) </a:t>
            </a:r>
            <a:endParaRPr sz="3200" u="sng">
              <a:solidFill>
                <a:schemeClr val="dk2"/>
              </a:solidFill>
              <a:latin typeface="Calibri"/>
              <a:ea typeface="Calibri"/>
              <a:cs typeface="Calibri"/>
              <a:sym typeface="Calibri"/>
            </a:endParaRPr>
          </a:p>
        </p:txBody>
      </p:sp>
      <p:sp>
        <p:nvSpPr>
          <p:cNvPr id="633" name="Google Shape;633;p28"/>
          <p:cNvSpPr/>
          <p:nvPr/>
        </p:nvSpPr>
        <p:spPr>
          <a:xfrm rot="5400000">
            <a:off x="17204184" y="-2"/>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pic>
        <p:nvPicPr>
          <p:cNvPr id="634" name="Google Shape;634;p28"/>
          <p:cNvPicPr preferRelativeResize="0"/>
          <p:nvPr/>
        </p:nvPicPr>
        <p:blipFill>
          <a:blip r:embed="rId6">
            <a:alphaModFix/>
          </a:blip>
          <a:stretch>
            <a:fillRect/>
          </a:stretch>
        </p:blipFill>
        <p:spPr>
          <a:xfrm>
            <a:off x="0" y="1161000"/>
            <a:ext cx="12192000" cy="4398125"/>
          </a:xfrm>
          <a:prstGeom prst="rect">
            <a:avLst/>
          </a:prstGeom>
          <a:noFill/>
          <a:ln>
            <a:noFill/>
          </a:ln>
        </p:spPr>
      </p:pic>
      <p:sp>
        <p:nvSpPr>
          <p:cNvPr id="635" name="Google Shape;635;p28"/>
          <p:cNvSpPr txBox="1"/>
          <p:nvPr/>
        </p:nvSpPr>
        <p:spPr>
          <a:xfrm>
            <a:off x="13069775" y="2776100"/>
            <a:ext cx="2942700" cy="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2"/>
                </a:solidFill>
                <a:latin typeface="Calibri"/>
                <a:ea typeface="Calibri"/>
                <a:cs typeface="Calibri"/>
                <a:sym typeface="Calibri"/>
              </a:rPr>
              <a:t>CNN</a:t>
            </a:r>
            <a:endParaRPr b="1" sz="2400">
              <a:solidFill>
                <a:schemeClr val="dk2"/>
              </a:solidFill>
              <a:latin typeface="Calibri"/>
              <a:ea typeface="Calibri"/>
              <a:cs typeface="Calibri"/>
              <a:sym typeface="Calibri"/>
            </a:endParaRPr>
          </a:p>
        </p:txBody>
      </p:sp>
      <p:pic>
        <p:nvPicPr>
          <p:cNvPr id="636" name="Google Shape;636;p28"/>
          <p:cNvPicPr preferRelativeResize="0"/>
          <p:nvPr/>
        </p:nvPicPr>
        <p:blipFill>
          <a:blip r:embed="rId7">
            <a:alphaModFix/>
          </a:blip>
          <a:stretch>
            <a:fillRect/>
          </a:stretch>
        </p:blipFill>
        <p:spPr>
          <a:xfrm>
            <a:off x="6096000" y="5786650"/>
            <a:ext cx="12192000" cy="4500350"/>
          </a:xfrm>
          <a:prstGeom prst="rect">
            <a:avLst/>
          </a:prstGeom>
          <a:noFill/>
          <a:ln>
            <a:noFill/>
          </a:ln>
        </p:spPr>
      </p:pic>
      <p:sp>
        <p:nvSpPr>
          <p:cNvPr id="637" name="Google Shape;637;p28"/>
          <p:cNvSpPr txBox="1"/>
          <p:nvPr/>
        </p:nvSpPr>
        <p:spPr>
          <a:xfrm>
            <a:off x="2513775" y="7773125"/>
            <a:ext cx="2942700" cy="5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chemeClr val="dk2"/>
                </a:solidFill>
                <a:latin typeface="Calibri"/>
                <a:ea typeface="Calibri"/>
                <a:cs typeface="Calibri"/>
                <a:sym typeface="Calibri"/>
              </a:rPr>
              <a:t>InceptionV3</a:t>
            </a:r>
            <a:endParaRPr b="1" sz="2500">
              <a:solidFill>
                <a:schemeClr val="dk2"/>
              </a:solidFill>
              <a:latin typeface="Calibri"/>
              <a:ea typeface="Calibri"/>
              <a:cs typeface="Calibri"/>
              <a:sym typeface="Calibri"/>
            </a:endParaRPr>
          </a:p>
        </p:txBody>
      </p:sp>
      <p:sp>
        <p:nvSpPr>
          <p:cNvPr id="638" name="Google Shape;638;p28"/>
          <p:cNvSpPr/>
          <p:nvPr/>
        </p:nvSpPr>
        <p:spPr>
          <a:xfrm>
            <a:off x="4526125" y="7963800"/>
            <a:ext cx="459300" cy="221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39" name="Google Shape;639;p28"/>
          <p:cNvSpPr/>
          <p:nvPr/>
        </p:nvSpPr>
        <p:spPr>
          <a:xfrm>
            <a:off x="12452275" y="2997200"/>
            <a:ext cx="459300" cy="221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643" name="Shape 643"/>
        <p:cNvGrpSpPr/>
        <p:nvPr/>
      </p:nvGrpSpPr>
      <p:grpSpPr>
        <a:xfrm>
          <a:off x="0" y="0"/>
          <a:ext cx="0" cy="0"/>
          <a:chOff x="0" y="0"/>
          <a:chExt cx="0" cy="0"/>
        </a:xfrm>
      </p:grpSpPr>
      <p:sp>
        <p:nvSpPr>
          <p:cNvPr id="644" name="Google Shape;644;p29"/>
          <p:cNvSpPr txBox="1"/>
          <p:nvPr/>
        </p:nvSpPr>
        <p:spPr>
          <a:xfrm>
            <a:off x="8489375" y="9250"/>
            <a:ext cx="11730600" cy="9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4400">
                <a:solidFill>
                  <a:schemeClr val="dk2"/>
                </a:solidFill>
              </a:rPr>
              <a:t>RESULTS AND COMPARISON</a:t>
            </a:r>
            <a:endParaRPr b="1" sz="4400">
              <a:solidFill>
                <a:schemeClr val="dk2"/>
              </a:solidFill>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645" name="Google Shape;645;p29"/>
          <p:cNvSpPr/>
          <p:nvPr/>
        </p:nvSpPr>
        <p:spPr>
          <a:xfrm rot="10800000">
            <a:off x="17204200" y="796018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646" name="Google Shape;646;p29"/>
          <p:cNvSpPr/>
          <p:nvPr/>
        </p:nvSpPr>
        <p:spPr>
          <a:xfrm rot="10800000">
            <a:off x="16093121" y="9088343"/>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647" name="Google Shape;647;p29"/>
          <p:cNvSpPr/>
          <p:nvPr/>
        </p:nvSpPr>
        <p:spPr>
          <a:xfrm>
            <a:off x="15551213" y="6848752"/>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648" name="Google Shape;648;p29"/>
          <p:cNvSpPr/>
          <p:nvPr/>
        </p:nvSpPr>
        <p:spPr>
          <a:xfrm rot="-5400000">
            <a:off x="17204188" y="5737323"/>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649" name="Google Shape;649;p29"/>
          <p:cNvSpPr/>
          <p:nvPr/>
        </p:nvSpPr>
        <p:spPr>
          <a:xfrm rot="10800000">
            <a:off x="16635021" y="68487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650" name="Google Shape;650;p29"/>
          <p:cNvSpPr/>
          <p:nvPr/>
        </p:nvSpPr>
        <p:spPr>
          <a:xfrm>
            <a:off x="15009300" y="90883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651" name="Google Shape;651;p29"/>
          <p:cNvSpPr/>
          <p:nvPr/>
        </p:nvSpPr>
        <p:spPr>
          <a:xfrm>
            <a:off x="16120375" y="7960177"/>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652" name="Google Shape;652;p29"/>
          <p:cNvSpPr txBox="1"/>
          <p:nvPr/>
        </p:nvSpPr>
        <p:spPr>
          <a:xfrm>
            <a:off x="14259563" y="735938"/>
            <a:ext cx="9158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u="sng">
                <a:solidFill>
                  <a:schemeClr val="dk2"/>
                </a:solidFill>
                <a:latin typeface="Calibri"/>
                <a:ea typeface="Calibri"/>
                <a:cs typeface="Calibri"/>
                <a:sym typeface="Calibri"/>
              </a:rPr>
              <a:t>(DEEP LEARNING) </a:t>
            </a:r>
            <a:endParaRPr sz="3200" u="sng">
              <a:solidFill>
                <a:schemeClr val="dk2"/>
              </a:solidFill>
              <a:latin typeface="Calibri"/>
              <a:ea typeface="Calibri"/>
              <a:cs typeface="Calibri"/>
              <a:sym typeface="Calibri"/>
            </a:endParaRPr>
          </a:p>
        </p:txBody>
      </p:sp>
      <p:sp>
        <p:nvSpPr>
          <p:cNvPr id="653" name="Google Shape;653;p29"/>
          <p:cNvSpPr/>
          <p:nvPr/>
        </p:nvSpPr>
        <p:spPr>
          <a:xfrm rot="5400000">
            <a:off x="14888596" y="79685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pic>
        <p:nvPicPr>
          <p:cNvPr id="654" name="Google Shape;654;p29"/>
          <p:cNvPicPr preferRelativeResize="0"/>
          <p:nvPr/>
        </p:nvPicPr>
        <p:blipFill>
          <a:blip r:embed="rId6">
            <a:alphaModFix/>
          </a:blip>
          <a:stretch>
            <a:fillRect/>
          </a:stretch>
        </p:blipFill>
        <p:spPr>
          <a:xfrm>
            <a:off x="0" y="9250"/>
            <a:ext cx="10275306" cy="3419750"/>
          </a:xfrm>
          <a:prstGeom prst="rect">
            <a:avLst/>
          </a:prstGeom>
          <a:noFill/>
          <a:ln>
            <a:noFill/>
          </a:ln>
        </p:spPr>
      </p:pic>
      <p:sp>
        <p:nvSpPr>
          <p:cNvPr id="655" name="Google Shape;655;p29"/>
          <p:cNvSpPr txBox="1"/>
          <p:nvPr/>
        </p:nvSpPr>
        <p:spPr>
          <a:xfrm>
            <a:off x="10867975" y="1617150"/>
            <a:ext cx="246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VGG16</a:t>
            </a:r>
            <a:endParaRPr b="1" sz="2000">
              <a:solidFill>
                <a:schemeClr val="dk2"/>
              </a:solidFill>
              <a:latin typeface="Calibri"/>
              <a:ea typeface="Calibri"/>
              <a:cs typeface="Calibri"/>
              <a:sym typeface="Calibri"/>
            </a:endParaRPr>
          </a:p>
        </p:txBody>
      </p:sp>
      <p:pic>
        <p:nvPicPr>
          <p:cNvPr id="656" name="Google Shape;656;p29"/>
          <p:cNvPicPr preferRelativeResize="0"/>
          <p:nvPr/>
        </p:nvPicPr>
        <p:blipFill>
          <a:blip r:embed="rId7">
            <a:alphaModFix/>
          </a:blip>
          <a:stretch>
            <a:fillRect/>
          </a:stretch>
        </p:blipFill>
        <p:spPr>
          <a:xfrm>
            <a:off x="1" y="3429000"/>
            <a:ext cx="10323773" cy="3419750"/>
          </a:xfrm>
          <a:prstGeom prst="rect">
            <a:avLst/>
          </a:prstGeom>
          <a:noFill/>
          <a:ln>
            <a:noFill/>
          </a:ln>
        </p:spPr>
      </p:pic>
      <p:pic>
        <p:nvPicPr>
          <p:cNvPr id="657" name="Google Shape;657;p29"/>
          <p:cNvPicPr preferRelativeResize="0"/>
          <p:nvPr/>
        </p:nvPicPr>
        <p:blipFill>
          <a:blip r:embed="rId8">
            <a:alphaModFix/>
          </a:blip>
          <a:stretch>
            <a:fillRect/>
          </a:stretch>
        </p:blipFill>
        <p:spPr>
          <a:xfrm>
            <a:off x="0" y="6848750"/>
            <a:ext cx="10323776" cy="3435882"/>
          </a:xfrm>
          <a:prstGeom prst="rect">
            <a:avLst/>
          </a:prstGeom>
          <a:noFill/>
          <a:ln>
            <a:noFill/>
          </a:ln>
        </p:spPr>
      </p:pic>
      <p:sp>
        <p:nvSpPr>
          <p:cNvPr id="658" name="Google Shape;658;p29"/>
          <p:cNvSpPr txBox="1"/>
          <p:nvPr/>
        </p:nvSpPr>
        <p:spPr>
          <a:xfrm>
            <a:off x="10867975" y="4951588"/>
            <a:ext cx="1717800" cy="3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VGG19</a:t>
            </a:r>
            <a:endParaRPr b="1" sz="2000">
              <a:solidFill>
                <a:schemeClr val="dk2"/>
              </a:solidFill>
              <a:latin typeface="Calibri"/>
              <a:ea typeface="Calibri"/>
              <a:cs typeface="Calibri"/>
              <a:sym typeface="Calibri"/>
            </a:endParaRPr>
          </a:p>
        </p:txBody>
      </p:sp>
      <p:sp>
        <p:nvSpPr>
          <p:cNvPr id="659" name="Google Shape;659;p29"/>
          <p:cNvSpPr txBox="1"/>
          <p:nvPr/>
        </p:nvSpPr>
        <p:spPr>
          <a:xfrm>
            <a:off x="10952425" y="8524236"/>
            <a:ext cx="1990200" cy="59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dk2"/>
                </a:solidFill>
                <a:latin typeface="Calibri"/>
                <a:ea typeface="Calibri"/>
                <a:cs typeface="Calibri"/>
                <a:sym typeface="Calibri"/>
              </a:rPr>
              <a:t>Xception</a:t>
            </a:r>
            <a:endParaRPr b="1" sz="2000">
              <a:solidFill>
                <a:schemeClr val="dk2"/>
              </a:solidFill>
              <a:latin typeface="Calibri"/>
              <a:ea typeface="Calibri"/>
              <a:cs typeface="Calibri"/>
              <a:sym typeface="Calibri"/>
            </a:endParaRPr>
          </a:p>
        </p:txBody>
      </p:sp>
      <p:sp>
        <p:nvSpPr>
          <p:cNvPr id="660" name="Google Shape;660;p29"/>
          <p:cNvSpPr/>
          <p:nvPr/>
        </p:nvSpPr>
        <p:spPr>
          <a:xfrm flipH="1" rot="10800000">
            <a:off x="10479250" y="5172646"/>
            <a:ext cx="388800" cy="204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61" name="Google Shape;661;p29"/>
          <p:cNvSpPr/>
          <p:nvPr/>
        </p:nvSpPr>
        <p:spPr>
          <a:xfrm flipH="1" rot="10800000">
            <a:off x="10563625" y="8728146"/>
            <a:ext cx="388800" cy="204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62" name="Google Shape;662;p29"/>
          <p:cNvSpPr/>
          <p:nvPr/>
        </p:nvSpPr>
        <p:spPr>
          <a:xfrm flipH="1" rot="10800000">
            <a:off x="10479250" y="1821146"/>
            <a:ext cx="388800" cy="204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666" name="Shape 666"/>
        <p:cNvGrpSpPr/>
        <p:nvPr/>
      </p:nvGrpSpPr>
      <p:grpSpPr>
        <a:xfrm>
          <a:off x="0" y="0"/>
          <a:ext cx="0" cy="0"/>
          <a:chOff x="0" y="0"/>
          <a:chExt cx="0" cy="0"/>
        </a:xfrm>
      </p:grpSpPr>
      <p:sp>
        <p:nvSpPr>
          <p:cNvPr id="667" name="Google Shape;667;p30"/>
          <p:cNvSpPr txBox="1"/>
          <p:nvPr/>
        </p:nvSpPr>
        <p:spPr>
          <a:xfrm>
            <a:off x="459250" y="0"/>
            <a:ext cx="11730600" cy="9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5500">
                <a:solidFill>
                  <a:schemeClr val="dk2"/>
                </a:solidFill>
              </a:rPr>
              <a:t>RESULTS AND COMPARISON</a:t>
            </a:r>
            <a:endParaRPr b="1" sz="5500">
              <a:solidFill>
                <a:schemeClr val="dk2"/>
              </a:solidFill>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668" name="Google Shape;668;p30"/>
          <p:cNvSpPr/>
          <p:nvPr/>
        </p:nvSpPr>
        <p:spPr>
          <a:xfrm rot="10800000">
            <a:off x="-3" y="8119393"/>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669" name="Google Shape;669;p30"/>
          <p:cNvSpPr/>
          <p:nvPr/>
        </p:nvSpPr>
        <p:spPr>
          <a:xfrm>
            <a:off x="16120375" y="-443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670" name="Google Shape;670;p30"/>
          <p:cNvSpPr/>
          <p:nvPr/>
        </p:nvSpPr>
        <p:spPr>
          <a:xfrm rot="-5400000">
            <a:off x="0" y="920319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671" name="Google Shape;671;p30"/>
          <p:cNvSpPr/>
          <p:nvPr/>
        </p:nvSpPr>
        <p:spPr>
          <a:xfrm rot="10800000">
            <a:off x="17204184" y="-44352"/>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672" name="Google Shape;672;p30"/>
          <p:cNvSpPr/>
          <p:nvPr/>
        </p:nvSpPr>
        <p:spPr>
          <a:xfrm>
            <a:off x="17135475" y="10394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673" name="Google Shape;673;p30"/>
          <p:cNvSpPr/>
          <p:nvPr/>
        </p:nvSpPr>
        <p:spPr>
          <a:xfrm>
            <a:off x="0" y="-443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674" name="Google Shape;674;p30"/>
          <p:cNvSpPr txBox="1"/>
          <p:nvPr/>
        </p:nvSpPr>
        <p:spPr>
          <a:xfrm>
            <a:off x="11230063" y="158988"/>
            <a:ext cx="9158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u="sng">
                <a:solidFill>
                  <a:schemeClr val="dk2"/>
                </a:solidFill>
                <a:latin typeface="Calibri"/>
                <a:ea typeface="Calibri"/>
                <a:cs typeface="Calibri"/>
                <a:sym typeface="Calibri"/>
              </a:rPr>
              <a:t>(DEEP LEARNING) </a:t>
            </a:r>
            <a:endParaRPr sz="3200" u="sng">
              <a:solidFill>
                <a:schemeClr val="dk2"/>
              </a:solidFill>
              <a:latin typeface="Calibri"/>
              <a:ea typeface="Calibri"/>
              <a:cs typeface="Calibri"/>
              <a:sym typeface="Calibri"/>
            </a:endParaRPr>
          </a:p>
        </p:txBody>
      </p:sp>
      <p:sp>
        <p:nvSpPr>
          <p:cNvPr id="675" name="Google Shape;675;p30"/>
          <p:cNvSpPr/>
          <p:nvPr/>
        </p:nvSpPr>
        <p:spPr>
          <a:xfrm rot="5400000">
            <a:off x="1083809" y="920319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pic>
        <p:nvPicPr>
          <p:cNvPr id="676" name="Google Shape;676;p30"/>
          <p:cNvPicPr preferRelativeResize="0"/>
          <p:nvPr/>
        </p:nvPicPr>
        <p:blipFill>
          <a:blip r:embed="rId6">
            <a:alphaModFix/>
          </a:blip>
          <a:stretch>
            <a:fillRect/>
          </a:stretch>
        </p:blipFill>
        <p:spPr>
          <a:xfrm>
            <a:off x="0" y="995100"/>
            <a:ext cx="12503299" cy="4281300"/>
          </a:xfrm>
          <a:prstGeom prst="rect">
            <a:avLst/>
          </a:prstGeom>
          <a:noFill/>
          <a:ln>
            <a:noFill/>
          </a:ln>
        </p:spPr>
      </p:pic>
      <p:sp>
        <p:nvSpPr>
          <p:cNvPr id="677" name="Google Shape;677;p30"/>
          <p:cNvSpPr txBox="1"/>
          <p:nvPr/>
        </p:nvSpPr>
        <p:spPr>
          <a:xfrm>
            <a:off x="13291575" y="2674025"/>
            <a:ext cx="3843900" cy="5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chemeClr val="dk2"/>
                </a:solidFill>
                <a:latin typeface="Calibri"/>
                <a:ea typeface="Calibri"/>
                <a:cs typeface="Calibri"/>
                <a:sym typeface="Calibri"/>
              </a:rPr>
              <a:t>MobileNetV2</a:t>
            </a:r>
            <a:endParaRPr b="1" sz="2500">
              <a:solidFill>
                <a:schemeClr val="dk2"/>
              </a:solidFill>
              <a:latin typeface="Calibri"/>
              <a:ea typeface="Calibri"/>
              <a:cs typeface="Calibri"/>
              <a:sym typeface="Calibri"/>
            </a:endParaRPr>
          </a:p>
        </p:txBody>
      </p:sp>
      <p:pic>
        <p:nvPicPr>
          <p:cNvPr id="678" name="Google Shape;678;p30"/>
          <p:cNvPicPr preferRelativeResize="0"/>
          <p:nvPr/>
        </p:nvPicPr>
        <p:blipFill>
          <a:blip r:embed="rId7">
            <a:alphaModFix/>
          </a:blip>
          <a:stretch>
            <a:fillRect/>
          </a:stretch>
        </p:blipFill>
        <p:spPr>
          <a:xfrm>
            <a:off x="6096000" y="5752650"/>
            <a:ext cx="12192000" cy="4534350"/>
          </a:xfrm>
          <a:prstGeom prst="rect">
            <a:avLst/>
          </a:prstGeom>
          <a:noFill/>
          <a:ln>
            <a:noFill/>
          </a:ln>
        </p:spPr>
      </p:pic>
      <p:sp>
        <p:nvSpPr>
          <p:cNvPr id="679" name="Google Shape;679;p30"/>
          <p:cNvSpPr txBox="1"/>
          <p:nvPr/>
        </p:nvSpPr>
        <p:spPr>
          <a:xfrm>
            <a:off x="2365975" y="7747725"/>
            <a:ext cx="3537900" cy="5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chemeClr val="dk2"/>
                </a:solidFill>
                <a:latin typeface="Calibri"/>
                <a:ea typeface="Calibri"/>
                <a:cs typeface="Calibri"/>
                <a:sym typeface="Calibri"/>
              </a:rPr>
              <a:t>ResNet50V2</a:t>
            </a:r>
            <a:endParaRPr b="1" sz="2500">
              <a:solidFill>
                <a:schemeClr val="dk2"/>
              </a:solidFill>
              <a:latin typeface="Calibri"/>
              <a:ea typeface="Calibri"/>
              <a:cs typeface="Calibri"/>
              <a:sym typeface="Calibri"/>
            </a:endParaRPr>
          </a:p>
        </p:txBody>
      </p:sp>
      <p:sp>
        <p:nvSpPr>
          <p:cNvPr id="680" name="Google Shape;680;p30"/>
          <p:cNvSpPr/>
          <p:nvPr/>
        </p:nvSpPr>
        <p:spPr>
          <a:xfrm>
            <a:off x="4509100" y="7895775"/>
            <a:ext cx="408300" cy="22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81" name="Google Shape;681;p30"/>
          <p:cNvSpPr/>
          <p:nvPr/>
        </p:nvSpPr>
        <p:spPr>
          <a:xfrm>
            <a:off x="12860500" y="2895150"/>
            <a:ext cx="408300" cy="223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685" name="Shape 685"/>
        <p:cNvGrpSpPr/>
        <p:nvPr/>
      </p:nvGrpSpPr>
      <p:grpSpPr>
        <a:xfrm>
          <a:off x="0" y="0"/>
          <a:ext cx="0" cy="0"/>
          <a:chOff x="0" y="0"/>
          <a:chExt cx="0" cy="0"/>
        </a:xfrm>
      </p:grpSpPr>
      <p:sp>
        <p:nvSpPr>
          <p:cNvPr id="686" name="Google Shape;686;p31"/>
          <p:cNvSpPr txBox="1"/>
          <p:nvPr/>
        </p:nvSpPr>
        <p:spPr>
          <a:xfrm>
            <a:off x="3585215" y="3636438"/>
            <a:ext cx="10620300" cy="2462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SzPts val="1100"/>
              <a:buNone/>
            </a:pPr>
            <a:r>
              <a:rPr lang="en-US" sz="8000">
                <a:solidFill>
                  <a:schemeClr val="dk2"/>
                </a:solidFill>
              </a:rPr>
              <a:t>LIMITATIONS AND FUTURE WORKS</a:t>
            </a:r>
            <a:endParaRPr sz="8000">
              <a:solidFill>
                <a:schemeClr val="dk2"/>
              </a:solidFill>
            </a:endParaRPr>
          </a:p>
        </p:txBody>
      </p:sp>
      <p:sp>
        <p:nvSpPr>
          <p:cNvPr id="687" name="Google Shape;687;p31"/>
          <p:cNvSpPr/>
          <p:nvPr/>
        </p:nvSpPr>
        <p:spPr>
          <a:xfrm>
            <a:off x="17204191" y="-5510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688" name="Google Shape;688;p31"/>
          <p:cNvSpPr/>
          <p:nvPr/>
        </p:nvSpPr>
        <p:spPr>
          <a:xfrm>
            <a:off x="17204191" y="102870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689" name="Google Shape;689;p31"/>
          <p:cNvSpPr/>
          <p:nvPr/>
        </p:nvSpPr>
        <p:spPr>
          <a:xfrm rot="-5400000">
            <a:off x="17204191" y="2112509"/>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sp>
        <p:nvSpPr>
          <p:cNvPr id="690" name="Google Shape;690;p31"/>
          <p:cNvSpPr/>
          <p:nvPr/>
        </p:nvSpPr>
        <p:spPr>
          <a:xfrm>
            <a:off x="16120382" y="-5510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691" name="Google Shape;691;p31"/>
          <p:cNvSpPr/>
          <p:nvPr/>
        </p:nvSpPr>
        <p:spPr>
          <a:xfrm rot="5400000">
            <a:off x="15036573" y="102870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692" name="Google Shape;692;p31"/>
          <p:cNvSpPr/>
          <p:nvPr/>
        </p:nvSpPr>
        <p:spPr>
          <a:xfrm rot="10800000">
            <a:off x="16120382" y="211250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693" name="Google Shape;693;p31"/>
          <p:cNvSpPr/>
          <p:nvPr/>
        </p:nvSpPr>
        <p:spPr>
          <a:xfrm>
            <a:off x="15036573" y="2112509"/>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4">
              <a:alphaModFix/>
            </a:blip>
            <a:stretch>
              <a:fillRect b="0" l="0" r="0" t="0"/>
            </a:stretch>
          </a:blipFill>
          <a:ln>
            <a:noFill/>
          </a:ln>
        </p:spPr>
      </p:sp>
      <p:sp>
        <p:nvSpPr>
          <p:cNvPr id="694" name="Google Shape;694;p31"/>
          <p:cNvSpPr/>
          <p:nvPr/>
        </p:nvSpPr>
        <p:spPr>
          <a:xfrm rot="-5400000">
            <a:off x="12770705" y="-55109"/>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6">
              <a:alphaModFix/>
            </a:blip>
            <a:stretch>
              <a:fillRect b="0" l="0" r="0" t="0"/>
            </a:stretch>
          </a:blipFill>
          <a:ln>
            <a:noFill/>
          </a:ln>
        </p:spPr>
      </p:sp>
      <p:sp>
        <p:nvSpPr>
          <p:cNvPr id="695" name="Google Shape;695;p31"/>
          <p:cNvSpPr/>
          <p:nvPr/>
        </p:nvSpPr>
        <p:spPr>
          <a:xfrm>
            <a:off x="12770705" y="1028700"/>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sp>
        <p:nvSpPr>
          <p:cNvPr id="696" name="Google Shape;696;p31"/>
          <p:cNvSpPr/>
          <p:nvPr/>
        </p:nvSpPr>
        <p:spPr>
          <a:xfrm rot="10800000">
            <a:off x="9525" y="7044155"/>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697" name="Google Shape;697;p31"/>
          <p:cNvSpPr/>
          <p:nvPr/>
        </p:nvSpPr>
        <p:spPr>
          <a:xfrm>
            <a:off x="1083809" y="707273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698" name="Google Shape;698;p31"/>
          <p:cNvSpPr/>
          <p:nvPr/>
        </p:nvSpPr>
        <p:spPr>
          <a:xfrm>
            <a:off x="0" y="815653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699" name="Google Shape;699;p31"/>
          <p:cNvSpPr/>
          <p:nvPr/>
        </p:nvSpPr>
        <p:spPr>
          <a:xfrm rot="10800000">
            <a:off x="0" y="92403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700" name="Google Shape;700;p31"/>
          <p:cNvSpPr/>
          <p:nvPr/>
        </p:nvSpPr>
        <p:spPr>
          <a:xfrm rot="-5400000">
            <a:off x="1083809" y="92403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701" name="Google Shape;701;p31"/>
          <p:cNvSpPr/>
          <p:nvPr/>
        </p:nvSpPr>
        <p:spPr>
          <a:xfrm rot="10800000">
            <a:off x="3321750" y="9268923"/>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702" name="Google Shape;702;p31"/>
          <p:cNvSpPr/>
          <p:nvPr/>
        </p:nvSpPr>
        <p:spPr>
          <a:xfrm>
            <a:off x="3321750" y="8185114"/>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703" name="Google Shape;703;p31"/>
          <p:cNvSpPr/>
          <p:nvPr/>
        </p:nvSpPr>
        <p:spPr>
          <a:xfrm rot="5400000">
            <a:off x="4405559" y="9268923"/>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grpSp>
        <p:nvGrpSpPr>
          <p:cNvPr id="704" name="Google Shape;704;p31"/>
          <p:cNvGrpSpPr/>
          <p:nvPr/>
        </p:nvGrpSpPr>
        <p:grpSpPr>
          <a:xfrm rot="2700000">
            <a:off x="14380614" y="7574445"/>
            <a:ext cx="7415443" cy="3566801"/>
            <a:chOff x="0" y="0"/>
            <a:chExt cx="660400" cy="317650"/>
          </a:xfrm>
        </p:grpSpPr>
        <p:sp>
          <p:nvSpPr>
            <p:cNvPr id="705" name="Google Shape;705;p31"/>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1"/>
            <p:cNvSpPr txBox="1"/>
            <p:nvPr/>
          </p:nvSpPr>
          <p:spPr>
            <a:xfrm>
              <a:off x="0" y="146050"/>
              <a:ext cx="660300" cy="17160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707" name="Google Shape;707;p31"/>
          <p:cNvCxnSpPr/>
          <p:nvPr/>
        </p:nvCxnSpPr>
        <p:spPr>
          <a:xfrm>
            <a:off x="13918610" y="8394229"/>
            <a:ext cx="5185200" cy="5132700"/>
          </a:xfrm>
          <a:prstGeom prst="straightConnector1">
            <a:avLst/>
          </a:prstGeom>
          <a:noFill/>
          <a:ln cap="flat" cmpd="sng" w="28575">
            <a:solidFill>
              <a:srgbClr val="8CA9AD"/>
            </a:solidFill>
            <a:prstDash val="solid"/>
            <a:round/>
            <a:headEnd len="sm" w="sm" type="none"/>
            <a:tailEnd len="sm" w="sm" type="none"/>
          </a:ln>
        </p:spPr>
      </p:cxnSp>
      <p:cxnSp>
        <p:nvCxnSpPr>
          <p:cNvPr id="708" name="Google Shape;708;p31"/>
          <p:cNvCxnSpPr/>
          <p:nvPr/>
        </p:nvCxnSpPr>
        <p:spPr>
          <a:xfrm>
            <a:off x="13704664" y="8706905"/>
            <a:ext cx="5038800" cy="5038800"/>
          </a:xfrm>
          <a:prstGeom prst="straightConnector1">
            <a:avLst/>
          </a:prstGeom>
          <a:noFill/>
          <a:ln cap="flat" cmpd="sng" w="28575">
            <a:solidFill>
              <a:srgbClr val="8CA9AD"/>
            </a:solidFill>
            <a:prstDash val="solid"/>
            <a:round/>
            <a:headEnd len="sm" w="sm" type="none"/>
            <a:tailEnd len="sm" w="sm" type="none"/>
          </a:ln>
        </p:spPr>
      </p:cxnSp>
      <p:cxnSp>
        <p:nvCxnSpPr>
          <p:cNvPr id="709" name="Google Shape;709;p31"/>
          <p:cNvCxnSpPr/>
          <p:nvPr/>
        </p:nvCxnSpPr>
        <p:spPr>
          <a:xfrm>
            <a:off x="13525062" y="9065375"/>
            <a:ext cx="4867200" cy="4867200"/>
          </a:xfrm>
          <a:prstGeom prst="straightConnector1">
            <a:avLst/>
          </a:prstGeom>
          <a:noFill/>
          <a:ln cap="flat" cmpd="sng" w="28575">
            <a:solidFill>
              <a:srgbClr val="8CA9AD"/>
            </a:solidFill>
            <a:prstDash val="solid"/>
            <a:round/>
            <a:headEnd len="sm" w="sm" type="none"/>
            <a:tailEnd len="sm" w="sm" type="none"/>
          </a:ln>
        </p:spPr>
      </p:cxnSp>
      <p:cxnSp>
        <p:nvCxnSpPr>
          <p:cNvPr id="710" name="Google Shape;710;p31"/>
          <p:cNvCxnSpPr/>
          <p:nvPr/>
        </p:nvCxnSpPr>
        <p:spPr>
          <a:xfrm>
            <a:off x="13398407" y="9451643"/>
            <a:ext cx="4690500" cy="4690500"/>
          </a:xfrm>
          <a:prstGeom prst="straightConnector1">
            <a:avLst/>
          </a:prstGeom>
          <a:noFill/>
          <a:ln cap="flat" cmpd="sng" w="28575">
            <a:solidFill>
              <a:srgbClr val="8CA9AD"/>
            </a:solidFill>
            <a:prstDash val="solid"/>
            <a:round/>
            <a:headEnd len="sm" w="sm" type="none"/>
            <a:tailEnd len="sm" w="sm" type="none"/>
          </a:ln>
        </p:spPr>
      </p:cxnSp>
      <p:cxnSp>
        <p:nvCxnSpPr>
          <p:cNvPr id="711" name="Google Shape;711;p31"/>
          <p:cNvCxnSpPr/>
          <p:nvPr/>
        </p:nvCxnSpPr>
        <p:spPr>
          <a:xfrm>
            <a:off x="13254553" y="9891320"/>
            <a:ext cx="4347600" cy="4347600"/>
          </a:xfrm>
          <a:prstGeom prst="straightConnector1">
            <a:avLst/>
          </a:prstGeom>
          <a:noFill/>
          <a:ln cap="flat" cmpd="sng" w="28575">
            <a:solidFill>
              <a:srgbClr val="8CA9AD"/>
            </a:solidFill>
            <a:prstDash val="solid"/>
            <a:round/>
            <a:headEnd len="sm" w="sm" type="none"/>
            <a:tailEnd len="sm" w="sm" type="none"/>
          </a:ln>
        </p:spPr>
      </p:cxnSp>
      <p:grpSp>
        <p:nvGrpSpPr>
          <p:cNvPr id="712" name="Google Shape;712;p31"/>
          <p:cNvGrpSpPr/>
          <p:nvPr/>
        </p:nvGrpSpPr>
        <p:grpSpPr>
          <a:xfrm rot="2700000">
            <a:off x="-1377001" y="-3093555"/>
            <a:ext cx="7415443" cy="3566801"/>
            <a:chOff x="0" y="0"/>
            <a:chExt cx="660400" cy="317650"/>
          </a:xfrm>
        </p:grpSpPr>
        <p:sp>
          <p:nvSpPr>
            <p:cNvPr id="713" name="Google Shape;713;p31"/>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1"/>
            <p:cNvSpPr txBox="1"/>
            <p:nvPr/>
          </p:nvSpPr>
          <p:spPr>
            <a:xfrm>
              <a:off x="0" y="146050"/>
              <a:ext cx="660300" cy="17160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715" name="Google Shape;715;p31"/>
          <p:cNvCxnSpPr/>
          <p:nvPr/>
        </p:nvCxnSpPr>
        <p:spPr>
          <a:xfrm>
            <a:off x="-1839005" y="-2273771"/>
            <a:ext cx="5185200" cy="5132700"/>
          </a:xfrm>
          <a:prstGeom prst="straightConnector1">
            <a:avLst/>
          </a:prstGeom>
          <a:noFill/>
          <a:ln cap="flat" cmpd="sng" w="28575">
            <a:solidFill>
              <a:srgbClr val="8CA9AD"/>
            </a:solidFill>
            <a:prstDash val="solid"/>
            <a:round/>
            <a:headEnd len="sm" w="sm" type="none"/>
            <a:tailEnd len="sm" w="sm" type="none"/>
          </a:ln>
        </p:spPr>
      </p:cxnSp>
      <p:cxnSp>
        <p:nvCxnSpPr>
          <p:cNvPr id="716" name="Google Shape;716;p31"/>
          <p:cNvCxnSpPr/>
          <p:nvPr/>
        </p:nvCxnSpPr>
        <p:spPr>
          <a:xfrm>
            <a:off x="-2052951" y="-1961095"/>
            <a:ext cx="5038800" cy="5038800"/>
          </a:xfrm>
          <a:prstGeom prst="straightConnector1">
            <a:avLst/>
          </a:prstGeom>
          <a:noFill/>
          <a:ln cap="flat" cmpd="sng" w="28575">
            <a:solidFill>
              <a:srgbClr val="8CA9AD"/>
            </a:solidFill>
            <a:prstDash val="solid"/>
            <a:round/>
            <a:headEnd len="sm" w="sm" type="none"/>
            <a:tailEnd len="sm" w="sm" type="none"/>
          </a:ln>
        </p:spPr>
      </p:cxnSp>
      <p:cxnSp>
        <p:nvCxnSpPr>
          <p:cNvPr id="717" name="Google Shape;717;p31"/>
          <p:cNvCxnSpPr/>
          <p:nvPr/>
        </p:nvCxnSpPr>
        <p:spPr>
          <a:xfrm>
            <a:off x="-2232553" y="-1602625"/>
            <a:ext cx="4867200" cy="4867200"/>
          </a:xfrm>
          <a:prstGeom prst="straightConnector1">
            <a:avLst/>
          </a:prstGeom>
          <a:noFill/>
          <a:ln cap="flat" cmpd="sng" w="28575">
            <a:solidFill>
              <a:srgbClr val="8CA9AD"/>
            </a:solidFill>
            <a:prstDash val="solid"/>
            <a:round/>
            <a:headEnd len="sm" w="sm" type="none"/>
            <a:tailEnd len="sm" w="sm" type="none"/>
          </a:ln>
        </p:spPr>
      </p:cxnSp>
      <p:cxnSp>
        <p:nvCxnSpPr>
          <p:cNvPr id="718" name="Google Shape;718;p31"/>
          <p:cNvCxnSpPr/>
          <p:nvPr/>
        </p:nvCxnSpPr>
        <p:spPr>
          <a:xfrm>
            <a:off x="-2359208" y="-1216357"/>
            <a:ext cx="4690500" cy="4690500"/>
          </a:xfrm>
          <a:prstGeom prst="straightConnector1">
            <a:avLst/>
          </a:prstGeom>
          <a:noFill/>
          <a:ln cap="flat" cmpd="sng" w="28575">
            <a:solidFill>
              <a:srgbClr val="8CA9AD"/>
            </a:solidFill>
            <a:prstDash val="solid"/>
            <a:round/>
            <a:headEnd len="sm" w="sm" type="none"/>
            <a:tailEnd len="sm" w="sm" type="none"/>
          </a:ln>
        </p:spPr>
      </p:cxnSp>
      <p:cxnSp>
        <p:nvCxnSpPr>
          <p:cNvPr id="719" name="Google Shape;719;p31"/>
          <p:cNvCxnSpPr/>
          <p:nvPr/>
        </p:nvCxnSpPr>
        <p:spPr>
          <a:xfrm>
            <a:off x="-2503062" y="-776680"/>
            <a:ext cx="4347600" cy="4347600"/>
          </a:xfrm>
          <a:prstGeom prst="straightConnector1">
            <a:avLst/>
          </a:prstGeom>
          <a:noFill/>
          <a:ln cap="flat" cmpd="sng" w="28575">
            <a:solidFill>
              <a:srgbClr val="8CA9AD"/>
            </a:solidFill>
            <a:prstDash val="solid"/>
            <a:round/>
            <a:headEnd len="sm" w="sm" type="none"/>
            <a:tailEnd len="sm" w="sm" type="none"/>
          </a:ln>
        </p:spPr>
      </p:cxnSp>
      <p:cxnSp>
        <p:nvCxnSpPr>
          <p:cNvPr id="720" name="Google Shape;720;p31"/>
          <p:cNvCxnSpPr/>
          <p:nvPr/>
        </p:nvCxnSpPr>
        <p:spPr>
          <a:xfrm>
            <a:off x="-2623881" y="-332957"/>
            <a:ext cx="3963600" cy="3985500"/>
          </a:xfrm>
          <a:prstGeom prst="straightConnector1">
            <a:avLst/>
          </a:prstGeom>
          <a:noFill/>
          <a:ln cap="flat" cmpd="sng" w="28575">
            <a:solidFill>
              <a:srgbClr val="8CA9AD"/>
            </a:solidFill>
            <a:prstDash val="solid"/>
            <a:round/>
            <a:headEnd len="sm" w="sm" type="none"/>
            <a:tailEnd len="sm" w="sm" type="none"/>
          </a:ln>
        </p:spPr>
      </p:cxnSp>
      <p:cxnSp>
        <p:nvCxnSpPr>
          <p:cNvPr id="721" name="Google Shape;721;p31"/>
          <p:cNvCxnSpPr/>
          <p:nvPr/>
        </p:nvCxnSpPr>
        <p:spPr>
          <a:xfrm>
            <a:off x="-2598114" y="228677"/>
            <a:ext cx="3377400" cy="3360000"/>
          </a:xfrm>
          <a:prstGeom prst="straightConnector1">
            <a:avLst/>
          </a:prstGeom>
          <a:noFill/>
          <a:ln cap="flat" cmpd="sng" w="28575">
            <a:solidFill>
              <a:srgbClr val="8CA9AD"/>
            </a:solidFill>
            <a:prstDash val="solid"/>
            <a:round/>
            <a:headEnd len="sm" w="sm" type="none"/>
            <a:tailEnd len="sm" w="sm" type="none"/>
          </a:ln>
        </p:spPr>
      </p:cxnSp>
      <p:cxnSp>
        <p:nvCxnSpPr>
          <p:cNvPr id="722" name="Google Shape;722;p31"/>
          <p:cNvCxnSpPr/>
          <p:nvPr/>
        </p:nvCxnSpPr>
        <p:spPr>
          <a:xfrm>
            <a:off x="-2509797" y="905760"/>
            <a:ext cx="2628600" cy="2672100"/>
          </a:xfrm>
          <a:prstGeom prst="straightConnector1">
            <a:avLst/>
          </a:prstGeom>
          <a:noFill/>
          <a:ln cap="flat" cmpd="sng" w="28575">
            <a:solidFill>
              <a:srgbClr val="8CA9AD"/>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pSp>
        <p:nvGrpSpPr>
          <p:cNvPr id="130" name="Google Shape;130;p14"/>
          <p:cNvGrpSpPr/>
          <p:nvPr/>
        </p:nvGrpSpPr>
        <p:grpSpPr>
          <a:xfrm rot="2700000">
            <a:off x="-1376391" y="-3093321"/>
            <a:ext cx="7415398" cy="3565095"/>
            <a:chOff x="0" y="0"/>
            <a:chExt cx="660400" cy="317500"/>
          </a:xfrm>
        </p:grpSpPr>
        <p:sp>
          <p:nvSpPr>
            <p:cNvPr id="131" name="Google Shape;131;p14"/>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txBox="1"/>
            <p:nvPr/>
          </p:nvSpPr>
          <p:spPr>
            <a:xfrm>
              <a:off x="0" y="146050"/>
              <a:ext cx="660400" cy="17145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33" name="Google Shape;133;p14"/>
          <p:cNvCxnSpPr/>
          <p:nvPr/>
        </p:nvCxnSpPr>
        <p:spPr>
          <a:xfrm>
            <a:off x="-1839005" y="-2273771"/>
            <a:ext cx="5185216" cy="5132702"/>
          </a:xfrm>
          <a:prstGeom prst="straightConnector1">
            <a:avLst/>
          </a:prstGeom>
          <a:noFill/>
          <a:ln cap="flat" cmpd="sng" w="28575">
            <a:solidFill>
              <a:srgbClr val="8CA9AD"/>
            </a:solidFill>
            <a:prstDash val="solid"/>
            <a:round/>
            <a:headEnd len="sm" w="sm" type="none"/>
            <a:tailEnd len="sm" w="sm" type="none"/>
          </a:ln>
        </p:spPr>
      </p:cxnSp>
      <p:cxnSp>
        <p:nvCxnSpPr>
          <p:cNvPr id="134" name="Google Shape;134;p14"/>
          <p:cNvCxnSpPr/>
          <p:nvPr/>
        </p:nvCxnSpPr>
        <p:spPr>
          <a:xfrm>
            <a:off x="-2052951" y="-1961095"/>
            <a:ext cx="5038853" cy="5038853"/>
          </a:xfrm>
          <a:prstGeom prst="straightConnector1">
            <a:avLst/>
          </a:prstGeom>
          <a:noFill/>
          <a:ln cap="flat" cmpd="sng" w="28575">
            <a:solidFill>
              <a:srgbClr val="8CA9AD"/>
            </a:solidFill>
            <a:prstDash val="solid"/>
            <a:round/>
            <a:headEnd len="sm" w="sm" type="none"/>
            <a:tailEnd len="sm" w="sm" type="none"/>
          </a:ln>
        </p:spPr>
      </p:cxnSp>
      <p:cxnSp>
        <p:nvCxnSpPr>
          <p:cNvPr id="135" name="Google Shape;135;p14"/>
          <p:cNvCxnSpPr/>
          <p:nvPr/>
        </p:nvCxnSpPr>
        <p:spPr>
          <a:xfrm>
            <a:off x="-2232553" y="-1602625"/>
            <a:ext cx="4867141" cy="4867141"/>
          </a:xfrm>
          <a:prstGeom prst="straightConnector1">
            <a:avLst/>
          </a:prstGeom>
          <a:noFill/>
          <a:ln cap="flat" cmpd="sng" w="28575">
            <a:solidFill>
              <a:srgbClr val="8CA9AD"/>
            </a:solidFill>
            <a:prstDash val="solid"/>
            <a:round/>
            <a:headEnd len="sm" w="sm" type="none"/>
            <a:tailEnd len="sm" w="sm" type="none"/>
          </a:ln>
        </p:spPr>
      </p:cxnSp>
      <p:cxnSp>
        <p:nvCxnSpPr>
          <p:cNvPr id="136" name="Google Shape;136;p14"/>
          <p:cNvCxnSpPr/>
          <p:nvPr/>
        </p:nvCxnSpPr>
        <p:spPr>
          <a:xfrm>
            <a:off x="-2359208" y="-1216357"/>
            <a:ext cx="4690515" cy="4690515"/>
          </a:xfrm>
          <a:prstGeom prst="straightConnector1">
            <a:avLst/>
          </a:prstGeom>
          <a:noFill/>
          <a:ln cap="flat" cmpd="sng" w="28575">
            <a:solidFill>
              <a:srgbClr val="8CA9AD"/>
            </a:solidFill>
            <a:prstDash val="solid"/>
            <a:round/>
            <a:headEnd len="sm" w="sm" type="none"/>
            <a:tailEnd len="sm" w="sm" type="none"/>
          </a:ln>
        </p:spPr>
      </p:cxnSp>
      <p:cxnSp>
        <p:nvCxnSpPr>
          <p:cNvPr id="137" name="Google Shape;137;p14"/>
          <p:cNvCxnSpPr/>
          <p:nvPr/>
        </p:nvCxnSpPr>
        <p:spPr>
          <a:xfrm>
            <a:off x="-2503062" y="-776680"/>
            <a:ext cx="4347674" cy="4347674"/>
          </a:xfrm>
          <a:prstGeom prst="straightConnector1">
            <a:avLst/>
          </a:prstGeom>
          <a:noFill/>
          <a:ln cap="flat" cmpd="sng" w="28575">
            <a:solidFill>
              <a:srgbClr val="8CA9AD"/>
            </a:solidFill>
            <a:prstDash val="solid"/>
            <a:round/>
            <a:headEnd len="sm" w="sm" type="none"/>
            <a:tailEnd len="sm" w="sm" type="none"/>
          </a:ln>
        </p:spPr>
      </p:cxnSp>
      <p:cxnSp>
        <p:nvCxnSpPr>
          <p:cNvPr id="138" name="Google Shape;138;p14"/>
          <p:cNvCxnSpPr/>
          <p:nvPr/>
        </p:nvCxnSpPr>
        <p:spPr>
          <a:xfrm>
            <a:off x="-2623881" y="-332957"/>
            <a:ext cx="3963599" cy="3985594"/>
          </a:xfrm>
          <a:prstGeom prst="straightConnector1">
            <a:avLst/>
          </a:prstGeom>
          <a:noFill/>
          <a:ln cap="flat" cmpd="sng" w="28575">
            <a:solidFill>
              <a:srgbClr val="8CA9AD"/>
            </a:solidFill>
            <a:prstDash val="solid"/>
            <a:round/>
            <a:headEnd len="sm" w="sm" type="none"/>
            <a:tailEnd len="sm" w="sm" type="none"/>
          </a:ln>
        </p:spPr>
      </p:cxnSp>
      <p:cxnSp>
        <p:nvCxnSpPr>
          <p:cNvPr id="139" name="Google Shape;139;p14"/>
          <p:cNvCxnSpPr/>
          <p:nvPr/>
        </p:nvCxnSpPr>
        <p:spPr>
          <a:xfrm>
            <a:off x="-2598114" y="228677"/>
            <a:ext cx="3377485" cy="3360058"/>
          </a:xfrm>
          <a:prstGeom prst="straightConnector1">
            <a:avLst/>
          </a:prstGeom>
          <a:noFill/>
          <a:ln cap="flat" cmpd="sng" w="28575">
            <a:solidFill>
              <a:srgbClr val="8CA9AD"/>
            </a:solidFill>
            <a:prstDash val="solid"/>
            <a:round/>
            <a:headEnd len="sm" w="sm" type="none"/>
            <a:tailEnd len="sm" w="sm" type="none"/>
          </a:ln>
        </p:spPr>
      </p:cxnSp>
      <p:cxnSp>
        <p:nvCxnSpPr>
          <p:cNvPr id="140" name="Google Shape;140;p14"/>
          <p:cNvCxnSpPr/>
          <p:nvPr/>
        </p:nvCxnSpPr>
        <p:spPr>
          <a:xfrm>
            <a:off x="-2509797" y="905760"/>
            <a:ext cx="2628598" cy="2671969"/>
          </a:xfrm>
          <a:prstGeom prst="straightConnector1">
            <a:avLst/>
          </a:prstGeom>
          <a:noFill/>
          <a:ln cap="flat" cmpd="sng" w="28575">
            <a:solidFill>
              <a:srgbClr val="8CA9AD"/>
            </a:solidFill>
            <a:prstDash val="solid"/>
            <a:round/>
            <a:headEnd len="sm" w="sm" type="none"/>
            <a:tailEnd len="sm" w="sm" type="none"/>
          </a:ln>
        </p:spPr>
      </p:cxnSp>
      <p:sp>
        <p:nvSpPr>
          <p:cNvPr id="141" name="Google Shape;141;p14"/>
          <p:cNvSpPr txBox="1"/>
          <p:nvPr/>
        </p:nvSpPr>
        <p:spPr>
          <a:xfrm>
            <a:off x="5182198" y="1044078"/>
            <a:ext cx="12044100" cy="1231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8000">
                <a:solidFill>
                  <a:srgbClr val="FE6D73"/>
                </a:solidFill>
              </a:rPr>
              <a:t>GROUP INTRODUCTION</a:t>
            </a:r>
            <a:endParaRPr sz="200"/>
          </a:p>
        </p:txBody>
      </p:sp>
      <p:grpSp>
        <p:nvGrpSpPr>
          <p:cNvPr id="142" name="Google Shape;142;p14"/>
          <p:cNvGrpSpPr/>
          <p:nvPr/>
        </p:nvGrpSpPr>
        <p:grpSpPr>
          <a:xfrm rot="-2700000">
            <a:off x="11288744" y="7168726"/>
            <a:ext cx="7415443" cy="3565117"/>
            <a:chOff x="0" y="0"/>
            <a:chExt cx="660400" cy="317500"/>
          </a:xfrm>
        </p:grpSpPr>
        <p:sp>
          <p:nvSpPr>
            <p:cNvPr id="143" name="Google Shape;143;p14"/>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txBox="1"/>
            <p:nvPr/>
          </p:nvSpPr>
          <p:spPr>
            <a:xfrm>
              <a:off x="0" y="146050"/>
              <a:ext cx="660400" cy="17145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45" name="Google Shape;145;p14"/>
          <p:cNvCxnSpPr/>
          <p:nvPr/>
        </p:nvCxnSpPr>
        <p:spPr>
          <a:xfrm flipH="1" rot="10800000">
            <a:off x="14131544" y="7969488"/>
            <a:ext cx="5132702" cy="5185216"/>
          </a:xfrm>
          <a:prstGeom prst="straightConnector1">
            <a:avLst/>
          </a:prstGeom>
          <a:noFill/>
          <a:ln cap="flat" cmpd="sng" w="28575">
            <a:solidFill>
              <a:srgbClr val="8CA9AD"/>
            </a:solidFill>
            <a:prstDash val="solid"/>
            <a:round/>
            <a:headEnd len="sm" w="sm" type="none"/>
            <a:tailEnd len="sm" w="sm" type="none"/>
          </a:ln>
        </p:spPr>
      </p:cxnSp>
      <p:cxnSp>
        <p:nvCxnSpPr>
          <p:cNvPr id="146" name="Google Shape;146;p14"/>
          <p:cNvCxnSpPr/>
          <p:nvPr/>
        </p:nvCxnSpPr>
        <p:spPr>
          <a:xfrm flipH="1" rot="10800000">
            <a:off x="14444220" y="8329798"/>
            <a:ext cx="5038853" cy="5038853"/>
          </a:xfrm>
          <a:prstGeom prst="straightConnector1">
            <a:avLst/>
          </a:prstGeom>
          <a:noFill/>
          <a:ln cap="flat" cmpd="sng" w="28575">
            <a:solidFill>
              <a:srgbClr val="8CA9AD"/>
            </a:solidFill>
            <a:prstDash val="solid"/>
            <a:round/>
            <a:headEnd len="sm" w="sm" type="none"/>
            <a:tailEnd len="sm" w="sm" type="none"/>
          </a:ln>
        </p:spPr>
      </p:cxnSp>
      <p:cxnSp>
        <p:nvCxnSpPr>
          <p:cNvPr id="147" name="Google Shape;147;p14"/>
          <p:cNvCxnSpPr/>
          <p:nvPr/>
        </p:nvCxnSpPr>
        <p:spPr>
          <a:xfrm flipH="1" rot="10800000">
            <a:off x="14802690" y="8681112"/>
            <a:ext cx="4867141" cy="4867141"/>
          </a:xfrm>
          <a:prstGeom prst="straightConnector1">
            <a:avLst/>
          </a:prstGeom>
          <a:noFill/>
          <a:ln cap="flat" cmpd="sng" w="28575">
            <a:solidFill>
              <a:srgbClr val="8CA9AD"/>
            </a:solidFill>
            <a:prstDash val="solid"/>
            <a:round/>
            <a:headEnd len="sm" w="sm" type="none"/>
            <a:tailEnd len="sm" w="sm" type="none"/>
          </a:ln>
        </p:spPr>
      </p:cxnSp>
      <p:sp>
        <p:nvSpPr>
          <p:cNvPr id="148" name="Google Shape;148;p14"/>
          <p:cNvSpPr/>
          <p:nvPr/>
        </p:nvSpPr>
        <p:spPr>
          <a:xfrm rot="10800000">
            <a:off x="0" y="809079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149" name="Google Shape;149;p14"/>
          <p:cNvSpPr/>
          <p:nvPr/>
        </p:nvSpPr>
        <p:spPr>
          <a:xfrm rot="-5400000">
            <a:off x="1083809" y="809079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150" name="Google Shape;150;p14"/>
          <p:cNvSpPr/>
          <p:nvPr/>
        </p:nvSpPr>
        <p:spPr>
          <a:xfrm rot="10800000">
            <a:off x="1083809" y="9159971"/>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151" name="Google Shape;151;p14"/>
          <p:cNvSpPr/>
          <p:nvPr/>
        </p:nvSpPr>
        <p:spPr>
          <a:xfrm>
            <a:off x="2237941" y="9203182"/>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152" name="Google Shape;152;p14"/>
          <p:cNvSpPr/>
          <p:nvPr/>
        </p:nvSpPr>
        <p:spPr>
          <a:xfrm>
            <a:off x="3321750" y="9203182"/>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153" name="Google Shape;153;p14"/>
          <p:cNvSpPr/>
          <p:nvPr/>
        </p:nvSpPr>
        <p:spPr>
          <a:xfrm rot="5400000">
            <a:off x="0" y="9174607"/>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154" name="Google Shape;154;p14"/>
          <p:cNvSpPr/>
          <p:nvPr/>
        </p:nvSpPr>
        <p:spPr>
          <a:xfrm rot="10800000">
            <a:off x="9525" y="7044155"/>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155" name="Google Shape;155;p14"/>
          <p:cNvSpPr/>
          <p:nvPr/>
        </p:nvSpPr>
        <p:spPr>
          <a:xfrm>
            <a:off x="5266275" y="3716250"/>
            <a:ext cx="4092300" cy="1163400"/>
          </a:xfrm>
          <a:prstGeom prst="snip2DiagRect">
            <a:avLst>
              <a:gd fmla="val 0" name="adj1"/>
              <a:gd fmla="val 16667" name="adj2"/>
            </a:avLst>
          </a:prstGeom>
          <a:solidFill>
            <a:srgbClr val="CFE2F3"/>
          </a:solidFill>
          <a:ln cap="flat" cmpd="sng" w="9525">
            <a:solidFill>
              <a:schemeClr val="lt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6" name="Google Shape;156;p14"/>
          <p:cNvSpPr txBox="1"/>
          <p:nvPr/>
        </p:nvSpPr>
        <p:spPr>
          <a:xfrm>
            <a:off x="5423800" y="3826100"/>
            <a:ext cx="3686100" cy="953100"/>
          </a:xfrm>
          <a:prstGeom prst="rect">
            <a:avLst/>
          </a:prstGeom>
          <a:solidFill>
            <a:srgbClr val="CFE2F3"/>
          </a:solid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US" sz="2800">
                <a:solidFill>
                  <a:srgbClr val="343541"/>
                </a:solidFill>
                <a:latin typeface="Comic Sans MS"/>
                <a:ea typeface="Comic Sans MS"/>
                <a:cs typeface="Comic Sans MS"/>
                <a:sym typeface="Comic Sans MS"/>
              </a:rPr>
              <a:t>Shuvashis Sarker</a:t>
            </a:r>
            <a:endParaRPr sz="2800">
              <a:solidFill>
                <a:srgbClr val="343541"/>
              </a:solidFill>
              <a:latin typeface="Comic Sans MS"/>
              <a:ea typeface="Comic Sans MS"/>
              <a:cs typeface="Comic Sans MS"/>
              <a:sym typeface="Comic Sans MS"/>
            </a:endParaRPr>
          </a:p>
          <a:p>
            <a:pPr indent="0" lvl="0" marL="0" rtl="0" algn="just">
              <a:spcBef>
                <a:spcPts val="0"/>
              </a:spcBef>
              <a:spcAft>
                <a:spcPts val="0"/>
              </a:spcAft>
              <a:buClr>
                <a:schemeClr val="dk1"/>
              </a:buClr>
              <a:buSzPts val="1100"/>
              <a:buFont typeface="Arial"/>
              <a:buNone/>
            </a:pPr>
            <a:r>
              <a:rPr lang="en-US" sz="2800">
                <a:solidFill>
                  <a:srgbClr val="343541"/>
                </a:solidFill>
                <a:latin typeface="Comic Sans MS"/>
                <a:ea typeface="Comic Sans MS"/>
                <a:cs typeface="Comic Sans MS"/>
                <a:sym typeface="Comic Sans MS"/>
              </a:rPr>
              <a:t>ID : 20200104116</a:t>
            </a:r>
            <a:endParaRPr sz="2800">
              <a:solidFill>
                <a:srgbClr val="343541"/>
              </a:solidFill>
              <a:latin typeface="Comic Sans MS"/>
              <a:ea typeface="Comic Sans MS"/>
              <a:cs typeface="Comic Sans MS"/>
              <a:sym typeface="Comic Sans MS"/>
            </a:endParaRPr>
          </a:p>
        </p:txBody>
      </p:sp>
      <p:sp>
        <p:nvSpPr>
          <p:cNvPr id="157" name="Google Shape;157;p14"/>
          <p:cNvSpPr/>
          <p:nvPr/>
        </p:nvSpPr>
        <p:spPr>
          <a:xfrm>
            <a:off x="12748500" y="3652625"/>
            <a:ext cx="4092300" cy="1163400"/>
          </a:xfrm>
          <a:prstGeom prst="snip2DiagRect">
            <a:avLst>
              <a:gd fmla="val 0" name="adj1"/>
              <a:gd fmla="val 16667" name="adj2"/>
            </a:avLst>
          </a:prstGeom>
          <a:solidFill>
            <a:srgbClr val="C9DAF8"/>
          </a:solidFill>
          <a:ln cap="flat" cmpd="sng" w="9525">
            <a:solidFill>
              <a:schemeClr val="lt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8" name="Google Shape;158;p14"/>
          <p:cNvSpPr txBox="1"/>
          <p:nvPr/>
        </p:nvSpPr>
        <p:spPr>
          <a:xfrm>
            <a:off x="12906025" y="3762475"/>
            <a:ext cx="3686100" cy="953100"/>
          </a:xfrm>
          <a:prstGeom prst="rect">
            <a:avLst/>
          </a:prstGeom>
          <a:solidFill>
            <a:srgbClr val="C9DAF8"/>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500">
                <a:solidFill>
                  <a:schemeClr val="dk1"/>
                </a:solidFill>
                <a:latin typeface="Comic Sans MS"/>
                <a:ea typeface="Comic Sans MS"/>
                <a:cs typeface="Comic Sans MS"/>
                <a:sym typeface="Comic Sans MS"/>
              </a:rPr>
              <a:t>Ahanaf Tajwar Basunia</a:t>
            </a:r>
            <a:endParaRPr sz="2500">
              <a:solidFill>
                <a:schemeClr val="dk1"/>
              </a:solidFill>
              <a:latin typeface="Comic Sans MS"/>
              <a:ea typeface="Comic Sans MS"/>
              <a:cs typeface="Comic Sans MS"/>
              <a:sym typeface="Comic Sans MS"/>
            </a:endParaRPr>
          </a:p>
          <a:p>
            <a:pPr indent="0" lvl="0" marL="0" rtl="0" algn="just">
              <a:spcBef>
                <a:spcPts val="0"/>
              </a:spcBef>
              <a:spcAft>
                <a:spcPts val="0"/>
              </a:spcAft>
              <a:buNone/>
            </a:pPr>
            <a:r>
              <a:rPr lang="en-US" sz="2500">
                <a:solidFill>
                  <a:schemeClr val="dk1"/>
                </a:solidFill>
                <a:latin typeface="Comic Sans MS"/>
                <a:ea typeface="Comic Sans MS"/>
                <a:cs typeface="Comic Sans MS"/>
                <a:sym typeface="Comic Sans MS"/>
              </a:rPr>
              <a:t>ID : 20200104104</a:t>
            </a:r>
            <a:endParaRPr sz="2500">
              <a:solidFill>
                <a:schemeClr val="dk1"/>
              </a:solidFill>
              <a:latin typeface="Comic Sans MS"/>
              <a:ea typeface="Comic Sans MS"/>
              <a:cs typeface="Comic Sans MS"/>
              <a:sym typeface="Comic Sans MS"/>
            </a:endParaRPr>
          </a:p>
          <a:p>
            <a:pPr indent="0" lvl="0" marL="0" rtl="0" algn="just">
              <a:spcBef>
                <a:spcPts val="0"/>
              </a:spcBef>
              <a:spcAft>
                <a:spcPts val="0"/>
              </a:spcAft>
              <a:buNone/>
            </a:pPr>
            <a:r>
              <a:t/>
            </a:r>
            <a:endParaRPr sz="2100">
              <a:solidFill>
                <a:schemeClr val="dk1"/>
              </a:solidFill>
              <a:latin typeface="Comic Sans MS"/>
              <a:ea typeface="Comic Sans MS"/>
              <a:cs typeface="Comic Sans MS"/>
              <a:sym typeface="Comic Sans MS"/>
            </a:endParaRPr>
          </a:p>
          <a:p>
            <a:pPr indent="0" lvl="0" marL="0" rtl="0" algn="just">
              <a:spcBef>
                <a:spcPts val="0"/>
              </a:spcBef>
              <a:spcAft>
                <a:spcPts val="0"/>
              </a:spcAft>
              <a:buNone/>
            </a:pPr>
            <a:r>
              <a:t/>
            </a:r>
            <a:endParaRPr sz="2100">
              <a:solidFill>
                <a:schemeClr val="dk1"/>
              </a:solidFill>
              <a:latin typeface="Comic Sans MS"/>
              <a:ea typeface="Comic Sans MS"/>
              <a:cs typeface="Comic Sans MS"/>
              <a:sym typeface="Comic Sans MS"/>
            </a:endParaRPr>
          </a:p>
        </p:txBody>
      </p:sp>
      <p:sp>
        <p:nvSpPr>
          <p:cNvPr id="159" name="Google Shape;159;p14"/>
          <p:cNvSpPr/>
          <p:nvPr/>
        </p:nvSpPr>
        <p:spPr>
          <a:xfrm>
            <a:off x="5266275" y="5256125"/>
            <a:ext cx="4092300" cy="1163400"/>
          </a:xfrm>
          <a:prstGeom prst="snip2DiagRect">
            <a:avLst>
              <a:gd fmla="val 0" name="adj1"/>
              <a:gd fmla="val 16667" name="adj2"/>
            </a:avLst>
          </a:prstGeom>
          <a:solidFill>
            <a:srgbClr val="D0E0E3"/>
          </a:solidFill>
          <a:ln cap="flat" cmpd="sng" w="9525">
            <a:solidFill>
              <a:schemeClr val="lt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0" name="Google Shape;160;p14"/>
          <p:cNvSpPr txBox="1"/>
          <p:nvPr/>
        </p:nvSpPr>
        <p:spPr>
          <a:xfrm>
            <a:off x="5423800" y="5365975"/>
            <a:ext cx="3686100" cy="953100"/>
          </a:xfrm>
          <a:prstGeom prst="rect">
            <a:avLst/>
          </a:prstGeom>
          <a:solidFill>
            <a:srgbClr val="D0E0E3"/>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500">
                <a:solidFill>
                  <a:schemeClr val="dk1"/>
                </a:solidFill>
                <a:latin typeface="Comic Sans MS"/>
                <a:ea typeface="Comic Sans MS"/>
                <a:cs typeface="Comic Sans MS"/>
                <a:sym typeface="Comic Sans MS"/>
              </a:rPr>
              <a:t>Shamim Rahim Refat</a:t>
            </a:r>
            <a:endParaRPr sz="2500">
              <a:solidFill>
                <a:schemeClr val="dk1"/>
              </a:solidFill>
              <a:latin typeface="Comic Sans MS"/>
              <a:ea typeface="Comic Sans MS"/>
              <a:cs typeface="Comic Sans MS"/>
              <a:sym typeface="Comic Sans MS"/>
            </a:endParaRPr>
          </a:p>
          <a:p>
            <a:pPr indent="0" lvl="0" marL="0" rtl="0" algn="just">
              <a:spcBef>
                <a:spcPts val="0"/>
              </a:spcBef>
              <a:spcAft>
                <a:spcPts val="0"/>
              </a:spcAft>
              <a:buNone/>
            </a:pPr>
            <a:r>
              <a:rPr lang="en-US" sz="2500">
                <a:solidFill>
                  <a:schemeClr val="dk1"/>
                </a:solidFill>
                <a:latin typeface="Comic Sans MS"/>
                <a:ea typeface="Comic Sans MS"/>
                <a:cs typeface="Comic Sans MS"/>
                <a:sym typeface="Comic Sans MS"/>
              </a:rPr>
              <a:t>ID : 20200104125</a:t>
            </a:r>
            <a:endParaRPr sz="2500">
              <a:solidFill>
                <a:schemeClr val="dk1"/>
              </a:solidFill>
              <a:latin typeface="Comic Sans MS"/>
              <a:ea typeface="Comic Sans MS"/>
              <a:cs typeface="Comic Sans MS"/>
              <a:sym typeface="Comic Sans MS"/>
            </a:endParaRPr>
          </a:p>
          <a:p>
            <a:pPr indent="0" lvl="0" marL="0" rtl="0" algn="just">
              <a:spcBef>
                <a:spcPts val="0"/>
              </a:spcBef>
              <a:spcAft>
                <a:spcPts val="0"/>
              </a:spcAft>
              <a:buNone/>
            </a:pPr>
            <a:r>
              <a:t/>
            </a:r>
            <a:endParaRPr sz="3200">
              <a:solidFill>
                <a:schemeClr val="dk1"/>
              </a:solidFill>
              <a:latin typeface="Comic Sans MS"/>
              <a:ea typeface="Comic Sans MS"/>
              <a:cs typeface="Comic Sans MS"/>
              <a:sym typeface="Comic Sans MS"/>
            </a:endParaRPr>
          </a:p>
          <a:p>
            <a:pPr indent="0" lvl="0" marL="0" rtl="0" algn="just">
              <a:spcBef>
                <a:spcPts val="0"/>
              </a:spcBef>
              <a:spcAft>
                <a:spcPts val="0"/>
              </a:spcAft>
              <a:buNone/>
            </a:pPr>
            <a:r>
              <a:t/>
            </a:r>
            <a:endParaRPr sz="3200">
              <a:solidFill>
                <a:schemeClr val="dk1"/>
              </a:solidFill>
              <a:latin typeface="Comic Sans MS"/>
              <a:ea typeface="Comic Sans MS"/>
              <a:cs typeface="Comic Sans MS"/>
              <a:sym typeface="Comic Sans MS"/>
            </a:endParaRPr>
          </a:p>
        </p:txBody>
      </p:sp>
      <p:sp>
        <p:nvSpPr>
          <p:cNvPr id="161" name="Google Shape;161;p14"/>
          <p:cNvSpPr/>
          <p:nvPr/>
        </p:nvSpPr>
        <p:spPr>
          <a:xfrm>
            <a:off x="12748500" y="5192500"/>
            <a:ext cx="4092300" cy="1163400"/>
          </a:xfrm>
          <a:prstGeom prst="snip2DiagRect">
            <a:avLst>
              <a:gd fmla="val 0" name="adj1"/>
              <a:gd fmla="val 16667" name="adj2"/>
            </a:avLst>
          </a:prstGeom>
          <a:solidFill>
            <a:srgbClr val="D9EAD3"/>
          </a:solidFill>
          <a:ln cap="flat" cmpd="sng" w="9525">
            <a:solidFill>
              <a:schemeClr val="lt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2" name="Google Shape;162;p14"/>
          <p:cNvSpPr txBox="1"/>
          <p:nvPr/>
        </p:nvSpPr>
        <p:spPr>
          <a:xfrm>
            <a:off x="13018150" y="5256125"/>
            <a:ext cx="3686100" cy="953100"/>
          </a:xfrm>
          <a:prstGeom prst="rect">
            <a:avLst/>
          </a:prstGeom>
          <a:solidFill>
            <a:srgbClr val="D9EAD3"/>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2800">
                <a:solidFill>
                  <a:srgbClr val="343541"/>
                </a:solidFill>
                <a:latin typeface="Comic Sans MS"/>
                <a:ea typeface="Comic Sans MS"/>
                <a:cs typeface="Comic Sans MS"/>
                <a:sym typeface="Comic Sans MS"/>
              </a:rPr>
              <a:t>Nafis Shahriar	</a:t>
            </a:r>
            <a:endParaRPr sz="2800">
              <a:solidFill>
                <a:srgbClr val="343541"/>
              </a:solidFill>
              <a:latin typeface="Comic Sans MS"/>
              <a:ea typeface="Comic Sans MS"/>
              <a:cs typeface="Comic Sans MS"/>
              <a:sym typeface="Comic Sans MS"/>
            </a:endParaRPr>
          </a:p>
          <a:p>
            <a:pPr indent="0" lvl="0" marL="0" rtl="0" algn="just">
              <a:spcBef>
                <a:spcPts val="0"/>
              </a:spcBef>
              <a:spcAft>
                <a:spcPts val="0"/>
              </a:spcAft>
              <a:buNone/>
            </a:pPr>
            <a:r>
              <a:rPr lang="en-US" sz="2800">
                <a:solidFill>
                  <a:srgbClr val="343541"/>
                </a:solidFill>
                <a:latin typeface="Comic Sans MS"/>
                <a:ea typeface="Comic Sans MS"/>
                <a:cs typeface="Comic Sans MS"/>
                <a:sym typeface="Comic Sans MS"/>
              </a:rPr>
              <a:t>ID : 20200104126</a:t>
            </a:r>
            <a:endParaRPr sz="2800">
              <a:solidFill>
                <a:srgbClr val="343541"/>
              </a:solidFill>
              <a:latin typeface="Comic Sans MS"/>
              <a:ea typeface="Comic Sans MS"/>
              <a:cs typeface="Comic Sans MS"/>
              <a:sym typeface="Comic Sans MS"/>
            </a:endParaRPr>
          </a:p>
          <a:p>
            <a:pPr indent="0" lvl="0" marL="0" rtl="0" algn="just">
              <a:spcBef>
                <a:spcPts val="0"/>
              </a:spcBef>
              <a:spcAft>
                <a:spcPts val="0"/>
              </a:spcAft>
              <a:buNone/>
            </a:pPr>
            <a:r>
              <a:t/>
            </a:r>
            <a:endParaRPr sz="3200">
              <a:solidFill>
                <a:schemeClr val="dk1"/>
              </a:solidFill>
              <a:latin typeface="Comic Sans MS"/>
              <a:ea typeface="Comic Sans MS"/>
              <a:cs typeface="Comic Sans MS"/>
              <a:sym typeface="Comic Sans MS"/>
            </a:endParaRPr>
          </a:p>
          <a:p>
            <a:pPr indent="0" lvl="0" marL="0" rtl="0" algn="just">
              <a:spcBef>
                <a:spcPts val="0"/>
              </a:spcBef>
              <a:spcAft>
                <a:spcPts val="0"/>
              </a:spcAft>
              <a:buNone/>
            </a:pPr>
            <a:r>
              <a:t/>
            </a:r>
            <a:endParaRPr sz="3200">
              <a:solidFill>
                <a:schemeClr val="dk1"/>
              </a:solidFill>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32"/>
          <p:cNvSpPr txBox="1"/>
          <p:nvPr/>
        </p:nvSpPr>
        <p:spPr>
          <a:xfrm>
            <a:off x="3516104" y="1568633"/>
            <a:ext cx="6967200" cy="2468700"/>
          </a:xfrm>
          <a:prstGeom prst="rect">
            <a:avLst/>
          </a:prstGeom>
          <a:noFill/>
          <a:ln>
            <a:noFill/>
          </a:ln>
        </p:spPr>
        <p:txBody>
          <a:bodyPr anchorCtr="0" anchor="t" bIns="0" lIns="0" spcFirstLastPara="1" rIns="0" wrap="square" tIns="0">
            <a:spAutoFit/>
          </a:bodyPr>
          <a:lstStyle/>
          <a:p>
            <a:pPr indent="0" lvl="0" marL="0" rtl="0" algn="l">
              <a:lnSpc>
                <a:spcPct val="99000"/>
              </a:lnSpc>
              <a:spcBef>
                <a:spcPts val="0"/>
              </a:spcBef>
              <a:spcAft>
                <a:spcPts val="0"/>
              </a:spcAft>
              <a:buClr>
                <a:schemeClr val="dk1"/>
              </a:buClr>
              <a:buSzPts val="1100"/>
              <a:buFont typeface="Arial"/>
              <a:buNone/>
            </a:pPr>
            <a:r>
              <a:rPr lang="en-US" sz="5000">
                <a:solidFill>
                  <a:srgbClr val="227C9D"/>
                </a:solidFill>
              </a:rPr>
              <a:t>LIMITATIONS</a:t>
            </a:r>
            <a:endParaRPr sz="5000">
              <a:solidFill>
                <a:srgbClr val="227C9D"/>
              </a:solidFill>
            </a:endParaRPr>
          </a:p>
          <a:p>
            <a:pPr indent="0" lvl="0" marL="0" rtl="0" algn="l">
              <a:lnSpc>
                <a:spcPct val="99000"/>
              </a:lnSpc>
              <a:spcBef>
                <a:spcPts val="0"/>
              </a:spcBef>
              <a:spcAft>
                <a:spcPts val="0"/>
              </a:spcAft>
              <a:buClr>
                <a:schemeClr val="dk1"/>
              </a:buClr>
              <a:buSzPts val="1100"/>
              <a:buFont typeface="Arial"/>
              <a:buNone/>
            </a:pPr>
            <a:r>
              <a:t/>
            </a:r>
            <a:endParaRPr sz="5600">
              <a:solidFill>
                <a:srgbClr val="227C9D"/>
              </a:solidFill>
            </a:endParaRPr>
          </a:p>
          <a:p>
            <a:pPr indent="0" lvl="0" marL="0" marR="0" rtl="0" algn="l">
              <a:lnSpc>
                <a:spcPct val="99000"/>
              </a:lnSpc>
              <a:spcBef>
                <a:spcPts val="0"/>
              </a:spcBef>
              <a:spcAft>
                <a:spcPts val="0"/>
              </a:spcAft>
              <a:buNone/>
            </a:pPr>
            <a:r>
              <a:t/>
            </a:r>
            <a:endParaRPr sz="5600">
              <a:solidFill>
                <a:srgbClr val="227C9D"/>
              </a:solidFill>
            </a:endParaRPr>
          </a:p>
        </p:txBody>
      </p:sp>
      <p:grpSp>
        <p:nvGrpSpPr>
          <p:cNvPr id="728" name="Google Shape;728;p32"/>
          <p:cNvGrpSpPr/>
          <p:nvPr/>
        </p:nvGrpSpPr>
        <p:grpSpPr>
          <a:xfrm rot="2700000">
            <a:off x="-1895728" y="7031088"/>
            <a:ext cx="7415443" cy="3566801"/>
            <a:chOff x="0" y="0"/>
            <a:chExt cx="660400" cy="317650"/>
          </a:xfrm>
        </p:grpSpPr>
        <p:sp>
          <p:nvSpPr>
            <p:cNvPr id="729" name="Google Shape;729;p32"/>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2"/>
            <p:cNvSpPr txBox="1"/>
            <p:nvPr/>
          </p:nvSpPr>
          <p:spPr>
            <a:xfrm>
              <a:off x="0" y="146050"/>
              <a:ext cx="660300" cy="17160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31" name="Google Shape;731;p32"/>
          <p:cNvGrpSpPr/>
          <p:nvPr/>
        </p:nvGrpSpPr>
        <p:grpSpPr>
          <a:xfrm>
            <a:off x="2609479" y="2696982"/>
            <a:ext cx="6046328" cy="1028011"/>
            <a:chOff x="0" y="0"/>
            <a:chExt cx="1592438" cy="270750"/>
          </a:xfrm>
        </p:grpSpPr>
        <p:sp>
          <p:nvSpPr>
            <p:cNvPr id="732" name="Google Shape;732;p32"/>
            <p:cNvSpPr/>
            <p:nvPr/>
          </p:nvSpPr>
          <p:spPr>
            <a:xfrm>
              <a:off x="0" y="0"/>
              <a:ext cx="1592438" cy="270714"/>
            </a:xfrm>
            <a:custGeom>
              <a:rect b="b" l="l" r="r" t="t"/>
              <a:pathLst>
                <a:path extrusionOk="0"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FE6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2"/>
            <p:cNvSpPr txBox="1"/>
            <p:nvPr/>
          </p:nvSpPr>
          <p:spPr>
            <a:xfrm>
              <a:off x="0" y="19050"/>
              <a:ext cx="1592400" cy="25170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34" name="Google Shape;734;p32"/>
          <p:cNvGrpSpPr/>
          <p:nvPr/>
        </p:nvGrpSpPr>
        <p:grpSpPr>
          <a:xfrm>
            <a:off x="2585779" y="4063663"/>
            <a:ext cx="6046328" cy="1028011"/>
            <a:chOff x="0" y="0"/>
            <a:chExt cx="1592438" cy="270750"/>
          </a:xfrm>
        </p:grpSpPr>
        <p:sp>
          <p:nvSpPr>
            <p:cNvPr id="735" name="Google Shape;735;p32"/>
            <p:cNvSpPr/>
            <p:nvPr/>
          </p:nvSpPr>
          <p:spPr>
            <a:xfrm>
              <a:off x="0" y="0"/>
              <a:ext cx="1592438" cy="270714"/>
            </a:xfrm>
            <a:custGeom>
              <a:rect b="b" l="l" r="r" t="t"/>
              <a:pathLst>
                <a:path extrusionOk="0"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FFCB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2"/>
            <p:cNvSpPr txBox="1"/>
            <p:nvPr/>
          </p:nvSpPr>
          <p:spPr>
            <a:xfrm>
              <a:off x="0" y="19050"/>
              <a:ext cx="1592400" cy="25170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37" name="Google Shape;737;p32"/>
          <p:cNvGrpSpPr/>
          <p:nvPr/>
        </p:nvGrpSpPr>
        <p:grpSpPr>
          <a:xfrm>
            <a:off x="2609479" y="5228970"/>
            <a:ext cx="6046328" cy="1028011"/>
            <a:chOff x="0" y="0"/>
            <a:chExt cx="1592438" cy="270750"/>
          </a:xfrm>
        </p:grpSpPr>
        <p:sp>
          <p:nvSpPr>
            <p:cNvPr id="738" name="Google Shape;738;p32"/>
            <p:cNvSpPr/>
            <p:nvPr/>
          </p:nvSpPr>
          <p:spPr>
            <a:xfrm>
              <a:off x="0" y="0"/>
              <a:ext cx="1592438" cy="270714"/>
            </a:xfrm>
            <a:custGeom>
              <a:rect b="b" l="l" r="r" t="t"/>
              <a:pathLst>
                <a:path extrusionOk="0"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48CF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2"/>
            <p:cNvSpPr txBox="1"/>
            <p:nvPr/>
          </p:nvSpPr>
          <p:spPr>
            <a:xfrm>
              <a:off x="0" y="19050"/>
              <a:ext cx="1592400" cy="25170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740" name="Google Shape;740;p32"/>
          <p:cNvSpPr txBox="1"/>
          <p:nvPr/>
        </p:nvSpPr>
        <p:spPr>
          <a:xfrm>
            <a:off x="3771237" y="2995442"/>
            <a:ext cx="5311800" cy="431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2800">
                <a:solidFill>
                  <a:srgbClr val="FFFFFF"/>
                </a:solidFill>
              </a:rPr>
              <a:t>Limited dataset diversity</a:t>
            </a:r>
            <a:endParaRPr sz="2800"/>
          </a:p>
        </p:txBody>
      </p:sp>
      <p:sp>
        <p:nvSpPr>
          <p:cNvPr id="741" name="Google Shape;741;p32"/>
          <p:cNvSpPr txBox="1"/>
          <p:nvPr/>
        </p:nvSpPr>
        <p:spPr>
          <a:xfrm>
            <a:off x="2694612" y="4463788"/>
            <a:ext cx="6046200" cy="338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2200">
                <a:solidFill>
                  <a:srgbClr val="FFFFFF"/>
                </a:solidFill>
              </a:rPr>
              <a:t>Use of traditional feature extraction techniques</a:t>
            </a:r>
            <a:endParaRPr sz="2200"/>
          </a:p>
        </p:txBody>
      </p:sp>
      <p:sp>
        <p:nvSpPr>
          <p:cNvPr id="742" name="Google Shape;742;p32"/>
          <p:cNvSpPr txBox="1"/>
          <p:nvPr/>
        </p:nvSpPr>
        <p:spPr>
          <a:xfrm>
            <a:off x="2798238" y="5541300"/>
            <a:ext cx="5838900" cy="338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2200">
                <a:solidFill>
                  <a:srgbClr val="FFFFFF"/>
                </a:solidFill>
              </a:rPr>
              <a:t>Lack of interpretability in deep learning models</a:t>
            </a:r>
            <a:endParaRPr sz="2200"/>
          </a:p>
        </p:txBody>
      </p:sp>
      <p:grpSp>
        <p:nvGrpSpPr>
          <p:cNvPr id="743" name="Google Shape;743;p32"/>
          <p:cNvGrpSpPr/>
          <p:nvPr/>
        </p:nvGrpSpPr>
        <p:grpSpPr>
          <a:xfrm rot="-2700000">
            <a:off x="14035251" y="-4091761"/>
            <a:ext cx="7415443" cy="3566801"/>
            <a:chOff x="0" y="0"/>
            <a:chExt cx="660400" cy="317650"/>
          </a:xfrm>
        </p:grpSpPr>
        <p:sp>
          <p:nvSpPr>
            <p:cNvPr id="744" name="Google Shape;744;p32"/>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2"/>
            <p:cNvSpPr txBox="1"/>
            <p:nvPr/>
          </p:nvSpPr>
          <p:spPr>
            <a:xfrm>
              <a:off x="0" y="146050"/>
              <a:ext cx="660300" cy="17160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746" name="Google Shape;746;p32"/>
          <p:cNvCxnSpPr/>
          <p:nvPr/>
        </p:nvCxnSpPr>
        <p:spPr>
          <a:xfrm flipH="1" rot="10800000">
            <a:off x="16779354" y="-3323835"/>
            <a:ext cx="5132700" cy="5185200"/>
          </a:xfrm>
          <a:prstGeom prst="straightConnector1">
            <a:avLst/>
          </a:prstGeom>
          <a:noFill/>
          <a:ln cap="flat" cmpd="sng" w="28575">
            <a:solidFill>
              <a:srgbClr val="8CA9AD"/>
            </a:solidFill>
            <a:prstDash val="solid"/>
            <a:round/>
            <a:headEnd len="sm" w="sm" type="none"/>
            <a:tailEnd len="sm" w="sm" type="none"/>
          </a:ln>
        </p:spPr>
      </p:cxnSp>
      <p:cxnSp>
        <p:nvCxnSpPr>
          <p:cNvPr id="747" name="Google Shape;747;p32"/>
          <p:cNvCxnSpPr/>
          <p:nvPr/>
        </p:nvCxnSpPr>
        <p:spPr>
          <a:xfrm flipH="1" rot="10800000">
            <a:off x="17092031" y="-2963489"/>
            <a:ext cx="5038800" cy="5038800"/>
          </a:xfrm>
          <a:prstGeom prst="straightConnector1">
            <a:avLst/>
          </a:prstGeom>
          <a:noFill/>
          <a:ln cap="flat" cmpd="sng" w="28575">
            <a:solidFill>
              <a:srgbClr val="8CA9AD"/>
            </a:solidFill>
            <a:prstDash val="solid"/>
            <a:round/>
            <a:headEnd len="sm" w="sm" type="none"/>
            <a:tailEnd len="sm" w="sm" type="none"/>
          </a:ln>
        </p:spPr>
      </p:cxnSp>
      <p:cxnSp>
        <p:nvCxnSpPr>
          <p:cNvPr id="748" name="Google Shape;748;p32"/>
          <p:cNvCxnSpPr/>
          <p:nvPr/>
        </p:nvCxnSpPr>
        <p:spPr>
          <a:xfrm flipH="1" rot="10800000">
            <a:off x="17450501" y="-2612287"/>
            <a:ext cx="4867200" cy="4867200"/>
          </a:xfrm>
          <a:prstGeom prst="straightConnector1">
            <a:avLst/>
          </a:prstGeom>
          <a:noFill/>
          <a:ln cap="flat" cmpd="sng" w="28575">
            <a:solidFill>
              <a:srgbClr val="8CA9AD"/>
            </a:solidFill>
            <a:prstDash val="solid"/>
            <a:round/>
            <a:headEnd len="sm" w="sm" type="none"/>
            <a:tailEnd len="sm" w="sm" type="none"/>
          </a:ln>
        </p:spPr>
      </p:cxnSp>
      <p:cxnSp>
        <p:nvCxnSpPr>
          <p:cNvPr id="749" name="Google Shape;749;p32"/>
          <p:cNvCxnSpPr/>
          <p:nvPr/>
        </p:nvCxnSpPr>
        <p:spPr>
          <a:xfrm flipH="1" rot="10800000">
            <a:off x="17836769" y="-2308933"/>
            <a:ext cx="4690500" cy="4690500"/>
          </a:xfrm>
          <a:prstGeom prst="straightConnector1">
            <a:avLst/>
          </a:prstGeom>
          <a:noFill/>
          <a:ln cap="flat" cmpd="sng" w="28575">
            <a:solidFill>
              <a:srgbClr val="8CA9AD"/>
            </a:solidFill>
            <a:prstDash val="solid"/>
            <a:round/>
            <a:headEnd len="sm" w="sm" type="none"/>
            <a:tailEnd len="sm" w="sm" type="none"/>
          </a:ln>
        </p:spPr>
      </p:cxnSp>
      <p:cxnSp>
        <p:nvCxnSpPr>
          <p:cNvPr id="750" name="Google Shape;750;p32"/>
          <p:cNvCxnSpPr/>
          <p:nvPr/>
        </p:nvCxnSpPr>
        <p:spPr>
          <a:xfrm flipH="1" rot="10800000">
            <a:off x="18276445" y="-1822178"/>
            <a:ext cx="4347600" cy="4347600"/>
          </a:xfrm>
          <a:prstGeom prst="straightConnector1">
            <a:avLst/>
          </a:prstGeom>
          <a:noFill/>
          <a:ln cap="flat" cmpd="sng" w="28575">
            <a:solidFill>
              <a:srgbClr val="8CA9AD"/>
            </a:solidFill>
            <a:prstDash val="solid"/>
            <a:round/>
            <a:headEnd len="sm" w="sm" type="none"/>
            <a:tailEnd len="sm" w="sm" type="none"/>
          </a:ln>
        </p:spPr>
      </p:cxnSp>
      <p:sp>
        <p:nvSpPr>
          <p:cNvPr id="751" name="Google Shape;751;p32"/>
          <p:cNvSpPr txBox="1"/>
          <p:nvPr/>
        </p:nvSpPr>
        <p:spPr>
          <a:xfrm>
            <a:off x="10124825" y="3968200"/>
            <a:ext cx="6967200" cy="2468700"/>
          </a:xfrm>
          <a:prstGeom prst="rect">
            <a:avLst/>
          </a:prstGeom>
          <a:noFill/>
          <a:ln>
            <a:noFill/>
          </a:ln>
        </p:spPr>
        <p:txBody>
          <a:bodyPr anchorCtr="0" anchor="t" bIns="0" lIns="0" spcFirstLastPara="1" rIns="0" wrap="square" tIns="0">
            <a:spAutoFit/>
          </a:bodyPr>
          <a:lstStyle/>
          <a:p>
            <a:pPr indent="0" lvl="0" marL="0" rtl="0" algn="l">
              <a:lnSpc>
                <a:spcPct val="99000"/>
              </a:lnSpc>
              <a:spcBef>
                <a:spcPts val="0"/>
              </a:spcBef>
              <a:spcAft>
                <a:spcPts val="0"/>
              </a:spcAft>
              <a:buSzPts val="1100"/>
              <a:buNone/>
            </a:pPr>
            <a:r>
              <a:rPr lang="en-US" sz="5000">
                <a:solidFill>
                  <a:srgbClr val="227C9D"/>
                </a:solidFill>
              </a:rPr>
              <a:t>FUTURE WORK</a:t>
            </a:r>
            <a:endParaRPr sz="5000">
              <a:solidFill>
                <a:srgbClr val="227C9D"/>
              </a:solidFill>
            </a:endParaRPr>
          </a:p>
          <a:p>
            <a:pPr indent="0" lvl="0" marL="0" rtl="0" algn="l">
              <a:lnSpc>
                <a:spcPct val="99000"/>
              </a:lnSpc>
              <a:spcBef>
                <a:spcPts val="0"/>
              </a:spcBef>
              <a:spcAft>
                <a:spcPts val="0"/>
              </a:spcAft>
              <a:buSzPts val="1100"/>
              <a:buNone/>
            </a:pPr>
            <a:r>
              <a:t/>
            </a:r>
            <a:endParaRPr sz="5600">
              <a:solidFill>
                <a:srgbClr val="227C9D"/>
              </a:solidFill>
            </a:endParaRPr>
          </a:p>
          <a:p>
            <a:pPr indent="0" lvl="0" marL="0" marR="0" rtl="0" algn="l">
              <a:lnSpc>
                <a:spcPct val="99000"/>
              </a:lnSpc>
              <a:spcBef>
                <a:spcPts val="0"/>
              </a:spcBef>
              <a:spcAft>
                <a:spcPts val="0"/>
              </a:spcAft>
              <a:buNone/>
            </a:pPr>
            <a:r>
              <a:t/>
            </a:r>
            <a:endParaRPr sz="5600">
              <a:solidFill>
                <a:srgbClr val="227C9D"/>
              </a:solidFill>
            </a:endParaRPr>
          </a:p>
        </p:txBody>
      </p:sp>
      <p:grpSp>
        <p:nvGrpSpPr>
          <p:cNvPr id="752" name="Google Shape;752;p32"/>
          <p:cNvGrpSpPr/>
          <p:nvPr/>
        </p:nvGrpSpPr>
        <p:grpSpPr>
          <a:xfrm>
            <a:off x="9497100" y="5107743"/>
            <a:ext cx="6046328" cy="1071385"/>
            <a:chOff x="0" y="0"/>
            <a:chExt cx="1592438" cy="270750"/>
          </a:xfrm>
        </p:grpSpPr>
        <p:sp>
          <p:nvSpPr>
            <p:cNvPr id="753" name="Google Shape;753;p32"/>
            <p:cNvSpPr/>
            <p:nvPr/>
          </p:nvSpPr>
          <p:spPr>
            <a:xfrm>
              <a:off x="0" y="0"/>
              <a:ext cx="1592438" cy="270714"/>
            </a:xfrm>
            <a:custGeom>
              <a:rect b="b" l="l" r="r" t="t"/>
              <a:pathLst>
                <a:path extrusionOk="0"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FE6D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2"/>
            <p:cNvSpPr txBox="1"/>
            <p:nvPr/>
          </p:nvSpPr>
          <p:spPr>
            <a:xfrm>
              <a:off x="0" y="19050"/>
              <a:ext cx="1592400" cy="25170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55" name="Google Shape;755;p32"/>
          <p:cNvGrpSpPr/>
          <p:nvPr/>
        </p:nvGrpSpPr>
        <p:grpSpPr>
          <a:xfrm>
            <a:off x="9497100" y="6427156"/>
            <a:ext cx="6046328" cy="1071385"/>
            <a:chOff x="0" y="0"/>
            <a:chExt cx="1592438" cy="270750"/>
          </a:xfrm>
        </p:grpSpPr>
        <p:sp>
          <p:nvSpPr>
            <p:cNvPr id="756" name="Google Shape;756;p32"/>
            <p:cNvSpPr/>
            <p:nvPr/>
          </p:nvSpPr>
          <p:spPr>
            <a:xfrm>
              <a:off x="0" y="0"/>
              <a:ext cx="1592438" cy="270714"/>
            </a:xfrm>
            <a:custGeom>
              <a:rect b="b" l="l" r="r" t="t"/>
              <a:pathLst>
                <a:path extrusionOk="0"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FFCB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2"/>
            <p:cNvSpPr txBox="1"/>
            <p:nvPr/>
          </p:nvSpPr>
          <p:spPr>
            <a:xfrm>
              <a:off x="0" y="19050"/>
              <a:ext cx="1592400" cy="25170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58" name="Google Shape;758;p32"/>
          <p:cNvGrpSpPr/>
          <p:nvPr/>
        </p:nvGrpSpPr>
        <p:grpSpPr>
          <a:xfrm>
            <a:off x="9497100" y="7746570"/>
            <a:ext cx="6046328" cy="1071385"/>
            <a:chOff x="0" y="0"/>
            <a:chExt cx="1592438" cy="270750"/>
          </a:xfrm>
        </p:grpSpPr>
        <p:sp>
          <p:nvSpPr>
            <p:cNvPr id="759" name="Google Shape;759;p32"/>
            <p:cNvSpPr/>
            <p:nvPr/>
          </p:nvSpPr>
          <p:spPr>
            <a:xfrm>
              <a:off x="0" y="0"/>
              <a:ext cx="1592438" cy="270714"/>
            </a:xfrm>
            <a:custGeom>
              <a:rect b="b" l="l" r="r" t="t"/>
              <a:pathLst>
                <a:path extrusionOk="0"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48CF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2"/>
            <p:cNvSpPr txBox="1"/>
            <p:nvPr/>
          </p:nvSpPr>
          <p:spPr>
            <a:xfrm>
              <a:off x="0" y="19050"/>
              <a:ext cx="1592400" cy="25170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761" name="Google Shape;761;p32"/>
          <p:cNvSpPr txBox="1"/>
          <p:nvPr/>
        </p:nvSpPr>
        <p:spPr>
          <a:xfrm>
            <a:off x="9840670" y="5317429"/>
            <a:ext cx="5311800" cy="677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2200">
                <a:solidFill>
                  <a:srgbClr val="FFFFFF"/>
                </a:solidFill>
              </a:rPr>
              <a:t>Integration of advanced feature extraction methods</a:t>
            </a:r>
            <a:endParaRPr sz="2200"/>
          </a:p>
        </p:txBody>
      </p:sp>
      <p:sp>
        <p:nvSpPr>
          <p:cNvPr id="762" name="Google Shape;762;p32"/>
          <p:cNvSpPr txBox="1"/>
          <p:nvPr/>
        </p:nvSpPr>
        <p:spPr>
          <a:xfrm>
            <a:off x="9589125" y="6747288"/>
            <a:ext cx="5862300" cy="369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2400">
                <a:solidFill>
                  <a:srgbClr val="FFFFFF"/>
                </a:solidFill>
              </a:rPr>
              <a:t>Development of explainable AI techniques</a:t>
            </a:r>
            <a:endParaRPr sz="2400"/>
          </a:p>
        </p:txBody>
      </p:sp>
      <p:sp>
        <p:nvSpPr>
          <p:cNvPr id="763" name="Google Shape;763;p32"/>
          <p:cNvSpPr txBox="1"/>
          <p:nvPr/>
        </p:nvSpPr>
        <p:spPr>
          <a:xfrm>
            <a:off x="9681125" y="7851313"/>
            <a:ext cx="58623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2700">
                <a:solidFill>
                  <a:srgbClr val="FFFFFF"/>
                </a:solidFill>
              </a:rPr>
              <a:t>In</a:t>
            </a:r>
            <a:r>
              <a:rPr lang="en-US" sz="2500">
                <a:solidFill>
                  <a:srgbClr val="FFFFFF"/>
                </a:solidFill>
              </a:rPr>
              <a:t>tegration of image-based analysis with genomic data</a:t>
            </a:r>
            <a:endParaRPr sz="2500"/>
          </a:p>
        </p:txBody>
      </p:sp>
      <p:sp>
        <p:nvSpPr>
          <p:cNvPr id="764" name="Google Shape;764;p32"/>
          <p:cNvSpPr/>
          <p:nvPr/>
        </p:nvSpPr>
        <p:spPr>
          <a:xfrm rot="10800000">
            <a:off x="15152487" y="9258295"/>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765" name="Google Shape;765;p32"/>
          <p:cNvSpPr/>
          <p:nvPr/>
        </p:nvSpPr>
        <p:spPr>
          <a:xfrm>
            <a:off x="17266571" y="7090682"/>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766" name="Google Shape;766;p32"/>
          <p:cNvSpPr/>
          <p:nvPr/>
        </p:nvSpPr>
        <p:spPr>
          <a:xfrm>
            <a:off x="16182762" y="8174491"/>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767" name="Google Shape;767;p32"/>
          <p:cNvSpPr/>
          <p:nvPr/>
        </p:nvSpPr>
        <p:spPr>
          <a:xfrm rot="10800000">
            <a:off x="16182762" y="925830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768" name="Google Shape;768;p32"/>
          <p:cNvSpPr/>
          <p:nvPr/>
        </p:nvSpPr>
        <p:spPr>
          <a:xfrm rot="-5400000">
            <a:off x="17266571" y="925830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769" name="Google Shape;769;p32"/>
          <p:cNvSpPr/>
          <p:nvPr/>
        </p:nvSpPr>
        <p:spPr>
          <a:xfrm rot="10800000">
            <a:off x="9537" y="7"/>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770" name="Google Shape;770;p32"/>
          <p:cNvSpPr/>
          <p:nvPr/>
        </p:nvSpPr>
        <p:spPr>
          <a:xfrm>
            <a:off x="1083821" y="28582"/>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771" name="Google Shape;771;p32"/>
          <p:cNvSpPr/>
          <p:nvPr/>
        </p:nvSpPr>
        <p:spPr>
          <a:xfrm>
            <a:off x="12" y="1112391"/>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772" name="Google Shape;772;p32"/>
          <p:cNvSpPr/>
          <p:nvPr/>
        </p:nvSpPr>
        <p:spPr>
          <a:xfrm rot="10800000">
            <a:off x="12" y="219620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773" name="Google Shape;773;p32"/>
          <p:cNvSpPr/>
          <p:nvPr/>
        </p:nvSpPr>
        <p:spPr>
          <a:xfrm rot="-5400000">
            <a:off x="2167621" y="10918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777" name="Shape 777"/>
        <p:cNvGrpSpPr/>
        <p:nvPr/>
      </p:nvGrpSpPr>
      <p:grpSpPr>
        <a:xfrm>
          <a:off x="0" y="0"/>
          <a:ext cx="0" cy="0"/>
          <a:chOff x="0" y="0"/>
          <a:chExt cx="0" cy="0"/>
        </a:xfrm>
      </p:grpSpPr>
      <p:sp>
        <p:nvSpPr>
          <p:cNvPr id="778" name="Google Shape;778;p33"/>
          <p:cNvSpPr txBox="1"/>
          <p:nvPr/>
        </p:nvSpPr>
        <p:spPr>
          <a:xfrm>
            <a:off x="3251415" y="1964813"/>
            <a:ext cx="10620300" cy="12315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SzPts val="1100"/>
              <a:buNone/>
            </a:pPr>
            <a:r>
              <a:rPr lang="en-US" sz="8000">
                <a:solidFill>
                  <a:schemeClr val="dk2"/>
                </a:solidFill>
              </a:rPr>
              <a:t>CONCLUSION</a:t>
            </a:r>
            <a:endParaRPr sz="8000">
              <a:solidFill>
                <a:schemeClr val="dk2"/>
              </a:solidFill>
            </a:endParaRPr>
          </a:p>
        </p:txBody>
      </p:sp>
      <p:sp>
        <p:nvSpPr>
          <p:cNvPr id="779" name="Google Shape;779;p33"/>
          <p:cNvSpPr/>
          <p:nvPr/>
        </p:nvSpPr>
        <p:spPr>
          <a:xfrm>
            <a:off x="17204191" y="-5510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780" name="Google Shape;780;p33"/>
          <p:cNvSpPr/>
          <p:nvPr/>
        </p:nvSpPr>
        <p:spPr>
          <a:xfrm>
            <a:off x="17204191" y="102870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781" name="Google Shape;781;p33"/>
          <p:cNvSpPr/>
          <p:nvPr/>
        </p:nvSpPr>
        <p:spPr>
          <a:xfrm rot="-5400000">
            <a:off x="17204191" y="2112509"/>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sp>
        <p:nvSpPr>
          <p:cNvPr id="782" name="Google Shape;782;p33"/>
          <p:cNvSpPr/>
          <p:nvPr/>
        </p:nvSpPr>
        <p:spPr>
          <a:xfrm>
            <a:off x="16101882" y="586991"/>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783" name="Google Shape;783;p33"/>
          <p:cNvSpPr/>
          <p:nvPr/>
        </p:nvSpPr>
        <p:spPr>
          <a:xfrm rot="5400000">
            <a:off x="15036598" y="72740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784" name="Google Shape;784;p33"/>
          <p:cNvSpPr/>
          <p:nvPr/>
        </p:nvSpPr>
        <p:spPr>
          <a:xfrm rot="10800000">
            <a:off x="16120382" y="211250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785" name="Google Shape;785;p33"/>
          <p:cNvSpPr/>
          <p:nvPr/>
        </p:nvSpPr>
        <p:spPr>
          <a:xfrm>
            <a:off x="15036573" y="1784809"/>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4">
              <a:alphaModFix/>
            </a:blip>
            <a:stretch>
              <a:fillRect b="0" l="0" r="0" t="0"/>
            </a:stretch>
          </a:blipFill>
          <a:ln>
            <a:noFill/>
          </a:ln>
        </p:spPr>
      </p:sp>
      <p:sp>
        <p:nvSpPr>
          <p:cNvPr id="786" name="Google Shape;786;p33"/>
          <p:cNvSpPr/>
          <p:nvPr/>
        </p:nvSpPr>
        <p:spPr>
          <a:xfrm rot="-5400000">
            <a:off x="13851742" y="-55109"/>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6">
              <a:alphaModFix/>
            </a:blip>
            <a:stretch>
              <a:fillRect b="0" l="0" r="0" t="0"/>
            </a:stretch>
          </a:blipFill>
          <a:ln>
            <a:noFill/>
          </a:ln>
        </p:spPr>
      </p:sp>
      <p:sp>
        <p:nvSpPr>
          <p:cNvPr id="787" name="Google Shape;787;p33"/>
          <p:cNvSpPr/>
          <p:nvPr/>
        </p:nvSpPr>
        <p:spPr>
          <a:xfrm>
            <a:off x="13851742" y="1028700"/>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sp>
        <p:nvSpPr>
          <p:cNvPr id="788" name="Google Shape;788;p33"/>
          <p:cNvSpPr/>
          <p:nvPr/>
        </p:nvSpPr>
        <p:spPr>
          <a:xfrm rot="10800000">
            <a:off x="118800" y="707273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789" name="Google Shape;789;p33"/>
          <p:cNvSpPr/>
          <p:nvPr/>
        </p:nvSpPr>
        <p:spPr>
          <a:xfrm>
            <a:off x="1083809" y="707273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790" name="Google Shape;790;p33"/>
          <p:cNvSpPr/>
          <p:nvPr/>
        </p:nvSpPr>
        <p:spPr>
          <a:xfrm>
            <a:off x="0" y="815653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791" name="Google Shape;791;p33"/>
          <p:cNvSpPr/>
          <p:nvPr/>
        </p:nvSpPr>
        <p:spPr>
          <a:xfrm rot="10800000">
            <a:off x="0" y="92403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792" name="Google Shape;792;p33"/>
          <p:cNvSpPr/>
          <p:nvPr/>
        </p:nvSpPr>
        <p:spPr>
          <a:xfrm rot="-5400000">
            <a:off x="1083809" y="92403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793" name="Google Shape;793;p33"/>
          <p:cNvSpPr/>
          <p:nvPr/>
        </p:nvSpPr>
        <p:spPr>
          <a:xfrm rot="10800000">
            <a:off x="2167625" y="887249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794" name="Google Shape;794;p33"/>
          <p:cNvSpPr/>
          <p:nvPr/>
        </p:nvSpPr>
        <p:spPr>
          <a:xfrm>
            <a:off x="2167625" y="778868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795" name="Google Shape;795;p33"/>
          <p:cNvSpPr/>
          <p:nvPr/>
        </p:nvSpPr>
        <p:spPr>
          <a:xfrm rot="5400000">
            <a:off x="3251434" y="887249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grpSp>
        <p:nvGrpSpPr>
          <p:cNvPr id="796" name="Google Shape;796;p33"/>
          <p:cNvGrpSpPr/>
          <p:nvPr/>
        </p:nvGrpSpPr>
        <p:grpSpPr>
          <a:xfrm rot="2700000">
            <a:off x="13836314" y="6843070"/>
            <a:ext cx="7415443" cy="3566801"/>
            <a:chOff x="0" y="0"/>
            <a:chExt cx="660400" cy="317650"/>
          </a:xfrm>
        </p:grpSpPr>
        <p:sp>
          <p:nvSpPr>
            <p:cNvPr id="797" name="Google Shape;797;p33"/>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3"/>
            <p:cNvSpPr txBox="1"/>
            <p:nvPr/>
          </p:nvSpPr>
          <p:spPr>
            <a:xfrm>
              <a:off x="0" y="146050"/>
              <a:ext cx="660300" cy="17160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799" name="Google Shape;799;p33"/>
          <p:cNvCxnSpPr/>
          <p:nvPr/>
        </p:nvCxnSpPr>
        <p:spPr>
          <a:xfrm>
            <a:off x="13374310" y="7662854"/>
            <a:ext cx="5185200" cy="5132700"/>
          </a:xfrm>
          <a:prstGeom prst="straightConnector1">
            <a:avLst/>
          </a:prstGeom>
          <a:noFill/>
          <a:ln cap="flat" cmpd="sng" w="28575">
            <a:solidFill>
              <a:srgbClr val="8CA9AD"/>
            </a:solidFill>
            <a:prstDash val="solid"/>
            <a:round/>
            <a:headEnd len="sm" w="sm" type="none"/>
            <a:tailEnd len="sm" w="sm" type="none"/>
          </a:ln>
        </p:spPr>
      </p:cxnSp>
      <p:cxnSp>
        <p:nvCxnSpPr>
          <p:cNvPr id="800" name="Google Shape;800;p33"/>
          <p:cNvCxnSpPr/>
          <p:nvPr/>
        </p:nvCxnSpPr>
        <p:spPr>
          <a:xfrm>
            <a:off x="13160364" y="7975530"/>
            <a:ext cx="5038800" cy="5038800"/>
          </a:xfrm>
          <a:prstGeom prst="straightConnector1">
            <a:avLst/>
          </a:prstGeom>
          <a:noFill/>
          <a:ln cap="flat" cmpd="sng" w="28575">
            <a:solidFill>
              <a:srgbClr val="8CA9AD"/>
            </a:solidFill>
            <a:prstDash val="solid"/>
            <a:round/>
            <a:headEnd len="sm" w="sm" type="none"/>
            <a:tailEnd len="sm" w="sm" type="none"/>
          </a:ln>
        </p:spPr>
      </p:cxnSp>
      <p:cxnSp>
        <p:nvCxnSpPr>
          <p:cNvPr id="801" name="Google Shape;801;p33"/>
          <p:cNvCxnSpPr/>
          <p:nvPr/>
        </p:nvCxnSpPr>
        <p:spPr>
          <a:xfrm>
            <a:off x="12980762" y="8334000"/>
            <a:ext cx="4867200" cy="4867200"/>
          </a:xfrm>
          <a:prstGeom prst="straightConnector1">
            <a:avLst/>
          </a:prstGeom>
          <a:noFill/>
          <a:ln cap="flat" cmpd="sng" w="28575">
            <a:solidFill>
              <a:srgbClr val="8CA9AD"/>
            </a:solidFill>
            <a:prstDash val="solid"/>
            <a:round/>
            <a:headEnd len="sm" w="sm" type="none"/>
            <a:tailEnd len="sm" w="sm" type="none"/>
          </a:ln>
        </p:spPr>
      </p:cxnSp>
      <p:cxnSp>
        <p:nvCxnSpPr>
          <p:cNvPr id="802" name="Google Shape;802;p33"/>
          <p:cNvCxnSpPr/>
          <p:nvPr/>
        </p:nvCxnSpPr>
        <p:spPr>
          <a:xfrm>
            <a:off x="12854107" y="8720268"/>
            <a:ext cx="4690500" cy="4690500"/>
          </a:xfrm>
          <a:prstGeom prst="straightConnector1">
            <a:avLst/>
          </a:prstGeom>
          <a:noFill/>
          <a:ln cap="flat" cmpd="sng" w="28575">
            <a:solidFill>
              <a:srgbClr val="8CA9AD"/>
            </a:solidFill>
            <a:prstDash val="solid"/>
            <a:round/>
            <a:headEnd len="sm" w="sm" type="none"/>
            <a:tailEnd len="sm" w="sm" type="none"/>
          </a:ln>
        </p:spPr>
      </p:cxnSp>
      <p:cxnSp>
        <p:nvCxnSpPr>
          <p:cNvPr id="803" name="Google Shape;803;p33"/>
          <p:cNvCxnSpPr/>
          <p:nvPr/>
        </p:nvCxnSpPr>
        <p:spPr>
          <a:xfrm>
            <a:off x="12710253" y="9159945"/>
            <a:ext cx="4347600" cy="4347600"/>
          </a:xfrm>
          <a:prstGeom prst="straightConnector1">
            <a:avLst/>
          </a:prstGeom>
          <a:noFill/>
          <a:ln cap="flat" cmpd="sng" w="28575">
            <a:solidFill>
              <a:srgbClr val="8CA9AD"/>
            </a:solidFill>
            <a:prstDash val="solid"/>
            <a:round/>
            <a:headEnd len="sm" w="sm" type="none"/>
            <a:tailEnd len="sm" w="sm" type="none"/>
          </a:ln>
        </p:spPr>
      </p:cxnSp>
      <p:grpSp>
        <p:nvGrpSpPr>
          <p:cNvPr id="804" name="Google Shape;804;p33"/>
          <p:cNvGrpSpPr/>
          <p:nvPr/>
        </p:nvGrpSpPr>
        <p:grpSpPr>
          <a:xfrm rot="2700000">
            <a:off x="-1377001" y="-3093555"/>
            <a:ext cx="7415443" cy="3566801"/>
            <a:chOff x="0" y="0"/>
            <a:chExt cx="660400" cy="317650"/>
          </a:xfrm>
        </p:grpSpPr>
        <p:sp>
          <p:nvSpPr>
            <p:cNvPr id="805" name="Google Shape;805;p33"/>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3"/>
            <p:cNvSpPr txBox="1"/>
            <p:nvPr/>
          </p:nvSpPr>
          <p:spPr>
            <a:xfrm>
              <a:off x="0" y="146050"/>
              <a:ext cx="660300" cy="17160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807" name="Google Shape;807;p33"/>
          <p:cNvCxnSpPr/>
          <p:nvPr/>
        </p:nvCxnSpPr>
        <p:spPr>
          <a:xfrm>
            <a:off x="-1839005" y="-2273771"/>
            <a:ext cx="5185200" cy="5132700"/>
          </a:xfrm>
          <a:prstGeom prst="straightConnector1">
            <a:avLst/>
          </a:prstGeom>
          <a:noFill/>
          <a:ln cap="flat" cmpd="sng" w="28575">
            <a:solidFill>
              <a:srgbClr val="8CA9AD"/>
            </a:solidFill>
            <a:prstDash val="solid"/>
            <a:round/>
            <a:headEnd len="sm" w="sm" type="none"/>
            <a:tailEnd len="sm" w="sm" type="none"/>
          </a:ln>
        </p:spPr>
      </p:cxnSp>
      <p:cxnSp>
        <p:nvCxnSpPr>
          <p:cNvPr id="808" name="Google Shape;808;p33"/>
          <p:cNvCxnSpPr/>
          <p:nvPr/>
        </p:nvCxnSpPr>
        <p:spPr>
          <a:xfrm>
            <a:off x="-2052951" y="-1961095"/>
            <a:ext cx="5038800" cy="5038800"/>
          </a:xfrm>
          <a:prstGeom prst="straightConnector1">
            <a:avLst/>
          </a:prstGeom>
          <a:noFill/>
          <a:ln cap="flat" cmpd="sng" w="28575">
            <a:solidFill>
              <a:srgbClr val="8CA9AD"/>
            </a:solidFill>
            <a:prstDash val="solid"/>
            <a:round/>
            <a:headEnd len="sm" w="sm" type="none"/>
            <a:tailEnd len="sm" w="sm" type="none"/>
          </a:ln>
        </p:spPr>
      </p:cxnSp>
      <p:cxnSp>
        <p:nvCxnSpPr>
          <p:cNvPr id="809" name="Google Shape;809;p33"/>
          <p:cNvCxnSpPr/>
          <p:nvPr/>
        </p:nvCxnSpPr>
        <p:spPr>
          <a:xfrm>
            <a:off x="-2232553" y="-1602625"/>
            <a:ext cx="4867200" cy="4867200"/>
          </a:xfrm>
          <a:prstGeom prst="straightConnector1">
            <a:avLst/>
          </a:prstGeom>
          <a:noFill/>
          <a:ln cap="flat" cmpd="sng" w="28575">
            <a:solidFill>
              <a:srgbClr val="8CA9AD"/>
            </a:solidFill>
            <a:prstDash val="solid"/>
            <a:round/>
            <a:headEnd len="sm" w="sm" type="none"/>
            <a:tailEnd len="sm" w="sm" type="none"/>
          </a:ln>
        </p:spPr>
      </p:cxnSp>
      <p:cxnSp>
        <p:nvCxnSpPr>
          <p:cNvPr id="810" name="Google Shape;810;p33"/>
          <p:cNvCxnSpPr/>
          <p:nvPr/>
        </p:nvCxnSpPr>
        <p:spPr>
          <a:xfrm>
            <a:off x="-2359208" y="-1216357"/>
            <a:ext cx="4690500" cy="4690500"/>
          </a:xfrm>
          <a:prstGeom prst="straightConnector1">
            <a:avLst/>
          </a:prstGeom>
          <a:noFill/>
          <a:ln cap="flat" cmpd="sng" w="28575">
            <a:solidFill>
              <a:srgbClr val="8CA9AD"/>
            </a:solidFill>
            <a:prstDash val="solid"/>
            <a:round/>
            <a:headEnd len="sm" w="sm" type="none"/>
            <a:tailEnd len="sm" w="sm" type="none"/>
          </a:ln>
        </p:spPr>
      </p:cxnSp>
      <p:cxnSp>
        <p:nvCxnSpPr>
          <p:cNvPr id="811" name="Google Shape;811;p33"/>
          <p:cNvCxnSpPr/>
          <p:nvPr/>
        </p:nvCxnSpPr>
        <p:spPr>
          <a:xfrm>
            <a:off x="-2503062" y="-776680"/>
            <a:ext cx="4347600" cy="4347600"/>
          </a:xfrm>
          <a:prstGeom prst="straightConnector1">
            <a:avLst/>
          </a:prstGeom>
          <a:noFill/>
          <a:ln cap="flat" cmpd="sng" w="28575">
            <a:solidFill>
              <a:srgbClr val="8CA9AD"/>
            </a:solidFill>
            <a:prstDash val="solid"/>
            <a:round/>
            <a:headEnd len="sm" w="sm" type="none"/>
            <a:tailEnd len="sm" w="sm" type="none"/>
          </a:ln>
        </p:spPr>
      </p:cxnSp>
      <p:cxnSp>
        <p:nvCxnSpPr>
          <p:cNvPr id="812" name="Google Shape;812;p33"/>
          <p:cNvCxnSpPr/>
          <p:nvPr/>
        </p:nvCxnSpPr>
        <p:spPr>
          <a:xfrm>
            <a:off x="-2623881" y="-332957"/>
            <a:ext cx="3963600" cy="3985500"/>
          </a:xfrm>
          <a:prstGeom prst="straightConnector1">
            <a:avLst/>
          </a:prstGeom>
          <a:noFill/>
          <a:ln cap="flat" cmpd="sng" w="28575">
            <a:solidFill>
              <a:srgbClr val="8CA9AD"/>
            </a:solidFill>
            <a:prstDash val="solid"/>
            <a:round/>
            <a:headEnd len="sm" w="sm" type="none"/>
            <a:tailEnd len="sm" w="sm" type="none"/>
          </a:ln>
        </p:spPr>
      </p:cxnSp>
      <p:cxnSp>
        <p:nvCxnSpPr>
          <p:cNvPr id="813" name="Google Shape;813;p33"/>
          <p:cNvCxnSpPr/>
          <p:nvPr/>
        </p:nvCxnSpPr>
        <p:spPr>
          <a:xfrm>
            <a:off x="-2598114" y="228677"/>
            <a:ext cx="3377400" cy="3360000"/>
          </a:xfrm>
          <a:prstGeom prst="straightConnector1">
            <a:avLst/>
          </a:prstGeom>
          <a:noFill/>
          <a:ln cap="flat" cmpd="sng" w="28575">
            <a:solidFill>
              <a:srgbClr val="8CA9AD"/>
            </a:solidFill>
            <a:prstDash val="solid"/>
            <a:round/>
            <a:headEnd len="sm" w="sm" type="none"/>
            <a:tailEnd len="sm" w="sm" type="none"/>
          </a:ln>
        </p:spPr>
      </p:cxnSp>
      <p:cxnSp>
        <p:nvCxnSpPr>
          <p:cNvPr id="814" name="Google Shape;814;p33"/>
          <p:cNvCxnSpPr/>
          <p:nvPr/>
        </p:nvCxnSpPr>
        <p:spPr>
          <a:xfrm>
            <a:off x="-2509797" y="905760"/>
            <a:ext cx="2628600" cy="2672100"/>
          </a:xfrm>
          <a:prstGeom prst="straightConnector1">
            <a:avLst/>
          </a:prstGeom>
          <a:noFill/>
          <a:ln cap="flat" cmpd="sng" w="28575">
            <a:solidFill>
              <a:srgbClr val="8CA9AD"/>
            </a:solidFill>
            <a:prstDash val="solid"/>
            <a:round/>
            <a:headEnd len="sm" w="sm" type="none"/>
            <a:tailEnd len="sm" w="sm" type="none"/>
          </a:ln>
        </p:spPr>
      </p:cxnSp>
      <p:sp>
        <p:nvSpPr>
          <p:cNvPr id="815" name="Google Shape;815;p33"/>
          <p:cNvSpPr txBox="1"/>
          <p:nvPr/>
        </p:nvSpPr>
        <p:spPr>
          <a:xfrm>
            <a:off x="2331300" y="3891263"/>
            <a:ext cx="14138100" cy="34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accent1"/>
                </a:solidFill>
                <a:latin typeface="Calibri"/>
                <a:ea typeface="Calibri"/>
                <a:cs typeface="Calibri"/>
                <a:sym typeface="Calibri"/>
              </a:rPr>
              <a:t>This study classified five Turkish rice varieties using advanced image analysis on a dataset of 75,000 images. Traditional machine learning and deep learning CNN’s achieved high accuracies, highlighting their potential for precise rice classification. These findings suggest promising applications for advanced image analysis in sustainable agriculture worldwide</a:t>
            </a:r>
            <a:endParaRPr sz="3200">
              <a:solidFill>
                <a:schemeClr val="accen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819" name="Shape 819"/>
        <p:cNvGrpSpPr/>
        <p:nvPr/>
      </p:nvGrpSpPr>
      <p:grpSpPr>
        <a:xfrm>
          <a:off x="0" y="0"/>
          <a:ext cx="0" cy="0"/>
          <a:chOff x="0" y="0"/>
          <a:chExt cx="0" cy="0"/>
        </a:xfrm>
      </p:grpSpPr>
      <p:sp>
        <p:nvSpPr>
          <p:cNvPr id="820" name="Google Shape;820;p34"/>
          <p:cNvSpPr txBox="1"/>
          <p:nvPr/>
        </p:nvSpPr>
        <p:spPr>
          <a:xfrm>
            <a:off x="3833915" y="3960810"/>
            <a:ext cx="10620170" cy="1886584"/>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12399" u="none" cap="none" strike="noStrike">
                <a:solidFill>
                  <a:srgbClr val="227C9D"/>
                </a:solidFill>
                <a:latin typeface="Arial"/>
                <a:ea typeface="Arial"/>
                <a:cs typeface="Arial"/>
                <a:sym typeface="Arial"/>
              </a:rPr>
              <a:t>THANK YOU</a:t>
            </a:r>
            <a:endParaRPr/>
          </a:p>
        </p:txBody>
      </p:sp>
      <p:sp>
        <p:nvSpPr>
          <p:cNvPr id="821" name="Google Shape;821;p34"/>
          <p:cNvSpPr/>
          <p:nvPr/>
        </p:nvSpPr>
        <p:spPr>
          <a:xfrm>
            <a:off x="17204191" y="-5510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822" name="Google Shape;822;p34"/>
          <p:cNvSpPr/>
          <p:nvPr/>
        </p:nvSpPr>
        <p:spPr>
          <a:xfrm>
            <a:off x="17204191" y="102870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823" name="Google Shape;823;p34"/>
          <p:cNvSpPr/>
          <p:nvPr/>
        </p:nvSpPr>
        <p:spPr>
          <a:xfrm rot="-5400000">
            <a:off x="17204191" y="2112509"/>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sp>
        <p:nvSpPr>
          <p:cNvPr id="824" name="Google Shape;824;p34"/>
          <p:cNvSpPr/>
          <p:nvPr/>
        </p:nvSpPr>
        <p:spPr>
          <a:xfrm>
            <a:off x="16120382" y="-5510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825" name="Google Shape;825;p34"/>
          <p:cNvSpPr/>
          <p:nvPr/>
        </p:nvSpPr>
        <p:spPr>
          <a:xfrm rot="5400000">
            <a:off x="15036573" y="102870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826" name="Google Shape;826;p34"/>
          <p:cNvSpPr/>
          <p:nvPr/>
        </p:nvSpPr>
        <p:spPr>
          <a:xfrm rot="10800000">
            <a:off x="16120382" y="211250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827" name="Google Shape;827;p34"/>
          <p:cNvSpPr/>
          <p:nvPr/>
        </p:nvSpPr>
        <p:spPr>
          <a:xfrm>
            <a:off x="15036573" y="2112509"/>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4">
              <a:alphaModFix/>
            </a:blip>
            <a:stretch>
              <a:fillRect b="0" l="0" r="0" t="0"/>
            </a:stretch>
          </a:blipFill>
          <a:ln>
            <a:noFill/>
          </a:ln>
        </p:spPr>
      </p:sp>
      <p:sp>
        <p:nvSpPr>
          <p:cNvPr id="828" name="Google Shape;828;p34"/>
          <p:cNvSpPr/>
          <p:nvPr/>
        </p:nvSpPr>
        <p:spPr>
          <a:xfrm rot="-5400000">
            <a:off x="12770705" y="-55109"/>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6">
              <a:alphaModFix/>
            </a:blip>
            <a:stretch>
              <a:fillRect b="0" l="0" r="0" t="0"/>
            </a:stretch>
          </a:blipFill>
          <a:ln>
            <a:noFill/>
          </a:ln>
        </p:spPr>
      </p:sp>
      <p:sp>
        <p:nvSpPr>
          <p:cNvPr id="829" name="Google Shape;829;p34"/>
          <p:cNvSpPr/>
          <p:nvPr/>
        </p:nvSpPr>
        <p:spPr>
          <a:xfrm>
            <a:off x="12770705" y="1028700"/>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sp>
        <p:nvSpPr>
          <p:cNvPr id="830" name="Google Shape;830;p34"/>
          <p:cNvSpPr/>
          <p:nvPr/>
        </p:nvSpPr>
        <p:spPr>
          <a:xfrm rot="10800000">
            <a:off x="9525" y="7044155"/>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831" name="Google Shape;831;p34"/>
          <p:cNvSpPr/>
          <p:nvPr/>
        </p:nvSpPr>
        <p:spPr>
          <a:xfrm>
            <a:off x="1083809" y="707273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832" name="Google Shape;832;p34"/>
          <p:cNvSpPr/>
          <p:nvPr/>
        </p:nvSpPr>
        <p:spPr>
          <a:xfrm>
            <a:off x="0" y="815653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833" name="Google Shape;833;p34"/>
          <p:cNvSpPr/>
          <p:nvPr/>
        </p:nvSpPr>
        <p:spPr>
          <a:xfrm rot="10800000">
            <a:off x="0" y="92403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834" name="Google Shape;834;p34"/>
          <p:cNvSpPr/>
          <p:nvPr/>
        </p:nvSpPr>
        <p:spPr>
          <a:xfrm rot="-5400000">
            <a:off x="1083809" y="92403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835" name="Google Shape;835;p34"/>
          <p:cNvSpPr/>
          <p:nvPr/>
        </p:nvSpPr>
        <p:spPr>
          <a:xfrm rot="10800000">
            <a:off x="3321750" y="9268923"/>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836" name="Google Shape;836;p34"/>
          <p:cNvSpPr/>
          <p:nvPr/>
        </p:nvSpPr>
        <p:spPr>
          <a:xfrm>
            <a:off x="3321750" y="8185114"/>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837" name="Google Shape;837;p34"/>
          <p:cNvSpPr/>
          <p:nvPr/>
        </p:nvSpPr>
        <p:spPr>
          <a:xfrm rot="5400000">
            <a:off x="4405559" y="9268923"/>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grpSp>
        <p:nvGrpSpPr>
          <p:cNvPr id="838" name="Google Shape;838;p34"/>
          <p:cNvGrpSpPr/>
          <p:nvPr/>
        </p:nvGrpSpPr>
        <p:grpSpPr>
          <a:xfrm>
            <a:off x="12770709" y="5203486"/>
            <a:ext cx="8837379" cy="8845601"/>
            <a:chOff x="13508" y="0"/>
            <a:chExt cx="11783172" cy="11794135"/>
          </a:xfrm>
        </p:grpSpPr>
        <p:grpSp>
          <p:nvGrpSpPr>
            <p:cNvPr id="839" name="Google Shape;839;p34"/>
            <p:cNvGrpSpPr/>
            <p:nvPr/>
          </p:nvGrpSpPr>
          <p:grpSpPr>
            <a:xfrm rot="2700000">
              <a:off x="1676828" y="2799524"/>
              <a:ext cx="9887197" cy="4753460"/>
              <a:chOff x="0" y="0"/>
              <a:chExt cx="660400" cy="317500"/>
            </a:xfrm>
          </p:grpSpPr>
          <p:sp>
            <p:nvSpPr>
              <p:cNvPr id="840" name="Google Shape;840;p34"/>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4"/>
              <p:cNvSpPr txBox="1"/>
              <p:nvPr/>
            </p:nvSpPr>
            <p:spPr>
              <a:xfrm>
                <a:off x="0" y="146050"/>
                <a:ext cx="660400" cy="17145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842" name="Google Shape;842;p34"/>
            <p:cNvCxnSpPr/>
            <p:nvPr/>
          </p:nvCxnSpPr>
          <p:spPr>
            <a:xfrm>
              <a:off x="1060010" y="3892256"/>
              <a:ext cx="6913622" cy="6843603"/>
            </a:xfrm>
            <a:prstGeom prst="straightConnector1">
              <a:avLst/>
            </a:prstGeom>
            <a:noFill/>
            <a:ln cap="flat" cmpd="sng" w="38100">
              <a:solidFill>
                <a:srgbClr val="8CA9AD"/>
              </a:solidFill>
              <a:prstDash val="solid"/>
              <a:round/>
              <a:headEnd len="sm" w="sm" type="none"/>
              <a:tailEnd len="sm" w="sm" type="none"/>
            </a:ln>
          </p:spPr>
        </p:cxnSp>
        <p:cxnSp>
          <p:nvCxnSpPr>
            <p:cNvPr id="843" name="Google Shape;843;p34"/>
            <p:cNvCxnSpPr/>
            <p:nvPr/>
          </p:nvCxnSpPr>
          <p:spPr>
            <a:xfrm>
              <a:off x="774748" y="4309159"/>
              <a:ext cx="6718471" cy="6718471"/>
            </a:xfrm>
            <a:prstGeom prst="straightConnector1">
              <a:avLst/>
            </a:prstGeom>
            <a:noFill/>
            <a:ln cap="flat" cmpd="sng" w="38100">
              <a:solidFill>
                <a:srgbClr val="8CA9AD"/>
              </a:solidFill>
              <a:prstDash val="solid"/>
              <a:round/>
              <a:headEnd len="sm" w="sm" type="none"/>
              <a:tailEnd len="sm" w="sm" type="none"/>
            </a:ln>
          </p:spPr>
        </p:cxnSp>
        <p:cxnSp>
          <p:nvCxnSpPr>
            <p:cNvPr id="844" name="Google Shape;844;p34"/>
            <p:cNvCxnSpPr/>
            <p:nvPr/>
          </p:nvCxnSpPr>
          <p:spPr>
            <a:xfrm>
              <a:off x="535279" y="4787119"/>
              <a:ext cx="6489522" cy="6489522"/>
            </a:xfrm>
            <a:prstGeom prst="straightConnector1">
              <a:avLst/>
            </a:prstGeom>
            <a:noFill/>
            <a:ln cap="flat" cmpd="sng" w="38100">
              <a:solidFill>
                <a:srgbClr val="8CA9AD"/>
              </a:solidFill>
              <a:prstDash val="solid"/>
              <a:round/>
              <a:headEnd len="sm" w="sm" type="none"/>
              <a:tailEnd len="sm" w="sm" type="none"/>
            </a:ln>
          </p:spPr>
        </p:cxnSp>
        <p:cxnSp>
          <p:nvCxnSpPr>
            <p:cNvPr id="845" name="Google Shape;845;p34"/>
            <p:cNvCxnSpPr/>
            <p:nvPr/>
          </p:nvCxnSpPr>
          <p:spPr>
            <a:xfrm>
              <a:off x="366406" y="5302142"/>
              <a:ext cx="6254021" cy="6254021"/>
            </a:xfrm>
            <a:prstGeom prst="straightConnector1">
              <a:avLst/>
            </a:prstGeom>
            <a:noFill/>
            <a:ln cap="flat" cmpd="sng" w="38100">
              <a:solidFill>
                <a:srgbClr val="8CA9AD"/>
              </a:solidFill>
              <a:prstDash val="solid"/>
              <a:round/>
              <a:headEnd len="sm" w="sm" type="none"/>
              <a:tailEnd len="sm" w="sm" type="none"/>
            </a:ln>
          </p:spPr>
        </p:cxnSp>
        <p:cxnSp>
          <p:nvCxnSpPr>
            <p:cNvPr id="846" name="Google Shape;846;p34"/>
            <p:cNvCxnSpPr/>
            <p:nvPr/>
          </p:nvCxnSpPr>
          <p:spPr>
            <a:xfrm>
              <a:off x="174601" y="5888378"/>
              <a:ext cx="5796899" cy="5796899"/>
            </a:xfrm>
            <a:prstGeom prst="straightConnector1">
              <a:avLst/>
            </a:prstGeom>
            <a:noFill/>
            <a:ln cap="flat" cmpd="sng" w="38100">
              <a:solidFill>
                <a:srgbClr val="8CA9AD"/>
              </a:solidFill>
              <a:prstDash val="solid"/>
              <a:round/>
              <a:headEnd len="sm" w="sm" type="none"/>
              <a:tailEnd len="sm" w="sm" type="none"/>
            </a:ln>
          </p:spPr>
        </p:cxnSp>
        <p:cxnSp>
          <p:nvCxnSpPr>
            <p:cNvPr id="847" name="Google Shape;847;p34"/>
            <p:cNvCxnSpPr/>
            <p:nvPr/>
          </p:nvCxnSpPr>
          <p:spPr>
            <a:xfrm>
              <a:off x="13508" y="6480010"/>
              <a:ext cx="5284799" cy="5314125"/>
            </a:xfrm>
            <a:prstGeom prst="straightConnector1">
              <a:avLst/>
            </a:prstGeom>
            <a:noFill/>
            <a:ln cap="flat" cmpd="sng" w="38100">
              <a:solidFill>
                <a:srgbClr val="8CA9AD"/>
              </a:solidFill>
              <a:prstDash val="solid"/>
              <a:round/>
              <a:headEnd len="sm" w="sm" type="none"/>
              <a:tailEnd len="sm" w="sm" type="none"/>
            </a:ln>
          </p:spPr>
        </p:cxnSp>
        <p:cxnSp>
          <p:nvCxnSpPr>
            <p:cNvPr id="848" name="Google Shape;848;p34"/>
            <p:cNvCxnSpPr/>
            <p:nvPr/>
          </p:nvCxnSpPr>
          <p:spPr>
            <a:xfrm>
              <a:off x="47865" y="7228854"/>
              <a:ext cx="4503313" cy="4480077"/>
            </a:xfrm>
            <a:prstGeom prst="straightConnector1">
              <a:avLst/>
            </a:prstGeom>
            <a:noFill/>
            <a:ln cap="flat" cmpd="sng" w="38100">
              <a:solidFill>
                <a:srgbClr val="8CA9AD"/>
              </a:solidFill>
              <a:prstDash val="solid"/>
              <a:round/>
              <a:headEnd len="sm" w="sm" type="none"/>
              <a:tailEnd len="sm" w="sm" type="none"/>
            </a:ln>
          </p:spPr>
        </p:cxnSp>
        <p:cxnSp>
          <p:nvCxnSpPr>
            <p:cNvPr id="849" name="Google Shape;849;p34"/>
            <p:cNvCxnSpPr/>
            <p:nvPr/>
          </p:nvCxnSpPr>
          <p:spPr>
            <a:xfrm>
              <a:off x="165620" y="8131631"/>
              <a:ext cx="3504797" cy="3562626"/>
            </a:xfrm>
            <a:prstGeom prst="straightConnector1">
              <a:avLst/>
            </a:prstGeom>
            <a:noFill/>
            <a:ln cap="flat" cmpd="sng" w="38100">
              <a:solidFill>
                <a:srgbClr val="8CA9AD"/>
              </a:solidFill>
              <a:prstDash val="solid"/>
              <a:round/>
              <a:headEnd len="sm" w="sm" type="none"/>
              <a:tailEnd len="sm" w="sm" type="none"/>
            </a:ln>
          </p:spPr>
        </p:cxnSp>
        <p:cxnSp>
          <p:nvCxnSpPr>
            <p:cNvPr id="850" name="Google Shape;850;p34"/>
            <p:cNvCxnSpPr/>
            <p:nvPr/>
          </p:nvCxnSpPr>
          <p:spPr>
            <a:xfrm>
              <a:off x="676661" y="9346264"/>
              <a:ext cx="1790115" cy="1790115"/>
            </a:xfrm>
            <a:prstGeom prst="straightConnector1">
              <a:avLst/>
            </a:prstGeom>
            <a:noFill/>
            <a:ln cap="flat" cmpd="sng" w="38100">
              <a:solidFill>
                <a:srgbClr val="8CA9AD"/>
              </a:solidFill>
              <a:prstDash val="solid"/>
              <a:round/>
              <a:headEnd len="sm" w="sm" type="none"/>
              <a:tailEnd len="sm" w="sm" type="none"/>
            </a:ln>
          </p:spPr>
        </p:cxnSp>
      </p:grpSp>
      <p:grpSp>
        <p:nvGrpSpPr>
          <p:cNvPr id="851" name="Google Shape;851;p34"/>
          <p:cNvGrpSpPr/>
          <p:nvPr/>
        </p:nvGrpSpPr>
        <p:grpSpPr>
          <a:xfrm>
            <a:off x="-2623881" y="-5192964"/>
            <a:ext cx="8837380" cy="8845601"/>
            <a:chOff x="13508" y="0"/>
            <a:chExt cx="11783172" cy="11794135"/>
          </a:xfrm>
        </p:grpSpPr>
        <p:grpSp>
          <p:nvGrpSpPr>
            <p:cNvPr id="852" name="Google Shape;852;p34"/>
            <p:cNvGrpSpPr/>
            <p:nvPr/>
          </p:nvGrpSpPr>
          <p:grpSpPr>
            <a:xfrm rot="2700000">
              <a:off x="1676828" y="2799524"/>
              <a:ext cx="9887197" cy="4753460"/>
              <a:chOff x="0" y="0"/>
              <a:chExt cx="660400" cy="317500"/>
            </a:xfrm>
          </p:grpSpPr>
          <p:sp>
            <p:nvSpPr>
              <p:cNvPr id="853" name="Google Shape;853;p34"/>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4"/>
              <p:cNvSpPr txBox="1"/>
              <p:nvPr/>
            </p:nvSpPr>
            <p:spPr>
              <a:xfrm>
                <a:off x="0" y="146050"/>
                <a:ext cx="660400" cy="17145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855" name="Google Shape;855;p34"/>
            <p:cNvCxnSpPr/>
            <p:nvPr/>
          </p:nvCxnSpPr>
          <p:spPr>
            <a:xfrm>
              <a:off x="1060010" y="3892256"/>
              <a:ext cx="6913622" cy="6843603"/>
            </a:xfrm>
            <a:prstGeom prst="straightConnector1">
              <a:avLst/>
            </a:prstGeom>
            <a:noFill/>
            <a:ln cap="flat" cmpd="sng" w="38100">
              <a:solidFill>
                <a:srgbClr val="8CA9AD"/>
              </a:solidFill>
              <a:prstDash val="solid"/>
              <a:round/>
              <a:headEnd len="sm" w="sm" type="none"/>
              <a:tailEnd len="sm" w="sm" type="none"/>
            </a:ln>
          </p:spPr>
        </p:cxnSp>
        <p:cxnSp>
          <p:nvCxnSpPr>
            <p:cNvPr id="856" name="Google Shape;856;p34"/>
            <p:cNvCxnSpPr/>
            <p:nvPr/>
          </p:nvCxnSpPr>
          <p:spPr>
            <a:xfrm>
              <a:off x="774748" y="4309159"/>
              <a:ext cx="6718471" cy="6718471"/>
            </a:xfrm>
            <a:prstGeom prst="straightConnector1">
              <a:avLst/>
            </a:prstGeom>
            <a:noFill/>
            <a:ln cap="flat" cmpd="sng" w="38100">
              <a:solidFill>
                <a:srgbClr val="8CA9AD"/>
              </a:solidFill>
              <a:prstDash val="solid"/>
              <a:round/>
              <a:headEnd len="sm" w="sm" type="none"/>
              <a:tailEnd len="sm" w="sm" type="none"/>
            </a:ln>
          </p:spPr>
        </p:cxnSp>
        <p:cxnSp>
          <p:nvCxnSpPr>
            <p:cNvPr id="857" name="Google Shape;857;p34"/>
            <p:cNvCxnSpPr/>
            <p:nvPr/>
          </p:nvCxnSpPr>
          <p:spPr>
            <a:xfrm>
              <a:off x="535279" y="4787119"/>
              <a:ext cx="6489522" cy="6489522"/>
            </a:xfrm>
            <a:prstGeom prst="straightConnector1">
              <a:avLst/>
            </a:prstGeom>
            <a:noFill/>
            <a:ln cap="flat" cmpd="sng" w="38100">
              <a:solidFill>
                <a:srgbClr val="8CA9AD"/>
              </a:solidFill>
              <a:prstDash val="solid"/>
              <a:round/>
              <a:headEnd len="sm" w="sm" type="none"/>
              <a:tailEnd len="sm" w="sm" type="none"/>
            </a:ln>
          </p:spPr>
        </p:cxnSp>
        <p:cxnSp>
          <p:nvCxnSpPr>
            <p:cNvPr id="858" name="Google Shape;858;p34"/>
            <p:cNvCxnSpPr/>
            <p:nvPr/>
          </p:nvCxnSpPr>
          <p:spPr>
            <a:xfrm>
              <a:off x="366406" y="5302142"/>
              <a:ext cx="6254021" cy="6254021"/>
            </a:xfrm>
            <a:prstGeom prst="straightConnector1">
              <a:avLst/>
            </a:prstGeom>
            <a:noFill/>
            <a:ln cap="flat" cmpd="sng" w="38100">
              <a:solidFill>
                <a:srgbClr val="8CA9AD"/>
              </a:solidFill>
              <a:prstDash val="solid"/>
              <a:round/>
              <a:headEnd len="sm" w="sm" type="none"/>
              <a:tailEnd len="sm" w="sm" type="none"/>
            </a:ln>
          </p:spPr>
        </p:cxnSp>
        <p:cxnSp>
          <p:nvCxnSpPr>
            <p:cNvPr id="859" name="Google Shape;859;p34"/>
            <p:cNvCxnSpPr/>
            <p:nvPr/>
          </p:nvCxnSpPr>
          <p:spPr>
            <a:xfrm>
              <a:off x="174601" y="5888378"/>
              <a:ext cx="5796899" cy="5796899"/>
            </a:xfrm>
            <a:prstGeom prst="straightConnector1">
              <a:avLst/>
            </a:prstGeom>
            <a:noFill/>
            <a:ln cap="flat" cmpd="sng" w="38100">
              <a:solidFill>
                <a:srgbClr val="8CA9AD"/>
              </a:solidFill>
              <a:prstDash val="solid"/>
              <a:round/>
              <a:headEnd len="sm" w="sm" type="none"/>
              <a:tailEnd len="sm" w="sm" type="none"/>
            </a:ln>
          </p:spPr>
        </p:cxnSp>
        <p:cxnSp>
          <p:nvCxnSpPr>
            <p:cNvPr id="860" name="Google Shape;860;p34"/>
            <p:cNvCxnSpPr/>
            <p:nvPr/>
          </p:nvCxnSpPr>
          <p:spPr>
            <a:xfrm>
              <a:off x="13508" y="6480010"/>
              <a:ext cx="5284799" cy="5314125"/>
            </a:xfrm>
            <a:prstGeom prst="straightConnector1">
              <a:avLst/>
            </a:prstGeom>
            <a:noFill/>
            <a:ln cap="flat" cmpd="sng" w="38100">
              <a:solidFill>
                <a:srgbClr val="8CA9AD"/>
              </a:solidFill>
              <a:prstDash val="solid"/>
              <a:round/>
              <a:headEnd len="sm" w="sm" type="none"/>
              <a:tailEnd len="sm" w="sm" type="none"/>
            </a:ln>
          </p:spPr>
        </p:cxnSp>
        <p:cxnSp>
          <p:nvCxnSpPr>
            <p:cNvPr id="861" name="Google Shape;861;p34"/>
            <p:cNvCxnSpPr/>
            <p:nvPr/>
          </p:nvCxnSpPr>
          <p:spPr>
            <a:xfrm>
              <a:off x="47865" y="7228854"/>
              <a:ext cx="4503313" cy="4480077"/>
            </a:xfrm>
            <a:prstGeom prst="straightConnector1">
              <a:avLst/>
            </a:prstGeom>
            <a:noFill/>
            <a:ln cap="flat" cmpd="sng" w="38100">
              <a:solidFill>
                <a:srgbClr val="8CA9AD"/>
              </a:solidFill>
              <a:prstDash val="solid"/>
              <a:round/>
              <a:headEnd len="sm" w="sm" type="none"/>
              <a:tailEnd len="sm" w="sm" type="none"/>
            </a:ln>
          </p:spPr>
        </p:cxnSp>
        <p:cxnSp>
          <p:nvCxnSpPr>
            <p:cNvPr id="862" name="Google Shape;862;p34"/>
            <p:cNvCxnSpPr/>
            <p:nvPr/>
          </p:nvCxnSpPr>
          <p:spPr>
            <a:xfrm>
              <a:off x="165620" y="8131631"/>
              <a:ext cx="3504797" cy="3562626"/>
            </a:xfrm>
            <a:prstGeom prst="straightConnector1">
              <a:avLst/>
            </a:prstGeom>
            <a:noFill/>
            <a:ln cap="flat" cmpd="sng" w="38100">
              <a:solidFill>
                <a:srgbClr val="8CA9AD"/>
              </a:solidFill>
              <a:prstDash val="solid"/>
              <a:round/>
              <a:headEnd len="sm" w="sm" type="none"/>
              <a:tailEnd len="sm" w="sm" type="none"/>
            </a:ln>
          </p:spPr>
        </p:cxnSp>
        <p:cxnSp>
          <p:nvCxnSpPr>
            <p:cNvPr id="863" name="Google Shape;863;p34"/>
            <p:cNvCxnSpPr/>
            <p:nvPr/>
          </p:nvCxnSpPr>
          <p:spPr>
            <a:xfrm>
              <a:off x="676661" y="9346264"/>
              <a:ext cx="1790115" cy="1790115"/>
            </a:xfrm>
            <a:prstGeom prst="straightConnector1">
              <a:avLst/>
            </a:prstGeom>
            <a:noFill/>
            <a:ln cap="flat" cmpd="sng" w="38100">
              <a:solidFill>
                <a:srgbClr val="8CA9AD"/>
              </a:solidFill>
              <a:prstDash val="solid"/>
              <a:round/>
              <a:headEnd len="sm" w="sm" type="none"/>
              <a:tailEnd len="sm" w="sm" type="none"/>
            </a:ln>
          </p:spPr>
        </p:cxn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grpSp>
        <p:nvGrpSpPr>
          <p:cNvPr id="167" name="Google Shape;167;p15"/>
          <p:cNvGrpSpPr/>
          <p:nvPr/>
        </p:nvGrpSpPr>
        <p:grpSpPr>
          <a:xfrm>
            <a:off x="1492659" y="2193749"/>
            <a:ext cx="6046328" cy="1027874"/>
            <a:chOff x="0" y="0"/>
            <a:chExt cx="1592438" cy="270714"/>
          </a:xfrm>
        </p:grpSpPr>
        <p:sp>
          <p:nvSpPr>
            <p:cNvPr id="168" name="Google Shape;168;p15"/>
            <p:cNvSpPr/>
            <p:nvPr/>
          </p:nvSpPr>
          <p:spPr>
            <a:xfrm>
              <a:off x="0" y="0"/>
              <a:ext cx="1592438" cy="270714"/>
            </a:xfrm>
            <a:custGeom>
              <a:rect b="b" l="l" r="r" t="t"/>
              <a:pathLst>
                <a:path extrusionOk="0"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chemeClr val="lt1"/>
                </a:solidFill>
              </a:endParaRPr>
            </a:p>
          </p:txBody>
        </p:sp>
        <p:sp>
          <p:nvSpPr>
            <p:cNvPr id="169" name="Google Shape;169;p15"/>
            <p:cNvSpPr txBox="1"/>
            <p:nvPr/>
          </p:nvSpPr>
          <p:spPr>
            <a:xfrm>
              <a:off x="0" y="19050"/>
              <a:ext cx="1592438" cy="251664"/>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1" i="0" sz="3000" u="none" cap="none" strike="noStrike">
                <a:solidFill>
                  <a:schemeClr val="lt1"/>
                </a:solidFill>
                <a:latin typeface="Calibri"/>
                <a:ea typeface="Calibri"/>
                <a:cs typeface="Calibri"/>
                <a:sym typeface="Calibri"/>
              </a:endParaRPr>
            </a:p>
          </p:txBody>
        </p:sp>
      </p:grpSp>
      <p:grpSp>
        <p:nvGrpSpPr>
          <p:cNvPr id="170" name="Google Shape;170;p15"/>
          <p:cNvGrpSpPr/>
          <p:nvPr/>
        </p:nvGrpSpPr>
        <p:grpSpPr>
          <a:xfrm>
            <a:off x="3531321" y="3454209"/>
            <a:ext cx="6046328" cy="1027874"/>
            <a:chOff x="0" y="0"/>
            <a:chExt cx="1592438" cy="270714"/>
          </a:xfrm>
        </p:grpSpPr>
        <p:sp>
          <p:nvSpPr>
            <p:cNvPr id="171" name="Google Shape;171;p15"/>
            <p:cNvSpPr/>
            <p:nvPr/>
          </p:nvSpPr>
          <p:spPr>
            <a:xfrm>
              <a:off x="0" y="0"/>
              <a:ext cx="1592438" cy="270714"/>
            </a:xfrm>
            <a:custGeom>
              <a:rect b="b" l="l" r="r" t="t"/>
              <a:pathLst>
                <a:path extrusionOk="0"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chemeClr val="lt1"/>
                </a:solidFill>
              </a:endParaRPr>
            </a:p>
          </p:txBody>
        </p:sp>
        <p:sp>
          <p:nvSpPr>
            <p:cNvPr id="172" name="Google Shape;172;p15"/>
            <p:cNvSpPr txBox="1"/>
            <p:nvPr/>
          </p:nvSpPr>
          <p:spPr>
            <a:xfrm>
              <a:off x="0" y="19050"/>
              <a:ext cx="1592438" cy="251664"/>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1" i="0" sz="3000" u="none" cap="none" strike="noStrike">
                <a:solidFill>
                  <a:schemeClr val="lt1"/>
                </a:solidFill>
                <a:latin typeface="Calibri"/>
                <a:ea typeface="Calibri"/>
                <a:cs typeface="Calibri"/>
                <a:sym typeface="Calibri"/>
              </a:endParaRPr>
            </a:p>
          </p:txBody>
        </p:sp>
      </p:grpSp>
      <p:sp>
        <p:nvSpPr>
          <p:cNvPr id="173" name="Google Shape;173;p15"/>
          <p:cNvSpPr/>
          <p:nvPr/>
        </p:nvSpPr>
        <p:spPr>
          <a:xfrm>
            <a:off x="408841" y="6802014"/>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174" name="Google Shape;174;p15"/>
          <p:cNvSpPr/>
          <p:nvPr/>
        </p:nvSpPr>
        <p:spPr>
          <a:xfrm>
            <a:off x="1132941" y="8623323"/>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175" name="Google Shape;175;p15"/>
          <p:cNvSpPr/>
          <p:nvPr/>
        </p:nvSpPr>
        <p:spPr>
          <a:xfrm>
            <a:off x="3349682" y="916716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176" name="Google Shape;176;p15"/>
          <p:cNvSpPr/>
          <p:nvPr/>
        </p:nvSpPr>
        <p:spPr>
          <a:xfrm>
            <a:off x="1132944" y="747533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177" name="Google Shape;177;p15"/>
          <p:cNvSpPr/>
          <p:nvPr/>
        </p:nvSpPr>
        <p:spPr>
          <a:xfrm rot="5400000">
            <a:off x="2265873" y="9167173"/>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178" name="Google Shape;178;p15"/>
          <p:cNvSpPr/>
          <p:nvPr/>
        </p:nvSpPr>
        <p:spPr>
          <a:xfrm rot="-5400000">
            <a:off x="5" y="8083364"/>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6">
              <a:alphaModFix/>
            </a:blip>
            <a:stretch>
              <a:fillRect b="0" l="0" r="0" t="0"/>
            </a:stretch>
          </a:blipFill>
          <a:ln>
            <a:noFill/>
          </a:ln>
        </p:spPr>
      </p:sp>
      <p:sp>
        <p:nvSpPr>
          <p:cNvPr id="179" name="Google Shape;179;p15"/>
          <p:cNvSpPr/>
          <p:nvPr/>
        </p:nvSpPr>
        <p:spPr>
          <a:xfrm>
            <a:off x="5" y="9167173"/>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grpSp>
        <p:nvGrpSpPr>
          <p:cNvPr id="180" name="Google Shape;180;p15"/>
          <p:cNvGrpSpPr/>
          <p:nvPr/>
        </p:nvGrpSpPr>
        <p:grpSpPr>
          <a:xfrm>
            <a:off x="-4" y="935590"/>
            <a:ext cx="6046328" cy="1027874"/>
            <a:chOff x="0" y="0"/>
            <a:chExt cx="1592438" cy="270714"/>
          </a:xfrm>
        </p:grpSpPr>
        <p:sp>
          <p:nvSpPr>
            <p:cNvPr id="181" name="Google Shape;181;p15"/>
            <p:cNvSpPr/>
            <p:nvPr/>
          </p:nvSpPr>
          <p:spPr>
            <a:xfrm>
              <a:off x="0" y="0"/>
              <a:ext cx="1592438" cy="270714"/>
            </a:xfrm>
            <a:custGeom>
              <a:rect b="b" l="l" r="r" t="t"/>
              <a:pathLst>
                <a:path extrusionOk="0"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chemeClr val="lt1"/>
                </a:solidFill>
              </a:endParaRPr>
            </a:p>
          </p:txBody>
        </p:sp>
        <p:sp>
          <p:nvSpPr>
            <p:cNvPr id="182" name="Google Shape;182;p15"/>
            <p:cNvSpPr txBox="1"/>
            <p:nvPr/>
          </p:nvSpPr>
          <p:spPr>
            <a:xfrm>
              <a:off x="0" y="19050"/>
              <a:ext cx="1592438" cy="251664"/>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1" i="0" sz="3000" u="none" cap="none" strike="noStrike">
                <a:solidFill>
                  <a:schemeClr val="lt1"/>
                </a:solidFill>
                <a:latin typeface="Calibri"/>
                <a:ea typeface="Calibri"/>
                <a:cs typeface="Calibri"/>
                <a:sym typeface="Calibri"/>
              </a:endParaRPr>
            </a:p>
          </p:txBody>
        </p:sp>
      </p:grpSp>
      <p:sp>
        <p:nvSpPr>
          <p:cNvPr id="183" name="Google Shape;183;p15"/>
          <p:cNvSpPr txBox="1"/>
          <p:nvPr/>
        </p:nvSpPr>
        <p:spPr>
          <a:xfrm>
            <a:off x="627316" y="1200687"/>
            <a:ext cx="5702700" cy="461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3000">
                <a:solidFill>
                  <a:schemeClr val="lt1"/>
                </a:solidFill>
              </a:rPr>
              <a:t>PROJECT INTRODUCTION</a:t>
            </a:r>
            <a:endParaRPr b="1" sz="3000">
              <a:solidFill>
                <a:schemeClr val="lt1"/>
              </a:solidFill>
            </a:endParaRPr>
          </a:p>
        </p:txBody>
      </p:sp>
      <p:sp>
        <p:nvSpPr>
          <p:cNvPr id="184" name="Google Shape;184;p15"/>
          <p:cNvSpPr txBox="1"/>
          <p:nvPr/>
        </p:nvSpPr>
        <p:spPr>
          <a:xfrm>
            <a:off x="2714416" y="2422996"/>
            <a:ext cx="5702700" cy="138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n-US" sz="3000">
                <a:solidFill>
                  <a:schemeClr val="lt1"/>
                </a:solidFill>
              </a:rPr>
              <a:t>Literature Review</a:t>
            </a:r>
            <a:endParaRPr b="1" sz="3000">
              <a:solidFill>
                <a:schemeClr val="lt1"/>
              </a:solidFill>
            </a:endParaRPr>
          </a:p>
          <a:p>
            <a:pPr indent="0" lvl="0" marL="0" rtl="0" algn="l">
              <a:spcBef>
                <a:spcPts val="0"/>
              </a:spcBef>
              <a:spcAft>
                <a:spcPts val="0"/>
              </a:spcAft>
              <a:buClr>
                <a:schemeClr val="dk1"/>
              </a:buClr>
              <a:buSzPts val="1100"/>
              <a:buFont typeface="Arial"/>
              <a:buNone/>
            </a:pPr>
            <a:r>
              <a:t/>
            </a:r>
            <a:endParaRPr b="1" sz="3000">
              <a:solidFill>
                <a:schemeClr val="lt1"/>
              </a:solidFill>
            </a:endParaRPr>
          </a:p>
          <a:p>
            <a:pPr indent="0" lvl="0" marL="0" marR="0" rtl="0" algn="l">
              <a:lnSpc>
                <a:spcPct val="100000"/>
              </a:lnSpc>
              <a:spcBef>
                <a:spcPts val="0"/>
              </a:spcBef>
              <a:spcAft>
                <a:spcPts val="0"/>
              </a:spcAft>
              <a:buNone/>
            </a:pPr>
            <a:r>
              <a:t/>
            </a:r>
            <a:endParaRPr b="1" sz="3000">
              <a:solidFill>
                <a:schemeClr val="lt1"/>
              </a:solidFill>
            </a:endParaRPr>
          </a:p>
        </p:txBody>
      </p:sp>
      <p:sp>
        <p:nvSpPr>
          <p:cNvPr id="185" name="Google Shape;185;p15"/>
          <p:cNvSpPr txBox="1"/>
          <p:nvPr/>
        </p:nvSpPr>
        <p:spPr>
          <a:xfrm>
            <a:off x="5248741" y="3693530"/>
            <a:ext cx="5702700" cy="461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3000">
                <a:solidFill>
                  <a:schemeClr val="lt1"/>
                </a:solidFill>
              </a:rPr>
              <a:t>DATASET</a:t>
            </a:r>
            <a:endParaRPr b="1" sz="3000">
              <a:solidFill>
                <a:schemeClr val="lt1"/>
              </a:solidFill>
            </a:endParaRPr>
          </a:p>
        </p:txBody>
      </p:sp>
      <p:sp>
        <p:nvSpPr>
          <p:cNvPr id="186" name="Google Shape;186;p15"/>
          <p:cNvSpPr txBox="1"/>
          <p:nvPr/>
        </p:nvSpPr>
        <p:spPr>
          <a:xfrm>
            <a:off x="11033825" y="2616800"/>
            <a:ext cx="4765200" cy="9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000">
                <a:solidFill>
                  <a:schemeClr val="dk2"/>
                </a:solidFill>
                <a:latin typeface="Calibri"/>
                <a:ea typeface="Calibri"/>
                <a:cs typeface="Calibri"/>
                <a:sym typeface="Calibri"/>
              </a:rPr>
              <a:t>CONTENTS</a:t>
            </a:r>
            <a:endParaRPr sz="6000">
              <a:solidFill>
                <a:schemeClr val="dk2"/>
              </a:solidFill>
              <a:latin typeface="Calibri"/>
              <a:ea typeface="Calibri"/>
              <a:cs typeface="Calibri"/>
              <a:sym typeface="Calibri"/>
            </a:endParaRPr>
          </a:p>
        </p:txBody>
      </p:sp>
      <p:grpSp>
        <p:nvGrpSpPr>
          <p:cNvPr id="187" name="Google Shape;187;p15"/>
          <p:cNvGrpSpPr/>
          <p:nvPr/>
        </p:nvGrpSpPr>
        <p:grpSpPr>
          <a:xfrm>
            <a:off x="9577646" y="7503246"/>
            <a:ext cx="6046328" cy="1028011"/>
            <a:chOff x="0" y="0"/>
            <a:chExt cx="1592438" cy="270750"/>
          </a:xfrm>
        </p:grpSpPr>
        <p:sp>
          <p:nvSpPr>
            <p:cNvPr id="188" name="Google Shape;188;p15"/>
            <p:cNvSpPr/>
            <p:nvPr/>
          </p:nvSpPr>
          <p:spPr>
            <a:xfrm>
              <a:off x="0" y="0"/>
              <a:ext cx="1592438" cy="270714"/>
            </a:xfrm>
            <a:custGeom>
              <a:rect b="b" l="l" r="r" t="t"/>
              <a:pathLst>
                <a:path extrusionOk="0"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chemeClr val="lt1"/>
                </a:solidFill>
              </a:endParaRPr>
            </a:p>
          </p:txBody>
        </p:sp>
        <p:sp>
          <p:nvSpPr>
            <p:cNvPr id="189" name="Google Shape;189;p15"/>
            <p:cNvSpPr txBox="1"/>
            <p:nvPr/>
          </p:nvSpPr>
          <p:spPr>
            <a:xfrm>
              <a:off x="0" y="19050"/>
              <a:ext cx="1592400" cy="25170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1" i="0" sz="3000" u="none" cap="none" strike="noStrike">
                <a:solidFill>
                  <a:schemeClr val="lt1"/>
                </a:solidFill>
                <a:latin typeface="Calibri"/>
                <a:ea typeface="Calibri"/>
                <a:cs typeface="Calibri"/>
                <a:sym typeface="Calibri"/>
              </a:endParaRPr>
            </a:p>
          </p:txBody>
        </p:sp>
      </p:grpSp>
      <p:grpSp>
        <p:nvGrpSpPr>
          <p:cNvPr id="190" name="Google Shape;190;p15"/>
          <p:cNvGrpSpPr/>
          <p:nvPr/>
        </p:nvGrpSpPr>
        <p:grpSpPr>
          <a:xfrm>
            <a:off x="7538971" y="6066114"/>
            <a:ext cx="6046328" cy="1028011"/>
            <a:chOff x="0" y="0"/>
            <a:chExt cx="1592438" cy="270750"/>
          </a:xfrm>
        </p:grpSpPr>
        <p:sp>
          <p:nvSpPr>
            <p:cNvPr id="191" name="Google Shape;191;p15"/>
            <p:cNvSpPr/>
            <p:nvPr/>
          </p:nvSpPr>
          <p:spPr>
            <a:xfrm>
              <a:off x="0" y="0"/>
              <a:ext cx="1592438" cy="270714"/>
            </a:xfrm>
            <a:custGeom>
              <a:rect b="b" l="l" r="r" t="t"/>
              <a:pathLst>
                <a:path extrusionOk="0"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chemeClr val="lt1"/>
                </a:solidFill>
              </a:endParaRPr>
            </a:p>
          </p:txBody>
        </p:sp>
        <p:sp>
          <p:nvSpPr>
            <p:cNvPr id="192" name="Google Shape;192;p15"/>
            <p:cNvSpPr txBox="1"/>
            <p:nvPr/>
          </p:nvSpPr>
          <p:spPr>
            <a:xfrm>
              <a:off x="0" y="19050"/>
              <a:ext cx="1592400" cy="25170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1" i="0" sz="3000" u="none" cap="none" strike="noStrike">
                <a:solidFill>
                  <a:schemeClr val="lt1"/>
                </a:solidFill>
                <a:latin typeface="Calibri"/>
                <a:ea typeface="Calibri"/>
                <a:cs typeface="Calibri"/>
                <a:sym typeface="Calibri"/>
              </a:endParaRPr>
            </a:p>
          </p:txBody>
        </p:sp>
      </p:grpSp>
      <p:sp>
        <p:nvSpPr>
          <p:cNvPr id="193" name="Google Shape;193;p15"/>
          <p:cNvSpPr txBox="1"/>
          <p:nvPr/>
        </p:nvSpPr>
        <p:spPr>
          <a:xfrm>
            <a:off x="7790629" y="6349736"/>
            <a:ext cx="5702700" cy="923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Font typeface="Arial"/>
              <a:buNone/>
            </a:pPr>
            <a:r>
              <a:rPr b="1" lang="en-US" sz="3000">
                <a:solidFill>
                  <a:schemeClr val="lt1"/>
                </a:solidFill>
              </a:rPr>
              <a:t>RESULTS AND COMPARISON</a:t>
            </a:r>
            <a:endParaRPr b="1" sz="3000">
              <a:solidFill>
                <a:schemeClr val="lt1"/>
              </a:solidFill>
            </a:endParaRPr>
          </a:p>
          <a:p>
            <a:pPr indent="0" lvl="0" marL="0" marR="0" rtl="0" algn="l">
              <a:lnSpc>
                <a:spcPct val="100000"/>
              </a:lnSpc>
              <a:spcBef>
                <a:spcPts val="0"/>
              </a:spcBef>
              <a:spcAft>
                <a:spcPts val="0"/>
              </a:spcAft>
              <a:buNone/>
            </a:pPr>
            <a:r>
              <a:t/>
            </a:r>
            <a:endParaRPr b="1" sz="3000">
              <a:solidFill>
                <a:schemeClr val="lt1"/>
              </a:solidFill>
            </a:endParaRPr>
          </a:p>
        </p:txBody>
      </p:sp>
      <p:sp>
        <p:nvSpPr>
          <p:cNvPr id="194" name="Google Shape;194;p15"/>
          <p:cNvSpPr txBox="1"/>
          <p:nvPr/>
        </p:nvSpPr>
        <p:spPr>
          <a:xfrm>
            <a:off x="9921266" y="7824805"/>
            <a:ext cx="5702700" cy="384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2500">
                <a:solidFill>
                  <a:schemeClr val="lt1"/>
                </a:solidFill>
              </a:rPr>
              <a:t>LIMITATIONS AND FUTURE WORKS</a:t>
            </a:r>
            <a:endParaRPr b="1" sz="2500">
              <a:solidFill>
                <a:schemeClr val="lt1"/>
              </a:solidFill>
            </a:endParaRPr>
          </a:p>
        </p:txBody>
      </p:sp>
      <p:grpSp>
        <p:nvGrpSpPr>
          <p:cNvPr id="195" name="Google Shape;195;p15"/>
          <p:cNvGrpSpPr/>
          <p:nvPr/>
        </p:nvGrpSpPr>
        <p:grpSpPr>
          <a:xfrm>
            <a:off x="5248746" y="4818084"/>
            <a:ext cx="7405609" cy="1027874"/>
            <a:chOff x="0" y="0"/>
            <a:chExt cx="1950436" cy="270714"/>
          </a:xfrm>
        </p:grpSpPr>
        <p:sp>
          <p:nvSpPr>
            <p:cNvPr id="196" name="Google Shape;196;p15"/>
            <p:cNvSpPr/>
            <p:nvPr/>
          </p:nvSpPr>
          <p:spPr>
            <a:xfrm>
              <a:off x="0" y="0"/>
              <a:ext cx="1592438" cy="270714"/>
            </a:xfrm>
            <a:custGeom>
              <a:rect b="b" l="l" r="r" t="t"/>
              <a:pathLst>
                <a:path extrusionOk="0"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chemeClr val="lt1"/>
                </a:solidFill>
              </a:endParaRPr>
            </a:p>
          </p:txBody>
        </p:sp>
        <p:sp>
          <p:nvSpPr>
            <p:cNvPr id="197" name="Google Shape;197;p15"/>
            <p:cNvSpPr txBox="1"/>
            <p:nvPr/>
          </p:nvSpPr>
          <p:spPr>
            <a:xfrm>
              <a:off x="358036" y="9503"/>
              <a:ext cx="1592400" cy="251700"/>
            </a:xfrm>
            <a:prstGeom prst="rect">
              <a:avLst/>
            </a:prstGeom>
            <a:noFill/>
            <a:ln>
              <a:noFill/>
            </a:ln>
          </p:spPr>
          <p:txBody>
            <a:bodyPr anchorCtr="0" anchor="ctr" bIns="50800" lIns="50800" spcFirstLastPara="1" rIns="50800" wrap="square" tIns="50800">
              <a:noAutofit/>
            </a:bodyPr>
            <a:lstStyle/>
            <a:p>
              <a:pPr indent="0" lvl="0" marL="0" rtl="0" algn="l">
                <a:spcBef>
                  <a:spcPts val="0"/>
                </a:spcBef>
                <a:spcAft>
                  <a:spcPts val="0"/>
                </a:spcAft>
                <a:buClr>
                  <a:schemeClr val="dk1"/>
                </a:buClr>
                <a:buFont typeface="Arial"/>
                <a:buNone/>
              </a:pPr>
              <a:r>
                <a:rPr b="1" lang="en-US" sz="3000">
                  <a:solidFill>
                    <a:schemeClr val="lt1"/>
                  </a:solidFill>
                </a:rPr>
                <a:t>METHODOLOGY</a:t>
              </a:r>
              <a:endParaRPr b="1" sz="3000">
                <a:solidFill>
                  <a:schemeClr val="lt1"/>
                </a:solidFill>
              </a:endParaRPr>
            </a:p>
          </p:txBody>
        </p:sp>
      </p:grpSp>
      <p:grpSp>
        <p:nvGrpSpPr>
          <p:cNvPr id="198" name="Google Shape;198;p15"/>
          <p:cNvGrpSpPr/>
          <p:nvPr/>
        </p:nvGrpSpPr>
        <p:grpSpPr>
          <a:xfrm>
            <a:off x="12193121" y="8761371"/>
            <a:ext cx="6046328" cy="1027874"/>
            <a:chOff x="0" y="0"/>
            <a:chExt cx="1592438" cy="270714"/>
          </a:xfrm>
        </p:grpSpPr>
        <p:sp>
          <p:nvSpPr>
            <p:cNvPr id="199" name="Google Shape;199;p15"/>
            <p:cNvSpPr/>
            <p:nvPr/>
          </p:nvSpPr>
          <p:spPr>
            <a:xfrm>
              <a:off x="0" y="0"/>
              <a:ext cx="1592438" cy="270714"/>
            </a:xfrm>
            <a:custGeom>
              <a:rect b="b" l="l" r="r" t="t"/>
              <a:pathLst>
                <a:path extrusionOk="0"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solidFill>
                  <a:schemeClr val="lt1"/>
                </a:solidFill>
              </a:endParaRPr>
            </a:p>
          </p:txBody>
        </p:sp>
        <p:sp>
          <p:nvSpPr>
            <p:cNvPr id="200" name="Google Shape;200;p15"/>
            <p:cNvSpPr txBox="1"/>
            <p:nvPr/>
          </p:nvSpPr>
          <p:spPr>
            <a:xfrm>
              <a:off x="20" y="133"/>
              <a:ext cx="1592400" cy="25170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rPr b="1" lang="en-US" sz="3300">
                  <a:solidFill>
                    <a:schemeClr val="lt1"/>
                  </a:solidFill>
                  <a:latin typeface="Calibri"/>
                  <a:ea typeface="Calibri"/>
                  <a:cs typeface="Calibri"/>
                  <a:sym typeface="Calibri"/>
                </a:rPr>
                <a:t>CONCLUSION</a:t>
              </a:r>
              <a:endParaRPr b="1" i="0" sz="3300" u="none" cap="none" strike="noStrike">
                <a:solidFill>
                  <a:schemeClr val="lt1"/>
                </a:solidFill>
                <a:latin typeface="Calibri"/>
                <a:ea typeface="Calibri"/>
                <a:cs typeface="Calibri"/>
                <a:sym typeface="Calibri"/>
              </a:endParaRPr>
            </a:p>
          </p:txBody>
        </p:sp>
      </p:grpSp>
      <p:sp>
        <p:nvSpPr>
          <p:cNvPr id="201" name="Google Shape;201;p15"/>
          <p:cNvSpPr/>
          <p:nvPr/>
        </p:nvSpPr>
        <p:spPr>
          <a:xfrm rot="10800000">
            <a:off x="15504675" y="-11"/>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202" name="Google Shape;202;p15"/>
          <p:cNvSpPr/>
          <p:nvPr/>
        </p:nvSpPr>
        <p:spPr>
          <a:xfrm>
            <a:off x="17204197" y="1409664"/>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203" name="Google Shape;203;p15"/>
          <p:cNvSpPr/>
          <p:nvPr/>
        </p:nvSpPr>
        <p:spPr>
          <a:xfrm rot="-5400000">
            <a:off x="17204193" y="-11"/>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6">
              <a:alphaModFix/>
            </a:blip>
            <a:stretch>
              <a:fillRect b="0" l="0" r="0" t="0"/>
            </a:stretch>
          </a:blipFill>
          <a:ln>
            <a:noFill/>
          </a:ln>
        </p:spPr>
      </p:sp>
      <p:sp>
        <p:nvSpPr>
          <p:cNvPr id="204" name="Google Shape;204;p15"/>
          <p:cNvSpPr/>
          <p:nvPr/>
        </p:nvSpPr>
        <p:spPr>
          <a:xfrm rot="-2162275">
            <a:off x="16361252" y="413977"/>
            <a:ext cx="1082297" cy="1082297"/>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grpSp>
        <p:nvGrpSpPr>
          <p:cNvPr id="205" name="Google Shape;205;p15"/>
          <p:cNvGrpSpPr/>
          <p:nvPr/>
        </p:nvGrpSpPr>
        <p:grpSpPr>
          <a:xfrm rot="2141836">
            <a:off x="14275195" y="-505867"/>
            <a:ext cx="5873745" cy="2825239"/>
            <a:chOff x="0" y="0"/>
            <a:chExt cx="660400" cy="317650"/>
          </a:xfrm>
        </p:grpSpPr>
        <p:sp>
          <p:nvSpPr>
            <p:cNvPr id="206" name="Google Shape;206;p15"/>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txBox="1"/>
            <p:nvPr/>
          </p:nvSpPr>
          <p:spPr>
            <a:xfrm>
              <a:off x="0" y="146050"/>
              <a:ext cx="660300" cy="17160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208" name="Google Shape;208;p15"/>
          <p:cNvCxnSpPr/>
          <p:nvPr/>
        </p:nvCxnSpPr>
        <p:spPr>
          <a:xfrm rot="-741472">
            <a:off x="14402765" y="298037"/>
            <a:ext cx="3882866" cy="4276240"/>
          </a:xfrm>
          <a:prstGeom prst="straightConnector1">
            <a:avLst/>
          </a:prstGeom>
          <a:noFill/>
          <a:ln cap="flat" cmpd="sng" w="28575">
            <a:solidFill>
              <a:srgbClr val="8CA9AD"/>
            </a:solidFill>
            <a:prstDash val="solid"/>
            <a:round/>
            <a:headEnd len="sm" w="sm" type="none"/>
            <a:tailEnd len="sm" w="sm" type="none"/>
          </a:ln>
        </p:spPr>
      </p:cxnSp>
      <p:cxnSp>
        <p:nvCxnSpPr>
          <p:cNvPr id="209" name="Google Shape;209;p15"/>
          <p:cNvCxnSpPr/>
          <p:nvPr/>
        </p:nvCxnSpPr>
        <p:spPr>
          <a:xfrm rot="-741322">
            <a:off x="14294893" y="599544"/>
            <a:ext cx="3772883" cy="4197917"/>
          </a:xfrm>
          <a:prstGeom prst="straightConnector1">
            <a:avLst/>
          </a:prstGeom>
          <a:noFill/>
          <a:ln cap="flat" cmpd="sng" w="28575">
            <a:solidFill>
              <a:srgbClr val="8CA9AD"/>
            </a:solidFill>
            <a:prstDash val="solid"/>
            <a:round/>
            <a:headEnd len="sm" w="sm" type="none"/>
            <a:tailEnd len="sm" w="sm" type="none"/>
          </a:ln>
        </p:spPr>
      </p:cxnSp>
      <p:cxnSp>
        <p:nvCxnSpPr>
          <p:cNvPr id="210" name="Google Shape;210;p15"/>
          <p:cNvCxnSpPr/>
          <p:nvPr/>
        </p:nvCxnSpPr>
        <p:spPr>
          <a:xfrm rot="-741140">
            <a:off x="14213618" y="935515"/>
            <a:ext cx="3644774" cy="4055100"/>
          </a:xfrm>
          <a:prstGeom prst="straightConnector1">
            <a:avLst/>
          </a:prstGeom>
          <a:noFill/>
          <a:ln cap="flat" cmpd="sng" w="28575">
            <a:solidFill>
              <a:srgbClr val="8CA9AD"/>
            </a:solidFill>
            <a:prstDash val="solid"/>
            <a:round/>
            <a:headEnd len="sm" w="sm" type="none"/>
            <a:tailEnd len="sm" w="sm" type="none"/>
          </a:ln>
        </p:spPr>
      </p:cxnSp>
      <p:cxnSp>
        <p:nvCxnSpPr>
          <p:cNvPr id="211" name="Google Shape;211;p15"/>
          <p:cNvCxnSpPr/>
          <p:nvPr/>
        </p:nvCxnSpPr>
        <p:spPr>
          <a:xfrm rot="-741537">
            <a:off x="14175412" y="1285856"/>
            <a:ext cx="3512499" cy="3907924"/>
          </a:xfrm>
          <a:prstGeom prst="straightConnector1">
            <a:avLst/>
          </a:prstGeom>
          <a:noFill/>
          <a:ln cap="flat" cmpd="sng" w="28575">
            <a:solidFill>
              <a:srgbClr val="8CA9AD"/>
            </a:solidFill>
            <a:prstDash val="solid"/>
            <a:round/>
            <a:headEnd len="sm" w="sm" type="none"/>
            <a:tailEnd len="sm" w="sm" type="none"/>
          </a:ln>
        </p:spPr>
      </p:cxnSp>
      <p:cxnSp>
        <p:nvCxnSpPr>
          <p:cNvPr id="212" name="Google Shape;212;p15"/>
          <p:cNvCxnSpPr/>
          <p:nvPr/>
        </p:nvCxnSpPr>
        <p:spPr>
          <a:xfrm rot="-741283">
            <a:off x="14121258" y="1697583"/>
            <a:ext cx="3255696" cy="3622419"/>
          </a:xfrm>
          <a:prstGeom prst="straightConnector1">
            <a:avLst/>
          </a:prstGeom>
          <a:noFill/>
          <a:ln cap="flat" cmpd="sng" w="28575">
            <a:solidFill>
              <a:srgbClr val="8CA9AD"/>
            </a:solidFill>
            <a:prstDash val="solid"/>
            <a:round/>
            <a:headEnd len="sm" w="sm" type="none"/>
            <a:tailEnd len="sm" w="sm" type="none"/>
          </a:ln>
        </p:spPr>
      </p:cxnSp>
      <p:sp>
        <p:nvSpPr>
          <p:cNvPr id="213" name="Google Shape;213;p15"/>
          <p:cNvSpPr/>
          <p:nvPr/>
        </p:nvSpPr>
        <p:spPr>
          <a:xfrm>
            <a:off x="3089625" y="1963475"/>
            <a:ext cx="1156500" cy="384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4" name="Google Shape;214;p15"/>
          <p:cNvSpPr/>
          <p:nvPr/>
        </p:nvSpPr>
        <p:spPr>
          <a:xfrm>
            <a:off x="5173525" y="3198325"/>
            <a:ext cx="1156500" cy="384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5" name="Google Shape;215;p15"/>
          <p:cNvSpPr/>
          <p:nvPr/>
        </p:nvSpPr>
        <p:spPr>
          <a:xfrm>
            <a:off x="6490050" y="4482075"/>
            <a:ext cx="1156500" cy="461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6" name="Google Shape;216;p15"/>
          <p:cNvSpPr/>
          <p:nvPr/>
        </p:nvSpPr>
        <p:spPr>
          <a:xfrm>
            <a:off x="8764775" y="5800213"/>
            <a:ext cx="1156500" cy="384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7" name="Google Shape;217;p15"/>
          <p:cNvSpPr/>
          <p:nvPr/>
        </p:nvSpPr>
        <p:spPr>
          <a:xfrm>
            <a:off x="10400750" y="7094125"/>
            <a:ext cx="1156500" cy="597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8" name="Google Shape;218;p15"/>
          <p:cNvSpPr/>
          <p:nvPr/>
        </p:nvSpPr>
        <p:spPr>
          <a:xfrm>
            <a:off x="13274575" y="8531250"/>
            <a:ext cx="1156500" cy="384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22" name="Shape 222"/>
        <p:cNvGrpSpPr/>
        <p:nvPr/>
      </p:nvGrpSpPr>
      <p:grpSpPr>
        <a:xfrm>
          <a:off x="0" y="0"/>
          <a:ext cx="0" cy="0"/>
          <a:chOff x="0" y="0"/>
          <a:chExt cx="0" cy="0"/>
        </a:xfrm>
      </p:grpSpPr>
      <p:grpSp>
        <p:nvGrpSpPr>
          <p:cNvPr id="223" name="Google Shape;223;p16"/>
          <p:cNvGrpSpPr/>
          <p:nvPr/>
        </p:nvGrpSpPr>
        <p:grpSpPr>
          <a:xfrm rot="2700000">
            <a:off x="14381224" y="7574679"/>
            <a:ext cx="7415398" cy="3565095"/>
            <a:chOff x="0" y="0"/>
            <a:chExt cx="660400" cy="317500"/>
          </a:xfrm>
        </p:grpSpPr>
        <p:sp>
          <p:nvSpPr>
            <p:cNvPr id="224" name="Google Shape;224;p16"/>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6"/>
            <p:cNvSpPr txBox="1"/>
            <p:nvPr/>
          </p:nvSpPr>
          <p:spPr>
            <a:xfrm>
              <a:off x="0" y="146050"/>
              <a:ext cx="660400" cy="17145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226" name="Google Shape;226;p16"/>
          <p:cNvCxnSpPr/>
          <p:nvPr/>
        </p:nvCxnSpPr>
        <p:spPr>
          <a:xfrm>
            <a:off x="13918610" y="8394229"/>
            <a:ext cx="5185216" cy="5132702"/>
          </a:xfrm>
          <a:prstGeom prst="straightConnector1">
            <a:avLst/>
          </a:prstGeom>
          <a:noFill/>
          <a:ln cap="flat" cmpd="sng" w="28575">
            <a:solidFill>
              <a:srgbClr val="8CA9AD"/>
            </a:solidFill>
            <a:prstDash val="solid"/>
            <a:round/>
            <a:headEnd len="sm" w="sm" type="none"/>
            <a:tailEnd len="sm" w="sm" type="none"/>
          </a:ln>
        </p:spPr>
      </p:cxnSp>
      <p:cxnSp>
        <p:nvCxnSpPr>
          <p:cNvPr id="227" name="Google Shape;227;p16"/>
          <p:cNvCxnSpPr/>
          <p:nvPr/>
        </p:nvCxnSpPr>
        <p:spPr>
          <a:xfrm>
            <a:off x="13704664" y="8706905"/>
            <a:ext cx="5038853" cy="5038853"/>
          </a:xfrm>
          <a:prstGeom prst="straightConnector1">
            <a:avLst/>
          </a:prstGeom>
          <a:noFill/>
          <a:ln cap="flat" cmpd="sng" w="28575">
            <a:solidFill>
              <a:srgbClr val="8CA9AD"/>
            </a:solidFill>
            <a:prstDash val="solid"/>
            <a:round/>
            <a:headEnd len="sm" w="sm" type="none"/>
            <a:tailEnd len="sm" w="sm" type="none"/>
          </a:ln>
        </p:spPr>
      </p:cxnSp>
      <p:cxnSp>
        <p:nvCxnSpPr>
          <p:cNvPr id="228" name="Google Shape;228;p16"/>
          <p:cNvCxnSpPr/>
          <p:nvPr/>
        </p:nvCxnSpPr>
        <p:spPr>
          <a:xfrm>
            <a:off x="13525062" y="9065375"/>
            <a:ext cx="4867141" cy="4867141"/>
          </a:xfrm>
          <a:prstGeom prst="straightConnector1">
            <a:avLst/>
          </a:prstGeom>
          <a:noFill/>
          <a:ln cap="flat" cmpd="sng" w="28575">
            <a:solidFill>
              <a:srgbClr val="8CA9AD"/>
            </a:solidFill>
            <a:prstDash val="solid"/>
            <a:round/>
            <a:headEnd len="sm" w="sm" type="none"/>
            <a:tailEnd len="sm" w="sm" type="none"/>
          </a:ln>
        </p:spPr>
      </p:cxnSp>
      <p:cxnSp>
        <p:nvCxnSpPr>
          <p:cNvPr id="229" name="Google Shape;229;p16"/>
          <p:cNvCxnSpPr/>
          <p:nvPr/>
        </p:nvCxnSpPr>
        <p:spPr>
          <a:xfrm>
            <a:off x="13398407" y="9451643"/>
            <a:ext cx="4690515" cy="4690515"/>
          </a:xfrm>
          <a:prstGeom prst="straightConnector1">
            <a:avLst/>
          </a:prstGeom>
          <a:noFill/>
          <a:ln cap="flat" cmpd="sng" w="28575">
            <a:solidFill>
              <a:srgbClr val="8CA9AD"/>
            </a:solidFill>
            <a:prstDash val="solid"/>
            <a:round/>
            <a:headEnd len="sm" w="sm" type="none"/>
            <a:tailEnd len="sm" w="sm" type="none"/>
          </a:ln>
        </p:spPr>
      </p:cxnSp>
      <p:cxnSp>
        <p:nvCxnSpPr>
          <p:cNvPr id="230" name="Google Shape;230;p16"/>
          <p:cNvCxnSpPr/>
          <p:nvPr/>
        </p:nvCxnSpPr>
        <p:spPr>
          <a:xfrm>
            <a:off x="13254553" y="9891320"/>
            <a:ext cx="4347674" cy="4347674"/>
          </a:xfrm>
          <a:prstGeom prst="straightConnector1">
            <a:avLst/>
          </a:prstGeom>
          <a:noFill/>
          <a:ln cap="flat" cmpd="sng" w="28575">
            <a:solidFill>
              <a:srgbClr val="8CA9AD"/>
            </a:solidFill>
            <a:prstDash val="solid"/>
            <a:round/>
            <a:headEnd len="sm" w="sm" type="none"/>
            <a:tailEnd len="sm" w="sm" type="none"/>
          </a:ln>
        </p:spPr>
      </p:cxnSp>
      <p:sp>
        <p:nvSpPr>
          <p:cNvPr id="231" name="Google Shape;231;p16"/>
          <p:cNvSpPr txBox="1"/>
          <p:nvPr/>
        </p:nvSpPr>
        <p:spPr>
          <a:xfrm>
            <a:off x="388450" y="1173493"/>
            <a:ext cx="12866100" cy="1231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8000" u="none" cap="none" strike="noStrike">
                <a:solidFill>
                  <a:srgbClr val="227C9D"/>
                </a:solidFill>
                <a:latin typeface="Arial"/>
                <a:ea typeface="Arial"/>
                <a:cs typeface="Arial"/>
                <a:sym typeface="Arial"/>
              </a:rPr>
              <a:t>PROJECT </a:t>
            </a:r>
            <a:endParaRPr sz="8000"/>
          </a:p>
        </p:txBody>
      </p:sp>
      <p:sp>
        <p:nvSpPr>
          <p:cNvPr id="232" name="Google Shape;232;p16"/>
          <p:cNvSpPr txBox="1"/>
          <p:nvPr/>
        </p:nvSpPr>
        <p:spPr>
          <a:xfrm>
            <a:off x="2437850" y="3537338"/>
            <a:ext cx="12707400" cy="5085600"/>
          </a:xfrm>
          <a:prstGeom prst="rect">
            <a:avLst/>
          </a:prstGeom>
          <a:noFill/>
          <a:ln>
            <a:noFill/>
          </a:ln>
        </p:spPr>
        <p:txBody>
          <a:bodyPr anchorCtr="0" anchor="t" bIns="0" lIns="0" spcFirstLastPara="1" rIns="0" wrap="square" tIns="0">
            <a:spAutoFit/>
          </a:bodyPr>
          <a:lstStyle/>
          <a:p>
            <a:pPr indent="0" lvl="0" marL="0" rtl="0" algn="ctr">
              <a:lnSpc>
                <a:spcPct val="120000"/>
              </a:lnSpc>
              <a:spcBef>
                <a:spcPts val="0"/>
              </a:spcBef>
              <a:spcAft>
                <a:spcPts val="0"/>
              </a:spcAft>
              <a:buClr>
                <a:schemeClr val="dk1"/>
              </a:buClr>
              <a:buSzPts val="1100"/>
              <a:buFont typeface="Arial"/>
              <a:buNone/>
            </a:pPr>
            <a:r>
              <a:t/>
            </a:r>
            <a:endParaRPr sz="2800">
              <a:solidFill>
                <a:srgbClr val="545454"/>
              </a:solidFill>
              <a:latin typeface="DM Sans"/>
              <a:ea typeface="DM Sans"/>
              <a:cs typeface="DM Sans"/>
              <a:sym typeface="DM Sans"/>
            </a:endParaRPr>
          </a:p>
          <a:p>
            <a:pPr indent="0" lvl="0" marL="0" rtl="0" algn="ctr">
              <a:lnSpc>
                <a:spcPct val="120000"/>
              </a:lnSpc>
              <a:spcBef>
                <a:spcPts val="0"/>
              </a:spcBef>
              <a:spcAft>
                <a:spcPts val="0"/>
              </a:spcAft>
              <a:buClr>
                <a:schemeClr val="dk1"/>
              </a:buClr>
              <a:buSzPts val="1100"/>
              <a:buFont typeface="Arial"/>
              <a:buNone/>
            </a:pPr>
            <a:r>
              <a:rPr lang="en-US" sz="2800">
                <a:solidFill>
                  <a:srgbClr val="545454"/>
                </a:solidFill>
                <a:latin typeface="DM Sans"/>
                <a:ea typeface="DM Sans"/>
                <a:cs typeface="DM Sans"/>
                <a:sym typeface="DM Sans"/>
              </a:rPr>
              <a:t>This research classifies five rice varieties in Turkey: Arborio, Basmati, Ipsala, Jasmine, and Karacadag. These varieties differ in texture, shape, and color, which show their genetic diversity and affect their quality, adaptability, nutrition, and resilience. The research uses image analysis to compare these features using 5,000 grain images for machine learning and 75,000 gain images for deep learning. The research aims to classify the rice varieties by their genetic characteristics and to improve agricultural research and practice.</a:t>
            </a:r>
            <a:endParaRPr sz="2800">
              <a:solidFill>
                <a:srgbClr val="545454"/>
              </a:solidFill>
              <a:latin typeface="DM Sans"/>
              <a:ea typeface="DM Sans"/>
              <a:cs typeface="DM Sans"/>
              <a:sym typeface="DM Sans"/>
            </a:endParaRPr>
          </a:p>
          <a:p>
            <a:pPr indent="0" lvl="0" marL="0" marR="0" rtl="0" algn="ctr">
              <a:lnSpc>
                <a:spcPct val="120000"/>
              </a:lnSpc>
              <a:spcBef>
                <a:spcPts val="0"/>
              </a:spcBef>
              <a:spcAft>
                <a:spcPts val="0"/>
              </a:spcAft>
              <a:buNone/>
            </a:pPr>
            <a:r>
              <a:t/>
            </a:r>
            <a:endParaRPr sz="2800">
              <a:solidFill>
                <a:srgbClr val="545454"/>
              </a:solidFill>
              <a:latin typeface="DM Sans"/>
              <a:ea typeface="DM Sans"/>
              <a:cs typeface="DM Sans"/>
              <a:sym typeface="DM Sans"/>
            </a:endParaRPr>
          </a:p>
        </p:txBody>
      </p:sp>
      <p:grpSp>
        <p:nvGrpSpPr>
          <p:cNvPr id="233" name="Google Shape;233;p16"/>
          <p:cNvGrpSpPr/>
          <p:nvPr/>
        </p:nvGrpSpPr>
        <p:grpSpPr>
          <a:xfrm rot="2700000">
            <a:off x="-1376391" y="-3093321"/>
            <a:ext cx="7415398" cy="3565095"/>
            <a:chOff x="0" y="0"/>
            <a:chExt cx="660400" cy="317500"/>
          </a:xfrm>
        </p:grpSpPr>
        <p:sp>
          <p:nvSpPr>
            <p:cNvPr id="234" name="Google Shape;234;p16"/>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txBox="1"/>
            <p:nvPr/>
          </p:nvSpPr>
          <p:spPr>
            <a:xfrm>
              <a:off x="0" y="146050"/>
              <a:ext cx="660400" cy="17145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236" name="Google Shape;236;p16"/>
          <p:cNvCxnSpPr/>
          <p:nvPr/>
        </p:nvCxnSpPr>
        <p:spPr>
          <a:xfrm>
            <a:off x="-1839005" y="-2273771"/>
            <a:ext cx="5185216" cy="5132702"/>
          </a:xfrm>
          <a:prstGeom prst="straightConnector1">
            <a:avLst/>
          </a:prstGeom>
          <a:noFill/>
          <a:ln cap="flat" cmpd="sng" w="28575">
            <a:solidFill>
              <a:srgbClr val="8CA9AD"/>
            </a:solidFill>
            <a:prstDash val="solid"/>
            <a:round/>
            <a:headEnd len="sm" w="sm" type="none"/>
            <a:tailEnd len="sm" w="sm" type="none"/>
          </a:ln>
        </p:spPr>
      </p:cxnSp>
      <p:cxnSp>
        <p:nvCxnSpPr>
          <p:cNvPr id="237" name="Google Shape;237;p16"/>
          <p:cNvCxnSpPr/>
          <p:nvPr/>
        </p:nvCxnSpPr>
        <p:spPr>
          <a:xfrm>
            <a:off x="-2052951" y="-1961095"/>
            <a:ext cx="5038853" cy="5038853"/>
          </a:xfrm>
          <a:prstGeom prst="straightConnector1">
            <a:avLst/>
          </a:prstGeom>
          <a:noFill/>
          <a:ln cap="flat" cmpd="sng" w="28575">
            <a:solidFill>
              <a:srgbClr val="8CA9AD"/>
            </a:solidFill>
            <a:prstDash val="solid"/>
            <a:round/>
            <a:headEnd len="sm" w="sm" type="none"/>
            <a:tailEnd len="sm" w="sm" type="none"/>
          </a:ln>
        </p:spPr>
      </p:cxnSp>
      <p:cxnSp>
        <p:nvCxnSpPr>
          <p:cNvPr id="238" name="Google Shape;238;p16"/>
          <p:cNvCxnSpPr/>
          <p:nvPr/>
        </p:nvCxnSpPr>
        <p:spPr>
          <a:xfrm>
            <a:off x="-2232553" y="-1602625"/>
            <a:ext cx="4867141" cy="4867141"/>
          </a:xfrm>
          <a:prstGeom prst="straightConnector1">
            <a:avLst/>
          </a:prstGeom>
          <a:noFill/>
          <a:ln cap="flat" cmpd="sng" w="28575">
            <a:solidFill>
              <a:srgbClr val="8CA9AD"/>
            </a:solidFill>
            <a:prstDash val="solid"/>
            <a:round/>
            <a:headEnd len="sm" w="sm" type="none"/>
            <a:tailEnd len="sm" w="sm" type="none"/>
          </a:ln>
        </p:spPr>
      </p:cxnSp>
      <p:cxnSp>
        <p:nvCxnSpPr>
          <p:cNvPr id="239" name="Google Shape;239;p16"/>
          <p:cNvCxnSpPr/>
          <p:nvPr/>
        </p:nvCxnSpPr>
        <p:spPr>
          <a:xfrm>
            <a:off x="-2359208" y="-1216357"/>
            <a:ext cx="4690515" cy="4690515"/>
          </a:xfrm>
          <a:prstGeom prst="straightConnector1">
            <a:avLst/>
          </a:prstGeom>
          <a:noFill/>
          <a:ln cap="flat" cmpd="sng" w="28575">
            <a:solidFill>
              <a:srgbClr val="8CA9AD"/>
            </a:solidFill>
            <a:prstDash val="solid"/>
            <a:round/>
            <a:headEnd len="sm" w="sm" type="none"/>
            <a:tailEnd len="sm" w="sm" type="none"/>
          </a:ln>
        </p:spPr>
      </p:cxnSp>
      <p:cxnSp>
        <p:nvCxnSpPr>
          <p:cNvPr id="240" name="Google Shape;240;p16"/>
          <p:cNvCxnSpPr/>
          <p:nvPr/>
        </p:nvCxnSpPr>
        <p:spPr>
          <a:xfrm>
            <a:off x="-2503062" y="-776680"/>
            <a:ext cx="4347674" cy="4347674"/>
          </a:xfrm>
          <a:prstGeom prst="straightConnector1">
            <a:avLst/>
          </a:prstGeom>
          <a:noFill/>
          <a:ln cap="flat" cmpd="sng" w="28575">
            <a:solidFill>
              <a:srgbClr val="8CA9AD"/>
            </a:solidFill>
            <a:prstDash val="solid"/>
            <a:round/>
            <a:headEnd len="sm" w="sm" type="none"/>
            <a:tailEnd len="sm" w="sm" type="none"/>
          </a:ln>
        </p:spPr>
      </p:cxnSp>
      <p:cxnSp>
        <p:nvCxnSpPr>
          <p:cNvPr id="241" name="Google Shape;241;p16"/>
          <p:cNvCxnSpPr/>
          <p:nvPr/>
        </p:nvCxnSpPr>
        <p:spPr>
          <a:xfrm>
            <a:off x="-2623881" y="-332957"/>
            <a:ext cx="3963599" cy="3985594"/>
          </a:xfrm>
          <a:prstGeom prst="straightConnector1">
            <a:avLst/>
          </a:prstGeom>
          <a:noFill/>
          <a:ln cap="flat" cmpd="sng" w="28575">
            <a:solidFill>
              <a:srgbClr val="8CA9AD"/>
            </a:solidFill>
            <a:prstDash val="solid"/>
            <a:round/>
            <a:headEnd len="sm" w="sm" type="none"/>
            <a:tailEnd len="sm" w="sm" type="none"/>
          </a:ln>
        </p:spPr>
      </p:cxnSp>
      <p:cxnSp>
        <p:nvCxnSpPr>
          <p:cNvPr id="242" name="Google Shape;242;p16"/>
          <p:cNvCxnSpPr/>
          <p:nvPr/>
        </p:nvCxnSpPr>
        <p:spPr>
          <a:xfrm>
            <a:off x="-2598114" y="228677"/>
            <a:ext cx="3377485" cy="3360058"/>
          </a:xfrm>
          <a:prstGeom prst="straightConnector1">
            <a:avLst/>
          </a:prstGeom>
          <a:noFill/>
          <a:ln cap="flat" cmpd="sng" w="28575">
            <a:solidFill>
              <a:srgbClr val="8CA9AD"/>
            </a:solidFill>
            <a:prstDash val="solid"/>
            <a:round/>
            <a:headEnd len="sm" w="sm" type="none"/>
            <a:tailEnd len="sm" w="sm" type="none"/>
          </a:ln>
        </p:spPr>
      </p:cxnSp>
      <p:cxnSp>
        <p:nvCxnSpPr>
          <p:cNvPr id="243" name="Google Shape;243;p16"/>
          <p:cNvCxnSpPr/>
          <p:nvPr/>
        </p:nvCxnSpPr>
        <p:spPr>
          <a:xfrm>
            <a:off x="-2509797" y="905760"/>
            <a:ext cx="2628598" cy="2671969"/>
          </a:xfrm>
          <a:prstGeom prst="straightConnector1">
            <a:avLst/>
          </a:prstGeom>
          <a:noFill/>
          <a:ln cap="flat" cmpd="sng" w="28575">
            <a:solidFill>
              <a:srgbClr val="8CA9AD"/>
            </a:solidFill>
            <a:prstDash val="solid"/>
            <a:round/>
            <a:headEnd len="sm" w="sm" type="none"/>
            <a:tailEnd len="sm" w="sm" type="none"/>
          </a:ln>
        </p:spPr>
      </p:cxnSp>
      <p:sp>
        <p:nvSpPr>
          <p:cNvPr id="244" name="Google Shape;244;p16"/>
          <p:cNvSpPr/>
          <p:nvPr/>
        </p:nvSpPr>
        <p:spPr>
          <a:xfrm>
            <a:off x="17204191" y="-5510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245" name="Google Shape;245;p16"/>
          <p:cNvSpPr/>
          <p:nvPr/>
        </p:nvSpPr>
        <p:spPr>
          <a:xfrm>
            <a:off x="17204191" y="102870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246" name="Google Shape;246;p16"/>
          <p:cNvSpPr/>
          <p:nvPr/>
        </p:nvSpPr>
        <p:spPr>
          <a:xfrm rot="-5400000">
            <a:off x="17204191" y="2112509"/>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sp>
        <p:nvSpPr>
          <p:cNvPr id="247" name="Google Shape;247;p16"/>
          <p:cNvSpPr/>
          <p:nvPr/>
        </p:nvSpPr>
        <p:spPr>
          <a:xfrm>
            <a:off x="16120382" y="-5510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248" name="Google Shape;248;p16"/>
          <p:cNvSpPr/>
          <p:nvPr/>
        </p:nvSpPr>
        <p:spPr>
          <a:xfrm rot="5400000">
            <a:off x="15036573" y="102870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249" name="Google Shape;249;p16"/>
          <p:cNvSpPr/>
          <p:nvPr/>
        </p:nvSpPr>
        <p:spPr>
          <a:xfrm rot="10800000">
            <a:off x="16120382" y="211250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250" name="Google Shape;250;p16"/>
          <p:cNvSpPr/>
          <p:nvPr/>
        </p:nvSpPr>
        <p:spPr>
          <a:xfrm>
            <a:off x="15036573" y="2112509"/>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4">
              <a:alphaModFix/>
            </a:blip>
            <a:stretch>
              <a:fillRect b="0" l="0" r="0" t="0"/>
            </a:stretch>
          </a:blipFill>
          <a:ln>
            <a:noFill/>
          </a:ln>
        </p:spPr>
      </p:sp>
      <p:sp>
        <p:nvSpPr>
          <p:cNvPr id="251" name="Google Shape;251;p16"/>
          <p:cNvSpPr/>
          <p:nvPr/>
        </p:nvSpPr>
        <p:spPr>
          <a:xfrm rot="-5400000">
            <a:off x="12770705" y="-55109"/>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6">
              <a:alphaModFix/>
            </a:blip>
            <a:stretch>
              <a:fillRect b="0" l="0" r="0" t="0"/>
            </a:stretch>
          </a:blipFill>
          <a:ln>
            <a:noFill/>
          </a:ln>
        </p:spPr>
      </p:sp>
      <p:sp>
        <p:nvSpPr>
          <p:cNvPr id="252" name="Google Shape;252;p16"/>
          <p:cNvSpPr/>
          <p:nvPr/>
        </p:nvSpPr>
        <p:spPr>
          <a:xfrm>
            <a:off x="12770705" y="1028700"/>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sp>
        <p:nvSpPr>
          <p:cNvPr id="253" name="Google Shape;253;p16"/>
          <p:cNvSpPr/>
          <p:nvPr/>
        </p:nvSpPr>
        <p:spPr>
          <a:xfrm rot="10800000">
            <a:off x="9525" y="7044155"/>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254" name="Google Shape;254;p16"/>
          <p:cNvSpPr/>
          <p:nvPr/>
        </p:nvSpPr>
        <p:spPr>
          <a:xfrm>
            <a:off x="1083809" y="707273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255" name="Google Shape;255;p16"/>
          <p:cNvSpPr/>
          <p:nvPr/>
        </p:nvSpPr>
        <p:spPr>
          <a:xfrm>
            <a:off x="0" y="815653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256" name="Google Shape;256;p16"/>
          <p:cNvSpPr/>
          <p:nvPr/>
        </p:nvSpPr>
        <p:spPr>
          <a:xfrm rot="10800000">
            <a:off x="0" y="92403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257" name="Google Shape;257;p16"/>
          <p:cNvSpPr/>
          <p:nvPr/>
        </p:nvSpPr>
        <p:spPr>
          <a:xfrm rot="-5400000">
            <a:off x="1083809" y="92403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258" name="Google Shape;258;p16"/>
          <p:cNvSpPr/>
          <p:nvPr/>
        </p:nvSpPr>
        <p:spPr>
          <a:xfrm rot="10800000">
            <a:off x="3321750" y="9268923"/>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259" name="Google Shape;259;p16"/>
          <p:cNvSpPr/>
          <p:nvPr/>
        </p:nvSpPr>
        <p:spPr>
          <a:xfrm>
            <a:off x="3321750" y="8185114"/>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260" name="Google Shape;260;p16"/>
          <p:cNvSpPr/>
          <p:nvPr/>
        </p:nvSpPr>
        <p:spPr>
          <a:xfrm rot="5400000">
            <a:off x="4405559" y="9268923"/>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261" name="Google Shape;261;p16"/>
          <p:cNvSpPr txBox="1"/>
          <p:nvPr/>
        </p:nvSpPr>
        <p:spPr>
          <a:xfrm>
            <a:off x="4650075" y="2305843"/>
            <a:ext cx="12866100" cy="1231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8000">
                <a:solidFill>
                  <a:srgbClr val="227C9D"/>
                </a:solidFill>
              </a:rPr>
              <a:t>INTRODUCTION</a:t>
            </a:r>
            <a:endParaRPr sz="8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65" name="Shape 265"/>
        <p:cNvGrpSpPr/>
        <p:nvPr/>
      </p:nvGrpSpPr>
      <p:grpSpPr>
        <a:xfrm>
          <a:off x="0" y="0"/>
          <a:ext cx="0" cy="0"/>
          <a:chOff x="0" y="0"/>
          <a:chExt cx="0" cy="0"/>
        </a:xfrm>
      </p:grpSpPr>
      <p:sp>
        <p:nvSpPr>
          <p:cNvPr id="266" name="Google Shape;266;p17"/>
          <p:cNvSpPr txBox="1"/>
          <p:nvPr/>
        </p:nvSpPr>
        <p:spPr>
          <a:xfrm>
            <a:off x="3833840" y="4431288"/>
            <a:ext cx="10620300" cy="1231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8000">
                <a:solidFill>
                  <a:schemeClr val="dk2"/>
                </a:solidFill>
              </a:rPr>
              <a:t>Literature Review</a:t>
            </a:r>
            <a:endParaRPr sz="8000">
              <a:solidFill>
                <a:schemeClr val="dk2"/>
              </a:solidFill>
            </a:endParaRPr>
          </a:p>
        </p:txBody>
      </p:sp>
      <p:sp>
        <p:nvSpPr>
          <p:cNvPr id="267" name="Google Shape;267;p17"/>
          <p:cNvSpPr/>
          <p:nvPr/>
        </p:nvSpPr>
        <p:spPr>
          <a:xfrm>
            <a:off x="17204191" y="-5510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268" name="Google Shape;268;p17"/>
          <p:cNvSpPr/>
          <p:nvPr/>
        </p:nvSpPr>
        <p:spPr>
          <a:xfrm>
            <a:off x="17204191" y="102870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269" name="Google Shape;269;p17"/>
          <p:cNvSpPr/>
          <p:nvPr/>
        </p:nvSpPr>
        <p:spPr>
          <a:xfrm rot="-5400000">
            <a:off x="17204191" y="2112509"/>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sp>
        <p:nvSpPr>
          <p:cNvPr id="270" name="Google Shape;270;p17"/>
          <p:cNvSpPr/>
          <p:nvPr/>
        </p:nvSpPr>
        <p:spPr>
          <a:xfrm>
            <a:off x="16120382" y="-5510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271" name="Google Shape;271;p17"/>
          <p:cNvSpPr/>
          <p:nvPr/>
        </p:nvSpPr>
        <p:spPr>
          <a:xfrm rot="5400000">
            <a:off x="15036573" y="102870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272" name="Google Shape;272;p17"/>
          <p:cNvSpPr/>
          <p:nvPr/>
        </p:nvSpPr>
        <p:spPr>
          <a:xfrm rot="10800000">
            <a:off x="16120382" y="211250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273" name="Google Shape;273;p17"/>
          <p:cNvSpPr/>
          <p:nvPr/>
        </p:nvSpPr>
        <p:spPr>
          <a:xfrm>
            <a:off x="15036573" y="2112509"/>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4">
              <a:alphaModFix/>
            </a:blip>
            <a:stretch>
              <a:fillRect b="0" l="0" r="0" t="0"/>
            </a:stretch>
          </a:blipFill>
          <a:ln>
            <a:noFill/>
          </a:ln>
        </p:spPr>
      </p:sp>
      <p:sp>
        <p:nvSpPr>
          <p:cNvPr id="274" name="Google Shape;274;p17"/>
          <p:cNvSpPr/>
          <p:nvPr/>
        </p:nvSpPr>
        <p:spPr>
          <a:xfrm rot="-5400000">
            <a:off x="13918605" y="-55109"/>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6">
              <a:alphaModFix/>
            </a:blip>
            <a:stretch>
              <a:fillRect b="0" l="0" r="0" t="0"/>
            </a:stretch>
          </a:blipFill>
          <a:ln>
            <a:noFill/>
          </a:ln>
        </p:spPr>
      </p:sp>
      <p:sp>
        <p:nvSpPr>
          <p:cNvPr id="275" name="Google Shape;275;p17"/>
          <p:cNvSpPr/>
          <p:nvPr/>
        </p:nvSpPr>
        <p:spPr>
          <a:xfrm>
            <a:off x="13918605" y="1028700"/>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sp>
        <p:nvSpPr>
          <p:cNvPr id="276" name="Google Shape;276;p17"/>
          <p:cNvSpPr/>
          <p:nvPr/>
        </p:nvSpPr>
        <p:spPr>
          <a:xfrm rot="10800000">
            <a:off x="9525" y="7044155"/>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277" name="Google Shape;277;p17"/>
          <p:cNvSpPr/>
          <p:nvPr/>
        </p:nvSpPr>
        <p:spPr>
          <a:xfrm>
            <a:off x="1083809" y="707273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278" name="Google Shape;278;p17"/>
          <p:cNvSpPr/>
          <p:nvPr/>
        </p:nvSpPr>
        <p:spPr>
          <a:xfrm>
            <a:off x="0" y="815653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279" name="Google Shape;279;p17"/>
          <p:cNvSpPr/>
          <p:nvPr/>
        </p:nvSpPr>
        <p:spPr>
          <a:xfrm rot="10800000">
            <a:off x="0" y="92403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280" name="Google Shape;280;p17"/>
          <p:cNvSpPr/>
          <p:nvPr/>
        </p:nvSpPr>
        <p:spPr>
          <a:xfrm rot="-5400000">
            <a:off x="1083809" y="92403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281" name="Google Shape;281;p17"/>
          <p:cNvSpPr/>
          <p:nvPr/>
        </p:nvSpPr>
        <p:spPr>
          <a:xfrm rot="10800000">
            <a:off x="3321750" y="9268923"/>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282" name="Google Shape;282;p17"/>
          <p:cNvSpPr/>
          <p:nvPr/>
        </p:nvSpPr>
        <p:spPr>
          <a:xfrm>
            <a:off x="3321750" y="8185114"/>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283" name="Google Shape;283;p17"/>
          <p:cNvSpPr/>
          <p:nvPr/>
        </p:nvSpPr>
        <p:spPr>
          <a:xfrm rot="5400000">
            <a:off x="4405559" y="9268923"/>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grpSp>
        <p:nvGrpSpPr>
          <p:cNvPr id="284" name="Google Shape;284;p17"/>
          <p:cNvGrpSpPr/>
          <p:nvPr/>
        </p:nvGrpSpPr>
        <p:grpSpPr>
          <a:xfrm rot="2700000">
            <a:off x="14381224" y="7574679"/>
            <a:ext cx="7415398" cy="3565095"/>
            <a:chOff x="0" y="0"/>
            <a:chExt cx="660400" cy="317500"/>
          </a:xfrm>
        </p:grpSpPr>
        <p:sp>
          <p:nvSpPr>
            <p:cNvPr id="285" name="Google Shape;285;p17"/>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txBox="1"/>
            <p:nvPr/>
          </p:nvSpPr>
          <p:spPr>
            <a:xfrm>
              <a:off x="0" y="146050"/>
              <a:ext cx="660400" cy="17145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287" name="Google Shape;287;p17"/>
          <p:cNvCxnSpPr/>
          <p:nvPr/>
        </p:nvCxnSpPr>
        <p:spPr>
          <a:xfrm>
            <a:off x="13918610" y="8394229"/>
            <a:ext cx="5185216" cy="5132702"/>
          </a:xfrm>
          <a:prstGeom prst="straightConnector1">
            <a:avLst/>
          </a:prstGeom>
          <a:noFill/>
          <a:ln cap="flat" cmpd="sng" w="28575">
            <a:solidFill>
              <a:srgbClr val="8CA9AD"/>
            </a:solidFill>
            <a:prstDash val="solid"/>
            <a:round/>
            <a:headEnd len="sm" w="sm" type="none"/>
            <a:tailEnd len="sm" w="sm" type="none"/>
          </a:ln>
        </p:spPr>
      </p:cxnSp>
      <p:cxnSp>
        <p:nvCxnSpPr>
          <p:cNvPr id="288" name="Google Shape;288;p17"/>
          <p:cNvCxnSpPr/>
          <p:nvPr/>
        </p:nvCxnSpPr>
        <p:spPr>
          <a:xfrm>
            <a:off x="13704664" y="8706905"/>
            <a:ext cx="5038853" cy="5038853"/>
          </a:xfrm>
          <a:prstGeom prst="straightConnector1">
            <a:avLst/>
          </a:prstGeom>
          <a:noFill/>
          <a:ln cap="flat" cmpd="sng" w="28575">
            <a:solidFill>
              <a:srgbClr val="8CA9AD"/>
            </a:solidFill>
            <a:prstDash val="solid"/>
            <a:round/>
            <a:headEnd len="sm" w="sm" type="none"/>
            <a:tailEnd len="sm" w="sm" type="none"/>
          </a:ln>
        </p:spPr>
      </p:cxnSp>
      <p:cxnSp>
        <p:nvCxnSpPr>
          <p:cNvPr id="289" name="Google Shape;289;p17"/>
          <p:cNvCxnSpPr/>
          <p:nvPr/>
        </p:nvCxnSpPr>
        <p:spPr>
          <a:xfrm>
            <a:off x="13525062" y="9065375"/>
            <a:ext cx="4867141" cy="4867141"/>
          </a:xfrm>
          <a:prstGeom prst="straightConnector1">
            <a:avLst/>
          </a:prstGeom>
          <a:noFill/>
          <a:ln cap="flat" cmpd="sng" w="28575">
            <a:solidFill>
              <a:srgbClr val="8CA9AD"/>
            </a:solidFill>
            <a:prstDash val="solid"/>
            <a:round/>
            <a:headEnd len="sm" w="sm" type="none"/>
            <a:tailEnd len="sm" w="sm" type="none"/>
          </a:ln>
        </p:spPr>
      </p:cxnSp>
      <p:cxnSp>
        <p:nvCxnSpPr>
          <p:cNvPr id="290" name="Google Shape;290;p17"/>
          <p:cNvCxnSpPr/>
          <p:nvPr/>
        </p:nvCxnSpPr>
        <p:spPr>
          <a:xfrm>
            <a:off x="13398407" y="9451643"/>
            <a:ext cx="4690515" cy="4690515"/>
          </a:xfrm>
          <a:prstGeom prst="straightConnector1">
            <a:avLst/>
          </a:prstGeom>
          <a:noFill/>
          <a:ln cap="flat" cmpd="sng" w="28575">
            <a:solidFill>
              <a:srgbClr val="8CA9AD"/>
            </a:solidFill>
            <a:prstDash val="solid"/>
            <a:round/>
            <a:headEnd len="sm" w="sm" type="none"/>
            <a:tailEnd len="sm" w="sm" type="none"/>
          </a:ln>
        </p:spPr>
      </p:cxnSp>
      <p:cxnSp>
        <p:nvCxnSpPr>
          <p:cNvPr id="291" name="Google Shape;291;p17"/>
          <p:cNvCxnSpPr/>
          <p:nvPr/>
        </p:nvCxnSpPr>
        <p:spPr>
          <a:xfrm>
            <a:off x="13254553" y="9891320"/>
            <a:ext cx="4347674" cy="4347674"/>
          </a:xfrm>
          <a:prstGeom prst="straightConnector1">
            <a:avLst/>
          </a:prstGeom>
          <a:noFill/>
          <a:ln cap="flat" cmpd="sng" w="28575">
            <a:solidFill>
              <a:srgbClr val="8CA9AD"/>
            </a:solidFill>
            <a:prstDash val="solid"/>
            <a:round/>
            <a:headEnd len="sm" w="sm" type="none"/>
            <a:tailEnd len="sm" w="sm" type="none"/>
          </a:ln>
        </p:spPr>
      </p:cxnSp>
      <p:grpSp>
        <p:nvGrpSpPr>
          <p:cNvPr id="292" name="Google Shape;292;p17"/>
          <p:cNvGrpSpPr/>
          <p:nvPr/>
        </p:nvGrpSpPr>
        <p:grpSpPr>
          <a:xfrm rot="2700000">
            <a:off x="-1376391" y="-3093321"/>
            <a:ext cx="7415398" cy="3565095"/>
            <a:chOff x="0" y="0"/>
            <a:chExt cx="660400" cy="317500"/>
          </a:xfrm>
        </p:grpSpPr>
        <p:sp>
          <p:nvSpPr>
            <p:cNvPr id="293" name="Google Shape;293;p17"/>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7"/>
            <p:cNvSpPr txBox="1"/>
            <p:nvPr/>
          </p:nvSpPr>
          <p:spPr>
            <a:xfrm>
              <a:off x="0" y="146050"/>
              <a:ext cx="660400" cy="17145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295" name="Google Shape;295;p17"/>
          <p:cNvCxnSpPr/>
          <p:nvPr/>
        </p:nvCxnSpPr>
        <p:spPr>
          <a:xfrm>
            <a:off x="-1839005" y="-2273771"/>
            <a:ext cx="5185216" cy="5132702"/>
          </a:xfrm>
          <a:prstGeom prst="straightConnector1">
            <a:avLst/>
          </a:prstGeom>
          <a:noFill/>
          <a:ln cap="flat" cmpd="sng" w="28575">
            <a:solidFill>
              <a:srgbClr val="8CA9AD"/>
            </a:solidFill>
            <a:prstDash val="solid"/>
            <a:round/>
            <a:headEnd len="sm" w="sm" type="none"/>
            <a:tailEnd len="sm" w="sm" type="none"/>
          </a:ln>
        </p:spPr>
      </p:cxnSp>
      <p:cxnSp>
        <p:nvCxnSpPr>
          <p:cNvPr id="296" name="Google Shape;296;p17"/>
          <p:cNvCxnSpPr/>
          <p:nvPr/>
        </p:nvCxnSpPr>
        <p:spPr>
          <a:xfrm>
            <a:off x="-2052951" y="-1961095"/>
            <a:ext cx="5038853" cy="5038853"/>
          </a:xfrm>
          <a:prstGeom prst="straightConnector1">
            <a:avLst/>
          </a:prstGeom>
          <a:noFill/>
          <a:ln cap="flat" cmpd="sng" w="28575">
            <a:solidFill>
              <a:srgbClr val="8CA9AD"/>
            </a:solidFill>
            <a:prstDash val="solid"/>
            <a:round/>
            <a:headEnd len="sm" w="sm" type="none"/>
            <a:tailEnd len="sm" w="sm" type="none"/>
          </a:ln>
        </p:spPr>
      </p:cxnSp>
      <p:cxnSp>
        <p:nvCxnSpPr>
          <p:cNvPr id="297" name="Google Shape;297;p17"/>
          <p:cNvCxnSpPr/>
          <p:nvPr/>
        </p:nvCxnSpPr>
        <p:spPr>
          <a:xfrm>
            <a:off x="-2232553" y="-1602625"/>
            <a:ext cx="4867141" cy="4867141"/>
          </a:xfrm>
          <a:prstGeom prst="straightConnector1">
            <a:avLst/>
          </a:prstGeom>
          <a:noFill/>
          <a:ln cap="flat" cmpd="sng" w="28575">
            <a:solidFill>
              <a:srgbClr val="8CA9AD"/>
            </a:solidFill>
            <a:prstDash val="solid"/>
            <a:round/>
            <a:headEnd len="sm" w="sm" type="none"/>
            <a:tailEnd len="sm" w="sm" type="none"/>
          </a:ln>
        </p:spPr>
      </p:cxnSp>
      <p:cxnSp>
        <p:nvCxnSpPr>
          <p:cNvPr id="298" name="Google Shape;298;p17"/>
          <p:cNvCxnSpPr/>
          <p:nvPr/>
        </p:nvCxnSpPr>
        <p:spPr>
          <a:xfrm>
            <a:off x="-2359208" y="-1216357"/>
            <a:ext cx="4690515" cy="4690515"/>
          </a:xfrm>
          <a:prstGeom prst="straightConnector1">
            <a:avLst/>
          </a:prstGeom>
          <a:noFill/>
          <a:ln cap="flat" cmpd="sng" w="28575">
            <a:solidFill>
              <a:srgbClr val="8CA9AD"/>
            </a:solidFill>
            <a:prstDash val="solid"/>
            <a:round/>
            <a:headEnd len="sm" w="sm" type="none"/>
            <a:tailEnd len="sm" w="sm" type="none"/>
          </a:ln>
        </p:spPr>
      </p:cxnSp>
      <p:cxnSp>
        <p:nvCxnSpPr>
          <p:cNvPr id="299" name="Google Shape;299;p17"/>
          <p:cNvCxnSpPr/>
          <p:nvPr/>
        </p:nvCxnSpPr>
        <p:spPr>
          <a:xfrm>
            <a:off x="-2503062" y="-776680"/>
            <a:ext cx="4347674" cy="4347674"/>
          </a:xfrm>
          <a:prstGeom prst="straightConnector1">
            <a:avLst/>
          </a:prstGeom>
          <a:noFill/>
          <a:ln cap="flat" cmpd="sng" w="28575">
            <a:solidFill>
              <a:srgbClr val="8CA9AD"/>
            </a:solidFill>
            <a:prstDash val="solid"/>
            <a:round/>
            <a:headEnd len="sm" w="sm" type="none"/>
            <a:tailEnd len="sm" w="sm" type="none"/>
          </a:ln>
        </p:spPr>
      </p:cxnSp>
      <p:cxnSp>
        <p:nvCxnSpPr>
          <p:cNvPr id="300" name="Google Shape;300;p17"/>
          <p:cNvCxnSpPr/>
          <p:nvPr/>
        </p:nvCxnSpPr>
        <p:spPr>
          <a:xfrm>
            <a:off x="-2623881" y="-332957"/>
            <a:ext cx="3963599" cy="3985594"/>
          </a:xfrm>
          <a:prstGeom prst="straightConnector1">
            <a:avLst/>
          </a:prstGeom>
          <a:noFill/>
          <a:ln cap="flat" cmpd="sng" w="28575">
            <a:solidFill>
              <a:srgbClr val="8CA9AD"/>
            </a:solidFill>
            <a:prstDash val="solid"/>
            <a:round/>
            <a:headEnd len="sm" w="sm" type="none"/>
            <a:tailEnd len="sm" w="sm" type="none"/>
          </a:ln>
        </p:spPr>
      </p:cxnSp>
      <p:cxnSp>
        <p:nvCxnSpPr>
          <p:cNvPr id="301" name="Google Shape;301;p17"/>
          <p:cNvCxnSpPr/>
          <p:nvPr/>
        </p:nvCxnSpPr>
        <p:spPr>
          <a:xfrm>
            <a:off x="-2598114" y="228677"/>
            <a:ext cx="3377485" cy="3360058"/>
          </a:xfrm>
          <a:prstGeom prst="straightConnector1">
            <a:avLst/>
          </a:prstGeom>
          <a:noFill/>
          <a:ln cap="flat" cmpd="sng" w="28575">
            <a:solidFill>
              <a:srgbClr val="8CA9AD"/>
            </a:solidFill>
            <a:prstDash val="solid"/>
            <a:round/>
            <a:headEnd len="sm" w="sm" type="none"/>
            <a:tailEnd len="sm" w="sm" type="none"/>
          </a:ln>
        </p:spPr>
      </p:cxnSp>
      <p:cxnSp>
        <p:nvCxnSpPr>
          <p:cNvPr id="302" name="Google Shape;302;p17"/>
          <p:cNvCxnSpPr/>
          <p:nvPr/>
        </p:nvCxnSpPr>
        <p:spPr>
          <a:xfrm>
            <a:off x="-2509797" y="905760"/>
            <a:ext cx="2628598" cy="2671969"/>
          </a:xfrm>
          <a:prstGeom prst="straightConnector1">
            <a:avLst/>
          </a:prstGeom>
          <a:noFill/>
          <a:ln cap="flat" cmpd="sng" w="28575">
            <a:solidFill>
              <a:srgbClr val="8CA9AD"/>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06" name="Shape 306"/>
        <p:cNvGrpSpPr/>
        <p:nvPr/>
      </p:nvGrpSpPr>
      <p:grpSpPr>
        <a:xfrm>
          <a:off x="0" y="0"/>
          <a:ext cx="0" cy="0"/>
          <a:chOff x="0" y="0"/>
          <a:chExt cx="0" cy="0"/>
        </a:xfrm>
      </p:grpSpPr>
      <p:graphicFrame>
        <p:nvGraphicFramePr>
          <p:cNvPr id="307" name="Google Shape;307;p18"/>
          <p:cNvGraphicFramePr/>
          <p:nvPr/>
        </p:nvGraphicFramePr>
        <p:xfrm>
          <a:off x="307800" y="1376325"/>
          <a:ext cx="3000000" cy="3000000"/>
        </p:xfrm>
        <a:graphic>
          <a:graphicData uri="http://schemas.openxmlformats.org/drawingml/2006/table">
            <a:tbl>
              <a:tblPr>
                <a:noFill/>
                <a:tableStyleId>{6890C192-5779-4396-9B25-95AE0DFC4EDD}</a:tableStyleId>
              </a:tblPr>
              <a:tblGrid>
                <a:gridCol w="4418100"/>
                <a:gridCol w="3930775"/>
                <a:gridCol w="4572050"/>
                <a:gridCol w="4751475"/>
              </a:tblGrid>
              <a:tr h="923575">
                <a:tc>
                  <a:txBody>
                    <a:bodyPr/>
                    <a:lstStyle/>
                    <a:p>
                      <a:pPr indent="0" lvl="0" marL="0" rtl="0" algn="l">
                        <a:spcBef>
                          <a:spcPts val="0"/>
                        </a:spcBef>
                        <a:spcAft>
                          <a:spcPts val="0"/>
                        </a:spcAft>
                        <a:buNone/>
                      </a:pPr>
                      <a:r>
                        <a:rPr b="1" lang="en-US" sz="4600">
                          <a:solidFill>
                            <a:srgbClr val="93C47D"/>
                          </a:solidFill>
                        </a:rPr>
                        <a:t>PAPER NAME</a:t>
                      </a:r>
                      <a:endParaRPr b="1" sz="4600">
                        <a:solidFill>
                          <a:srgbClr val="93C47D"/>
                        </a:solidFill>
                      </a:endParaRPr>
                    </a:p>
                  </a:txBody>
                  <a:tcPr marT="91425" marB="91425" marR="91425" marL="91425">
                    <a:lnL cap="flat" cmpd="sng" w="28575">
                      <a:solidFill>
                        <a:srgbClr val="F4CCCC"/>
                      </a:solidFill>
                      <a:prstDash val="solid"/>
                      <a:round/>
                      <a:headEnd len="sm" w="sm" type="none"/>
                      <a:tailEnd len="sm" w="sm" type="none"/>
                    </a:lnL>
                    <a:lnR cap="flat" cmpd="sng" w="28575">
                      <a:solidFill>
                        <a:srgbClr val="F4CCCC"/>
                      </a:solidFill>
                      <a:prstDash val="solid"/>
                      <a:round/>
                      <a:headEnd len="sm" w="sm" type="none"/>
                      <a:tailEnd len="sm" w="sm" type="none"/>
                    </a:lnR>
                    <a:lnT cap="flat" cmpd="sng" w="28575">
                      <a:solidFill>
                        <a:srgbClr val="F4CCCC"/>
                      </a:solidFill>
                      <a:prstDash val="solid"/>
                      <a:round/>
                      <a:headEnd len="sm" w="sm" type="none"/>
                      <a:tailEnd len="sm" w="sm" type="none"/>
                    </a:lnT>
                    <a:lnB cap="flat" cmpd="sng" w="28575">
                      <a:solidFill>
                        <a:srgbClr val="F4CCCC"/>
                      </a:solidFill>
                      <a:prstDash val="solid"/>
                      <a:round/>
                      <a:headEnd len="sm" w="sm" type="none"/>
                      <a:tailEnd len="sm" w="sm" type="none"/>
                    </a:lnB>
                  </a:tcPr>
                </a:tc>
                <a:tc>
                  <a:txBody>
                    <a:bodyPr/>
                    <a:lstStyle/>
                    <a:p>
                      <a:pPr indent="0" lvl="0" marL="0" rtl="0" algn="l">
                        <a:spcBef>
                          <a:spcPts val="0"/>
                        </a:spcBef>
                        <a:spcAft>
                          <a:spcPts val="0"/>
                        </a:spcAft>
                        <a:buNone/>
                      </a:pPr>
                      <a:r>
                        <a:rPr b="1" lang="en-US" sz="4600">
                          <a:solidFill>
                            <a:srgbClr val="93C47D"/>
                          </a:solidFill>
                        </a:rPr>
                        <a:t>MODEL</a:t>
                      </a:r>
                      <a:endParaRPr b="1" sz="4600">
                        <a:solidFill>
                          <a:srgbClr val="93C47D"/>
                        </a:solidFill>
                      </a:endParaRPr>
                    </a:p>
                  </a:txBody>
                  <a:tcPr marT="91425" marB="91425" marR="91425" marL="91425">
                    <a:lnL cap="flat" cmpd="sng" w="28575">
                      <a:solidFill>
                        <a:srgbClr val="F4CCCC"/>
                      </a:solidFill>
                      <a:prstDash val="solid"/>
                      <a:round/>
                      <a:headEnd len="sm" w="sm" type="none"/>
                      <a:tailEnd len="sm" w="sm" type="none"/>
                    </a:lnL>
                    <a:lnR cap="flat" cmpd="sng" w="28575">
                      <a:solidFill>
                        <a:srgbClr val="F4CCCC"/>
                      </a:solidFill>
                      <a:prstDash val="solid"/>
                      <a:round/>
                      <a:headEnd len="sm" w="sm" type="none"/>
                      <a:tailEnd len="sm" w="sm" type="none"/>
                    </a:lnR>
                    <a:lnT cap="flat" cmpd="sng" w="28575">
                      <a:solidFill>
                        <a:srgbClr val="F4CCCC"/>
                      </a:solidFill>
                      <a:prstDash val="solid"/>
                      <a:round/>
                      <a:headEnd len="sm" w="sm" type="none"/>
                      <a:tailEnd len="sm" w="sm" type="none"/>
                    </a:lnT>
                    <a:lnB cap="flat" cmpd="sng" w="28575">
                      <a:solidFill>
                        <a:srgbClr val="F4CCCC"/>
                      </a:solidFill>
                      <a:prstDash val="solid"/>
                      <a:round/>
                      <a:headEnd len="sm" w="sm" type="none"/>
                      <a:tailEnd len="sm" w="sm" type="none"/>
                    </a:lnB>
                  </a:tcPr>
                </a:tc>
                <a:tc>
                  <a:txBody>
                    <a:bodyPr/>
                    <a:lstStyle/>
                    <a:p>
                      <a:pPr indent="0" lvl="0" marL="0" rtl="0" algn="l">
                        <a:spcBef>
                          <a:spcPts val="0"/>
                        </a:spcBef>
                        <a:spcAft>
                          <a:spcPts val="0"/>
                        </a:spcAft>
                        <a:buNone/>
                      </a:pPr>
                      <a:r>
                        <a:rPr b="1" lang="en-US" sz="4600">
                          <a:solidFill>
                            <a:srgbClr val="93C47D"/>
                          </a:solidFill>
                        </a:rPr>
                        <a:t>DATASET</a:t>
                      </a:r>
                      <a:endParaRPr b="1" sz="4600">
                        <a:solidFill>
                          <a:srgbClr val="93C47D"/>
                        </a:solidFill>
                      </a:endParaRPr>
                    </a:p>
                  </a:txBody>
                  <a:tcPr marT="91425" marB="91425" marR="91425" marL="91425">
                    <a:lnL cap="flat" cmpd="sng" w="28575">
                      <a:solidFill>
                        <a:srgbClr val="F4CCCC"/>
                      </a:solidFill>
                      <a:prstDash val="solid"/>
                      <a:round/>
                      <a:headEnd len="sm" w="sm" type="none"/>
                      <a:tailEnd len="sm" w="sm" type="none"/>
                    </a:lnL>
                    <a:lnR cap="flat" cmpd="sng" w="28575">
                      <a:solidFill>
                        <a:srgbClr val="F4CCCC"/>
                      </a:solidFill>
                      <a:prstDash val="solid"/>
                      <a:round/>
                      <a:headEnd len="sm" w="sm" type="none"/>
                      <a:tailEnd len="sm" w="sm" type="none"/>
                    </a:lnR>
                    <a:lnT cap="flat" cmpd="sng" w="28575">
                      <a:solidFill>
                        <a:srgbClr val="F4CCCC"/>
                      </a:solidFill>
                      <a:prstDash val="solid"/>
                      <a:round/>
                      <a:headEnd len="sm" w="sm" type="none"/>
                      <a:tailEnd len="sm" w="sm" type="none"/>
                    </a:lnT>
                    <a:lnB cap="flat" cmpd="sng" w="28575">
                      <a:solidFill>
                        <a:srgbClr val="F4CCCC"/>
                      </a:solidFill>
                      <a:prstDash val="solid"/>
                      <a:round/>
                      <a:headEnd len="sm" w="sm" type="none"/>
                      <a:tailEnd len="sm" w="sm" type="none"/>
                    </a:lnB>
                  </a:tcPr>
                </a:tc>
                <a:tc>
                  <a:txBody>
                    <a:bodyPr/>
                    <a:lstStyle/>
                    <a:p>
                      <a:pPr indent="0" lvl="0" marL="0" rtl="0" algn="l">
                        <a:spcBef>
                          <a:spcPts val="0"/>
                        </a:spcBef>
                        <a:spcAft>
                          <a:spcPts val="0"/>
                        </a:spcAft>
                        <a:buNone/>
                      </a:pPr>
                      <a:r>
                        <a:rPr b="1" lang="en-US" sz="4600">
                          <a:solidFill>
                            <a:srgbClr val="93C47D"/>
                          </a:solidFill>
                        </a:rPr>
                        <a:t>RESULT</a:t>
                      </a:r>
                      <a:endParaRPr b="1" sz="4600">
                        <a:solidFill>
                          <a:srgbClr val="93C47D"/>
                        </a:solidFill>
                      </a:endParaRPr>
                    </a:p>
                  </a:txBody>
                  <a:tcPr marT="91425" marB="91425" marR="91425" marL="91425">
                    <a:lnL cap="flat" cmpd="sng" w="28575">
                      <a:solidFill>
                        <a:srgbClr val="F4CCCC"/>
                      </a:solidFill>
                      <a:prstDash val="solid"/>
                      <a:round/>
                      <a:headEnd len="sm" w="sm" type="none"/>
                      <a:tailEnd len="sm" w="sm" type="none"/>
                    </a:lnL>
                    <a:lnR cap="flat" cmpd="sng" w="28575">
                      <a:solidFill>
                        <a:srgbClr val="F4CCCC"/>
                      </a:solidFill>
                      <a:prstDash val="solid"/>
                      <a:round/>
                      <a:headEnd len="sm" w="sm" type="none"/>
                      <a:tailEnd len="sm" w="sm" type="none"/>
                    </a:lnR>
                    <a:lnT cap="flat" cmpd="sng" w="28575">
                      <a:solidFill>
                        <a:srgbClr val="F4CCCC"/>
                      </a:solidFill>
                      <a:prstDash val="solid"/>
                      <a:round/>
                      <a:headEnd len="sm" w="sm" type="none"/>
                      <a:tailEnd len="sm" w="sm" type="none"/>
                    </a:lnT>
                    <a:lnB cap="flat" cmpd="sng" w="28575">
                      <a:solidFill>
                        <a:srgbClr val="F4CCCC"/>
                      </a:solidFill>
                      <a:prstDash val="solid"/>
                      <a:round/>
                      <a:headEnd len="sm" w="sm" type="none"/>
                      <a:tailEnd len="sm" w="sm" type="none"/>
                    </a:lnB>
                  </a:tcPr>
                </a:tc>
              </a:tr>
              <a:tr h="1876375">
                <a:tc>
                  <a:txBody>
                    <a:bodyPr/>
                    <a:lstStyle/>
                    <a:p>
                      <a:pPr indent="0" lvl="0" marL="0" rtl="0" algn="l">
                        <a:spcBef>
                          <a:spcPts val="0"/>
                        </a:spcBef>
                        <a:spcAft>
                          <a:spcPts val="0"/>
                        </a:spcAft>
                        <a:buClr>
                          <a:schemeClr val="dk1"/>
                        </a:buClr>
                        <a:buSzPts val="1100"/>
                        <a:buFont typeface="Arial"/>
                        <a:buNone/>
                      </a:pPr>
                      <a:r>
                        <a:rPr b="1" lang="en-US" sz="1800">
                          <a:solidFill>
                            <a:schemeClr val="dk1"/>
                          </a:solidFill>
                        </a:rPr>
                        <a:t>Comparing Inception V3, VGG 16, VGG 19, CNN, and ResNet 50: A Case Study on Early Detection of a Rice Disease</a:t>
                      </a:r>
                      <a:endParaRPr b="1" sz="1800">
                        <a:solidFill>
                          <a:srgbClr val="343541"/>
                        </a:solidFill>
                      </a:endParaRPr>
                    </a:p>
                  </a:txBody>
                  <a:tcPr marT="91425" marB="91425" marR="91425" marL="91425">
                    <a:lnL cap="flat" cmpd="sng" w="28575">
                      <a:solidFill>
                        <a:srgbClr val="F4CCCC"/>
                      </a:solidFill>
                      <a:prstDash val="solid"/>
                      <a:round/>
                      <a:headEnd len="sm" w="sm" type="none"/>
                      <a:tailEnd len="sm" w="sm" type="none"/>
                    </a:lnL>
                    <a:lnR cap="flat" cmpd="sng" w="28575">
                      <a:solidFill>
                        <a:srgbClr val="F4CCCC"/>
                      </a:solidFill>
                      <a:prstDash val="solid"/>
                      <a:round/>
                      <a:headEnd len="sm" w="sm" type="none"/>
                      <a:tailEnd len="sm" w="sm" type="none"/>
                    </a:lnR>
                    <a:lnT cap="flat" cmpd="sng" w="28575">
                      <a:solidFill>
                        <a:srgbClr val="F4CCCC"/>
                      </a:solidFill>
                      <a:prstDash val="solid"/>
                      <a:round/>
                      <a:headEnd len="sm" w="sm" type="none"/>
                      <a:tailEnd len="sm" w="sm" type="none"/>
                    </a:lnT>
                    <a:lnB cap="flat" cmpd="sng" w="28575">
                      <a:solidFill>
                        <a:srgbClr val="F4CCCC"/>
                      </a:solidFill>
                      <a:prstDash val="solid"/>
                      <a:round/>
                      <a:headEnd len="sm" w="sm" type="none"/>
                      <a:tailEnd len="sm" w="sm" type="none"/>
                    </a:lnB>
                  </a:tcPr>
                </a:tc>
                <a:tc>
                  <a:txBody>
                    <a:bodyPr/>
                    <a:lstStyle/>
                    <a:p>
                      <a:pPr indent="-342900" lvl="0" marL="457200" rtl="0" algn="l">
                        <a:spcBef>
                          <a:spcPts val="0"/>
                        </a:spcBef>
                        <a:spcAft>
                          <a:spcPts val="0"/>
                        </a:spcAft>
                        <a:buClr>
                          <a:schemeClr val="dk1"/>
                        </a:buClr>
                        <a:buSzPts val="1800"/>
                        <a:buChar char="●"/>
                      </a:pPr>
                      <a:r>
                        <a:rPr lang="en-US" sz="1800">
                          <a:solidFill>
                            <a:schemeClr val="dk1"/>
                          </a:solidFill>
                        </a:rPr>
                        <a:t>ResNet</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Inception V3</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VGG 16</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The VGG 19</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CNN</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KNN</a:t>
                      </a:r>
                      <a:endParaRPr sz="1800">
                        <a:solidFill>
                          <a:schemeClr val="dk1"/>
                        </a:solidFill>
                      </a:endParaRPr>
                    </a:p>
                  </a:txBody>
                  <a:tcPr marT="91425" marB="91425" marR="91425" marL="91425">
                    <a:lnL cap="flat" cmpd="sng" w="28575">
                      <a:solidFill>
                        <a:srgbClr val="F4CCCC"/>
                      </a:solidFill>
                      <a:prstDash val="solid"/>
                      <a:round/>
                      <a:headEnd len="sm" w="sm" type="none"/>
                      <a:tailEnd len="sm" w="sm" type="none"/>
                    </a:lnL>
                    <a:lnR cap="flat" cmpd="sng" w="28575">
                      <a:solidFill>
                        <a:srgbClr val="F4CCCC"/>
                      </a:solidFill>
                      <a:prstDash val="solid"/>
                      <a:round/>
                      <a:headEnd len="sm" w="sm" type="none"/>
                      <a:tailEnd len="sm" w="sm" type="none"/>
                    </a:lnR>
                    <a:lnT cap="flat" cmpd="sng" w="28575">
                      <a:solidFill>
                        <a:srgbClr val="F4CCCC"/>
                      </a:solidFill>
                      <a:prstDash val="solid"/>
                      <a:round/>
                      <a:headEnd len="sm" w="sm" type="none"/>
                      <a:tailEnd len="sm" w="sm" type="none"/>
                    </a:lnT>
                    <a:lnB cap="flat" cmpd="sng" w="28575">
                      <a:solidFill>
                        <a:srgbClr val="F4CCCC"/>
                      </a:solidFill>
                      <a:prstDash val="solid"/>
                      <a:round/>
                      <a:headEnd len="sm" w="sm" type="none"/>
                      <a:tailEnd len="sm" w="sm" type="none"/>
                    </a:lnB>
                  </a:tcPr>
                </a:tc>
                <a:tc>
                  <a:txBody>
                    <a:bodyPr/>
                    <a:lstStyle/>
                    <a:p>
                      <a:pPr indent="-342900" lvl="0" marL="457200" rtl="0" algn="l">
                        <a:spcBef>
                          <a:spcPts val="0"/>
                        </a:spcBef>
                        <a:spcAft>
                          <a:spcPts val="0"/>
                        </a:spcAft>
                        <a:buClr>
                          <a:schemeClr val="dk1"/>
                        </a:buClr>
                        <a:buSzPts val="1800"/>
                        <a:buChar char="●"/>
                      </a:pPr>
                      <a:r>
                        <a:rPr lang="en-US" sz="1800">
                          <a:solidFill>
                            <a:schemeClr val="dk1"/>
                          </a:solidFill>
                        </a:rPr>
                        <a:t>Kaggle</a:t>
                      </a:r>
                      <a:endParaRPr sz="1800">
                        <a:solidFill>
                          <a:schemeClr val="dk1"/>
                        </a:solidFill>
                      </a:endParaRPr>
                    </a:p>
                  </a:txBody>
                  <a:tcPr marT="91425" marB="91425" marR="91425" marL="91425">
                    <a:lnL cap="flat" cmpd="sng" w="28575">
                      <a:solidFill>
                        <a:srgbClr val="F4CCCC"/>
                      </a:solidFill>
                      <a:prstDash val="solid"/>
                      <a:round/>
                      <a:headEnd len="sm" w="sm" type="none"/>
                      <a:tailEnd len="sm" w="sm" type="none"/>
                    </a:lnL>
                    <a:lnR cap="flat" cmpd="sng" w="28575">
                      <a:solidFill>
                        <a:srgbClr val="F4CCCC"/>
                      </a:solidFill>
                      <a:prstDash val="solid"/>
                      <a:round/>
                      <a:headEnd len="sm" w="sm" type="none"/>
                      <a:tailEnd len="sm" w="sm" type="none"/>
                    </a:lnR>
                    <a:lnT cap="flat" cmpd="sng" w="28575">
                      <a:solidFill>
                        <a:srgbClr val="F4CCCC"/>
                      </a:solidFill>
                      <a:prstDash val="solid"/>
                      <a:round/>
                      <a:headEnd len="sm" w="sm" type="none"/>
                      <a:tailEnd len="sm" w="sm" type="none"/>
                    </a:lnT>
                    <a:lnB cap="flat" cmpd="sng" w="28575">
                      <a:solidFill>
                        <a:srgbClr val="F4CCCC"/>
                      </a:solidFill>
                      <a:prstDash val="solid"/>
                      <a:round/>
                      <a:headEnd len="sm" w="sm" type="none"/>
                      <a:tailEnd len="sm" w="sm" type="none"/>
                    </a:lnB>
                  </a:tcPr>
                </a:tc>
                <a:tc>
                  <a:txBody>
                    <a:bodyPr/>
                    <a:lstStyle/>
                    <a:p>
                      <a:pPr indent="-342900" lvl="0" marL="457200" rtl="0" algn="l">
                        <a:spcBef>
                          <a:spcPts val="0"/>
                        </a:spcBef>
                        <a:spcAft>
                          <a:spcPts val="0"/>
                        </a:spcAft>
                        <a:buClr>
                          <a:schemeClr val="dk1"/>
                        </a:buClr>
                        <a:buSzPts val="1800"/>
                        <a:buChar char="●"/>
                      </a:pPr>
                      <a:r>
                        <a:rPr lang="en-US" sz="1800">
                          <a:solidFill>
                            <a:schemeClr val="dk1"/>
                          </a:solidFill>
                        </a:rPr>
                        <a:t>ResNet </a:t>
                      </a:r>
                      <a:r>
                        <a:rPr lang="en-US" sz="1800">
                          <a:solidFill>
                            <a:schemeClr val="dk1"/>
                          </a:solidFill>
                        </a:rPr>
                        <a:t>Accuracy : </a:t>
                      </a:r>
                      <a:r>
                        <a:rPr lang="en-US" sz="1800">
                          <a:solidFill>
                            <a:schemeClr val="dk1"/>
                          </a:solidFill>
                        </a:rPr>
                        <a:t>99.75%</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InceptionV3 Accuracy : 97%</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VGG19 : 81%</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CNN : 90.1%</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KNN :  98.91%</a:t>
                      </a:r>
                      <a:endParaRPr sz="1800">
                        <a:solidFill>
                          <a:schemeClr val="dk1"/>
                        </a:solidFill>
                      </a:endParaRPr>
                    </a:p>
                  </a:txBody>
                  <a:tcPr marT="91425" marB="91425" marR="91425" marL="91425">
                    <a:lnL cap="flat" cmpd="sng" w="28575">
                      <a:solidFill>
                        <a:srgbClr val="F4CCCC"/>
                      </a:solidFill>
                      <a:prstDash val="solid"/>
                      <a:round/>
                      <a:headEnd len="sm" w="sm" type="none"/>
                      <a:tailEnd len="sm" w="sm" type="none"/>
                    </a:lnL>
                    <a:lnR cap="flat" cmpd="sng" w="28575">
                      <a:solidFill>
                        <a:srgbClr val="F4CCCC"/>
                      </a:solidFill>
                      <a:prstDash val="solid"/>
                      <a:round/>
                      <a:headEnd len="sm" w="sm" type="none"/>
                      <a:tailEnd len="sm" w="sm" type="none"/>
                    </a:lnR>
                    <a:lnT cap="flat" cmpd="sng" w="28575">
                      <a:solidFill>
                        <a:srgbClr val="F4CCCC"/>
                      </a:solidFill>
                      <a:prstDash val="solid"/>
                      <a:round/>
                      <a:headEnd len="sm" w="sm" type="none"/>
                      <a:tailEnd len="sm" w="sm" type="none"/>
                    </a:lnT>
                    <a:lnB cap="flat" cmpd="sng" w="28575">
                      <a:solidFill>
                        <a:srgbClr val="F4CCCC"/>
                      </a:solidFill>
                      <a:prstDash val="solid"/>
                      <a:round/>
                      <a:headEnd len="sm" w="sm" type="none"/>
                      <a:tailEnd len="sm" w="sm" type="none"/>
                    </a:lnB>
                  </a:tcPr>
                </a:tc>
              </a:tr>
              <a:tr h="1189875">
                <a:tc>
                  <a:txBody>
                    <a:bodyPr/>
                    <a:lstStyle/>
                    <a:p>
                      <a:pPr indent="0" lvl="0" marL="0" rtl="0" algn="l">
                        <a:spcBef>
                          <a:spcPts val="0"/>
                        </a:spcBef>
                        <a:spcAft>
                          <a:spcPts val="0"/>
                        </a:spcAft>
                        <a:buNone/>
                      </a:pPr>
                      <a:r>
                        <a:rPr b="1" lang="en-US" sz="1800">
                          <a:solidFill>
                            <a:srgbClr val="343541"/>
                          </a:solidFill>
                        </a:rPr>
                        <a:t>Investigating YOLO models for Rice Seed Classification</a:t>
                      </a:r>
                      <a:endParaRPr b="1" sz="1800">
                        <a:solidFill>
                          <a:srgbClr val="343541"/>
                        </a:solidFill>
                      </a:endParaRPr>
                    </a:p>
                  </a:txBody>
                  <a:tcPr marT="91425" marB="91425" marR="91425" marL="91425">
                    <a:lnL cap="flat" cmpd="sng" w="28575">
                      <a:solidFill>
                        <a:srgbClr val="F4CCCC"/>
                      </a:solidFill>
                      <a:prstDash val="solid"/>
                      <a:round/>
                      <a:headEnd len="sm" w="sm" type="none"/>
                      <a:tailEnd len="sm" w="sm" type="none"/>
                    </a:lnL>
                    <a:lnR cap="flat" cmpd="sng" w="28575">
                      <a:solidFill>
                        <a:srgbClr val="F4CCCC"/>
                      </a:solidFill>
                      <a:prstDash val="solid"/>
                      <a:round/>
                      <a:headEnd len="sm" w="sm" type="none"/>
                      <a:tailEnd len="sm" w="sm" type="none"/>
                    </a:lnR>
                    <a:lnT cap="flat" cmpd="sng" w="28575">
                      <a:solidFill>
                        <a:srgbClr val="F4CCCC"/>
                      </a:solidFill>
                      <a:prstDash val="solid"/>
                      <a:round/>
                      <a:headEnd len="sm" w="sm" type="none"/>
                      <a:tailEnd len="sm" w="sm" type="none"/>
                    </a:lnT>
                    <a:lnB cap="flat" cmpd="sng" w="28575">
                      <a:solidFill>
                        <a:srgbClr val="F4CCCC"/>
                      </a:solidFill>
                      <a:prstDash val="solid"/>
                      <a:round/>
                      <a:headEnd len="sm" w="sm" type="none"/>
                      <a:tailEnd len="sm" w="sm" type="none"/>
                    </a:lnB>
                  </a:tcPr>
                </a:tc>
                <a:tc>
                  <a:txBody>
                    <a:bodyPr/>
                    <a:lstStyle/>
                    <a:p>
                      <a:pPr indent="-342900" lvl="0" marL="457200" rtl="0" algn="l">
                        <a:spcBef>
                          <a:spcPts val="0"/>
                        </a:spcBef>
                        <a:spcAft>
                          <a:spcPts val="0"/>
                        </a:spcAft>
                        <a:buClr>
                          <a:schemeClr val="dk1"/>
                        </a:buClr>
                        <a:buSzPts val="1800"/>
                        <a:buChar char="●"/>
                      </a:pPr>
                      <a:r>
                        <a:rPr lang="en-US" sz="1800">
                          <a:solidFill>
                            <a:schemeClr val="dk1"/>
                          </a:solidFill>
                        </a:rPr>
                        <a:t>YOLOv5</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YOLOv6</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YOLOv7</a:t>
                      </a:r>
                      <a:endParaRPr sz="1800">
                        <a:solidFill>
                          <a:schemeClr val="dk1"/>
                        </a:solidFill>
                      </a:endParaRPr>
                    </a:p>
                    <a:p>
                      <a:pPr indent="0" lvl="0" marL="457200" rtl="0" algn="l">
                        <a:spcBef>
                          <a:spcPts val="0"/>
                        </a:spcBef>
                        <a:spcAft>
                          <a:spcPts val="0"/>
                        </a:spcAft>
                        <a:buNone/>
                      </a:pPr>
                      <a:r>
                        <a:t/>
                      </a:r>
                      <a:endParaRPr sz="1800">
                        <a:solidFill>
                          <a:schemeClr val="dk1"/>
                        </a:solidFill>
                      </a:endParaRPr>
                    </a:p>
                  </a:txBody>
                  <a:tcPr marT="91425" marB="91425" marR="91425" marL="91425">
                    <a:lnL cap="flat" cmpd="sng" w="28575">
                      <a:solidFill>
                        <a:srgbClr val="F4CCCC"/>
                      </a:solidFill>
                      <a:prstDash val="solid"/>
                      <a:round/>
                      <a:headEnd len="sm" w="sm" type="none"/>
                      <a:tailEnd len="sm" w="sm" type="none"/>
                    </a:lnL>
                    <a:lnR cap="flat" cmpd="sng" w="28575">
                      <a:solidFill>
                        <a:srgbClr val="F4CCCC"/>
                      </a:solidFill>
                      <a:prstDash val="solid"/>
                      <a:round/>
                      <a:headEnd len="sm" w="sm" type="none"/>
                      <a:tailEnd len="sm" w="sm" type="none"/>
                    </a:lnR>
                    <a:lnT cap="flat" cmpd="sng" w="28575">
                      <a:solidFill>
                        <a:srgbClr val="F4CCCC"/>
                      </a:solidFill>
                      <a:prstDash val="solid"/>
                      <a:round/>
                      <a:headEnd len="sm" w="sm" type="none"/>
                      <a:tailEnd len="sm" w="sm" type="none"/>
                    </a:lnT>
                    <a:lnB cap="flat" cmpd="sng" w="28575">
                      <a:solidFill>
                        <a:srgbClr val="F4CCCC"/>
                      </a:solidFill>
                      <a:prstDash val="solid"/>
                      <a:round/>
                      <a:headEnd len="sm" w="sm" type="none"/>
                      <a:tailEnd len="sm" w="sm" type="none"/>
                    </a:lnB>
                  </a:tcPr>
                </a:tc>
                <a:tc>
                  <a:txBody>
                    <a:bodyPr/>
                    <a:lstStyle/>
                    <a:p>
                      <a:pPr indent="-342900" lvl="0" marL="457200" rtl="0" algn="l">
                        <a:spcBef>
                          <a:spcPts val="0"/>
                        </a:spcBef>
                        <a:spcAft>
                          <a:spcPts val="0"/>
                        </a:spcAft>
                        <a:buClr>
                          <a:schemeClr val="dk1"/>
                        </a:buClr>
                        <a:buSzPts val="1800"/>
                        <a:buChar char="●"/>
                      </a:pPr>
                      <a:r>
                        <a:rPr lang="en-US" sz="1800">
                          <a:solidFill>
                            <a:schemeClr val="dk1"/>
                          </a:solidFill>
                        </a:rPr>
                        <a:t>Image dataset of rice seed varieties </a:t>
                      </a:r>
                      <a:endParaRPr sz="1800">
                        <a:solidFill>
                          <a:schemeClr val="dk1"/>
                        </a:solidFill>
                      </a:endParaRPr>
                    </a:p>
                  </a:txBody>
                  <a:tcPr marT="91425" marB="91425" marR="91425" marL="91425">
                    <a:lnL cap="flat" cmpd="sng" w="28575">
                      <a:solidFill>
                        <a:srgbClr val="F4CCCC"/>
                      </a:solidFill>
                      <a:prstDash val="solid"/>
                      <a:round/>
                      <a:headEnd len="sm" w="sm" type="none"/>
                      <a:tailEnd len="sm" w="sm" type="none"/>
                    </a:lnL>
                    <a:lnR cap="flat" cmpd="sng" w="28575">
                      <a:solidFill>
                        <a:srgbClr val="F4CCCC"/>
                      </a:solidFill>
                      <a:prstDash val="solid"/>
                      <a:round/>
                      <a:headEnd len="sm" w="sm" type="none"/>
                      <a:tailEnd len="sm" w="sm" type="none"/>
                    </a:lnR>
                    <a:lnT cap="flat" cmpd="sng" w="28575">
                      <a:solidFill>
                        <a:srgbClr val="F4CCCC"/>
                      </a:solidFill>
                      <a:prstDash val="solid"/>
                      <a:round/>
                      <a:headEnd len="sm" w="sm" type="none"/>
                      <a:tailEnd len="sm" w="sm" type="none"/>
                    </a:lnT>
                    <a:lnB cap="flat" cmpd="sng" w="28575">
                      <a:solidFill>
                        <a:srgbClr val="F4CCCC"/>
                      </a:solidFill>
                      <a:prstDash val="solid"/>
                      <a:round/>
                      <a:headEnd len="sm" w="sm" type="none"/>
                      <a:tailEnd len="sm" w="sm" type="none"/>
                    </a:lnB>
                  </a:tcPr>
                </a:tc>
                <a:tc>
                  <a:txBody>
                    <a:bodyPr/>
                    <a:lstStyle/>
                    <a:p>
                      <a:pPr indent="-342900" lvl="0" marL="457200" rtl="0" algn="l">
                        <a:spcBef>
                          <a:spcPts val="0"/>
                        </a:spcBef>
                        <a:spcAft>
                          <a:spcPts val="0"/>
                        </a:spcAft>
                        <a:buClr>
                          <a:schemeClr val="dk1"/>
                        </a:buClr>
                        <a:buSzPts val="1800"/>
                        <a:buChar char="●"/>
                      </a:pPr>
                      <a:r>
                        <a:rPr lang="en-US" sz="1800">
                          <a:solidFill>
                            <a:schemeClr val="dk1"/>
                          </a:solidFill>
                        </a:rPr>
                        <a:t>YOLOV5 Accuracy : 99..2%</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YOLOv6 Accuracy : 99%</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YOLOv7 Accuracy : 97.2%</a:t>
                      </a:r>
                      <a:endParaRPr sz="1800">
                        <a:solidFill>
                          <a:schemeClr val="dk1"/>
                        </a:solidFill>
                      </a:endParaRPr>
                    </a:p>
                    <a:p>
                      <a:pPr indent="-342900" lvl="0" marL="457200" rtl="0" algn="l">
                        <a:spcBef>
                          <a:spcPts val="0"/>
                        </a:spcBef>
                        <a:spcAft>
                          <a:spcPts val="0"/>
                        </a:spcAft>
                        <a:buClr>
                          <a:schemeClr val="dk1"/>
                        </a:buClr>
                        <a:buSzPts val="1800"/>
                        <a:buChar char="●"/>
                      </a:pPr>
                      <a:r>
                        <a:t/>
                      </a:r>
                      <a:endParaRPr sz="1800">
                        <a:solidFill>
                          <a:schemeClr val="dk1"/>
                        </a:solidFill>
                      </a:endParaRPr>
                    </a:p>
                  </a:txBody>
                  <a:tcPr marT="91425" marB="91425" marR="91425" marL="91425">
                    <a:lnL cap="flat" cmpd="sng" w="28575">
                      <a:solidFill>
                        <a:srgbClr val="F4CCCC"/>
                      </a:solidFill>
                      <a:prstDash val="solid"/>
                      <a:round/>
                      <a:headEnd len="sm" w="sm" type="none"/>
                      <a:tailEnd len="sm" w="sm" type="none"/>
                    </a:lnL>
                    <a:lnR cap="flat" cmpd="sng" w="28575">
                      <a:solidFill>
                        <a:srgbClr val="F4CCCC"/>
                      </a:solidFill>
                      <a:prstDash val="solid"/>
                      <a:round/>
                      <a:headEnd len="sm" w="sm" type="none"/>
                      <a:tailEnd len="sm" w="sm" type="none"/>
                    </a:lnR>
                    <a:lnT cap="flat" cmpd="sng" w="28575">
                      <a:solidFill>
                        <a:srgbClr val="F4CCCC"/>
                      </a:solidFill>
                      <a:prstDash val="solid"/>
                      <a:round/>
                      <a:headEnd len="sm" w="sm" type="none"/>
                      <a:tailEnd len="sm" w="sm" type="none"/>
                    </a:lnT>
                    <a:lnB cap="flat" cmpd="sng" w="28575">
                      <a:solidFill>
                        <a:srgbClr val="F4CCCC"/>
                      </a:solidFill>
                      <a:prstDash val="solid"/>
                      <a:round/>
                      <a:headEnd len="sm" w="sm" type="none"/>
                      <a:tailEnd len="sm" w="sm" type="none"/>
                    </a:lnB>
                  </a:tcPr>
                </a:tc>
              </a:tr>
              <a:tr h="1189875">
                <a:tc>
                  <a:txBody>
                    <a:bodyPr/>
                    <a:lstStyle/>
                    <a:p>
                      <a:pPr indent="0" lvl="0" marL="0" rtl="0" algn="l">
                        <a:spcBef>
                          <a:spcPts val="0"/>
                        </a:spcBef>
                        <a:spcAft>
                          <a:spcPts val="0"/>
                        </a:spcAft>
                        <a:buNone/>
                      </a:pPr>
                      <a:r>
                        <a:rPr b="1" lang="en-US" sz="1800">
                          <a:solidFill>
                            <a:srgbClr val="343541"/>
                          </a:solidFill>
                        </a:rPr>
                        <a:t>Classification of Rice Varieties using Convolution Neural Networks </a:t>
                      </a:r>
                      <a:endParaRPr b="1" sz="1800">
                        <a:solidFill>
                          <a:srgbClr val="343541"/>
                        </a:solidFill>
                      </a:endParaRPr>
                    </a:p>
                  </a:txBody>
                  <a:tcPr marT="91425" marB="91425" marR="91425" marL="91425">
                    <a:lnL cap="flat" cmpd="sng" w="28575">
                      <a:solidFill>
                        <a:srgbClr val="F4CCCC"/>
                      </a:solidFill>
                      <a:prstDash val="solid"/>
                      <a:round/>
                      <a:headEnd len="sm" w="sm" type="none"/>
                      <a:tailEnd len="sm" w="sm" type="none"/>
                    </a:lnL>
                    <a:lnR cap="flat" cmpd="sng" w="28575">
                      <a:solidFill>
                        <a:srgbClr val="F4CCCC"/>
                      </a:solidFill>
                      <a:prstDash val="solid"/>
                      <a:round/>
                      <a:headEnd len="sm" w="sm" type="none"/>
                      <a:tailEnd len="sm" w="sm" type="none"/>
                    </a:lnR>
                    <a:lnT cap="flat" cmpd="sng" w="28575">
                      <a:solidFill>
                        <a:srgbClr val="F4CCCC"/>
                      </a:solidFill>
                      <a:prstDash val="solid"/>
                      <a:round/>
                      <a:headEnd len="sm" w="sm" type="none"/>
                      <a:tailEnd len="sm" w="sm" type="none"/>
                    </a:lnT>
                    <a:lnB cap="flat" cmpd="sng" w="28575">
                      <a:solidFill>
                        <a:srgbClr val="F4CCCC"/>
                      </a:solidFill>
                      <a:prstDash val="solid"/>
                      <a:round/>
                      <a:headEnd len="sm" w="sm" type="none"/>
                      <a:tailEnd len="sm" w="sm" type="none"/>
                    </a:lnB>
                  </a:tcPr>
                </a:tc>
                <a:tc>
                  <a:txBody>
                    <a:bodyPr/>
                    <a:lstStyle/>
                    <a:p>
                      <a:pPr indent="-342900" lvl="0" marL="457200" rtl="0" algn="l">
                        <a:spcBef>
                          <a:spcPts val="0"/>
                        </a:spcBef>
                        <a:spcAft>
                          <a:spcPts val="0"/>
                        </a:spcAft>
                        <a:buClr>
                          <a:schemeClr val="dk1"/>
                        </a:buClr>
                        <a:buSzPts val="1800"/>
                        <a:buChar char="●"/>
                      </a:pPr>
                      <a:r>
                        <a:rPr lang="en-US" sz="1800">
                          <a:solidFill>
                            <a:schemeClr val="dk1"/>
                          </a:solidFill>
                        </a:rPr>
                        <a:t>AWD</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CNN</a:t>
                      </a:r>
                      <a:endParaRPr sz="1800">
                        <a:solidFill>
                          <a:schemeClr val="dk1"/>
                        </a:solidFill>
                      </a:endParaRPr>
                    </a:p>
                  </a:txBody>
                  <a:tcPr marT="91425" marB="91425" marR="91425" marL="91425">
                    <a:lnL cap="flat" cmpd="sng" w="28575">
                      <a:solidFill>
                        <a:srgbClr val="F4CCCC"/>
                      </a:solidFill>
                      <a:prstDash val="solid"/>
                      <a:round/>
                      <a:headEnd len="sm" w="sm" type="none"/>
                      <a:tailEnd len="sm" w="sm" type="none"/>
                    </a:lnL>
                    <a:lnR cap="flat" cmpd="sng" w="28575">
                      <a:solidFill>
                        <a:srgbClr val="F4CCCC"/>
                      </a:solidFill>
                      <a:prstDash val="solid"/>
                      <a:round/>
                      <a:headEnd len="sm" w="sm" type="none"/>
                      <a:tailEnd len="sm" w="sm" type="none"/>
                    </a:lnR>
                    <a:lnT cap="flat" cmpd="sng" w="28575">
                      <a:solidFill>
                        <a:srgbClr val="F4CCCC"/>
                      </a:solidFill>
                      <a:prstDash val="solid"/>
                      <a:round/>
                      <a:headEnd len="sm" w="sm" type="none"/>
                      <a:tailEnd len="sm" w="sm" type="none"/>
                    </a:lnT>
                    <a:lnB cap="flat" cmpd="sng" w="28575">
                      <a:solidFill>
                        <a:srgbClr val="F4CCCC"/>
                      </a:solidFill>
                      <a:prstDash val="solid"/>
                      <a:round/>
                      <a:headEnd len="sm" w="sm" type="none"/>
                      <a:tailEnd len="sm" w="sm" type="none"/>
                    </a:lnB>
                  </a:tcPr>
                </a:tc>
                <a:tc>
                  <a:txBody>
                    <a:bodyPr/>
                    <a:lstStyle/>
                    <a:p>
                      <a:pPr indent="-342900" lvl="0" marL="457200" rtl="0" algn="l">
                        <a:spcBef>
                          <a:spcPts val="0"/>
                        </a:spcBef>
                        <a:spcAft>
                          <a:spcPts val="0"/>
                        </a:spcAft>
                        <a:buClr>
                          <a:schemeClr val="dk1"/>
                        </a:buClr>
                        <a:buSzPts val="1800"/>
                        <a:buChar char="●"/>
                      </a:pPr>
                      <a:r>
                        <a:rPr lang="en-US" sz="1800">
                          <a:solidFill>
                            <a:schemeClr val="dk1"/>
                          </a:solidFill>
                        </a:rPr>
                        <a:t>Local Dataset </a:t>
                      </a:r>
                      <a:endParaRPr sz="1800">
                        <a:solidFill>
                          <a:schemeClr val="dk1"/>
                        </a:solidFill>
                      </a:endParaRPr>
                    </a:p>
                  </a:txBody>
                  <a:tcPr marT="91425" marB="91425" marR="91425" marL="91425">
                    <a:lnL cap="flat" cmpd="sng" w="28575">
                      <a:solidFill>
                        <a:srgbClr val="F4CCCC"/>
                      </a:solidFill>
                      <a:prstDash val="solid"/>
                      <a:round/>
                      <a:headEnd len="sm" w="sm" type="none"/>
                      <a:tailEnd len="sm" w="sm" type="none"/>
                    </a:lnL>
                    <a:lnR cap="flat" cmpd="sng" w="28575">
                      <a:solidFill>
                        <a:srgbClr val="F4CCCC"/>
                      </a:solidFill>
                      <a:prstDash val="solid"/>
                      <a:round/>
                      <a:headEnd len="sm" w="sm" type="none"/>
                      <a:tailEnd len="sm" w="sm" type="none"/>
                    </a:lnR>
                    <a:lnT cap="flat" cmpd="sng" w="28575">
                      <a:solidFill>
                        <a:srgbClr val="F4CCCC"/>
                      </a:solidFill>
                      <a:prstDash val="solid"/>
                      <a:round/>
                      <a:headEnd len="sm" w="sm" type="none"/>
                      <a:tailEnd len="sm" w="sm" type="none"/>
                    </a:lnT>
                    <a:lnB cap="flat" cmpd="sng" w="28575">
                      <a:solidFill>
                        <a:srgbClr val="F4CCCC"/>
                      </a:solidFill>
                      <a:prstDash val="solid"/>
                      <a:round/>
                      <a:headEnd len="sm" w="sm" type="none"/>
                      <a:tailEnd len="sm" w="sm" type="none"/>
                    </a:lnB>
                  </a:tcPr>
                </a:tc>
                <a:tc>
                  <a:txBody>
                    <a:bodyPr/>
                    <a:lstStyle/>
                    <a:p>
                      <a:pPr indent="-342900" lvl="0" marL="457200" rtl="0" algn="l">
                        <a:spcBef>
                          <a:spcPts val="0"/>
                        </a:spcBef>
                        <a:spcAft>
                          <a:spcPts val="0"/>
                        </a:spcAft>
                        <a:buClr>
                          <a:schemeClr val="dk1"/>
                        </a:buClr>
                        <a:buSzPts val="1800"/>
                        <a:buChar char="●"/>
                      </a:pPr>
                      <a:r>
                        <a:rPr lang="en-US" sz="1800">
                          <a:solidFill>
                            <a:schemeClr val="dk1"/>
                          </a:solidFill>
                        </a:rPr>
                        <a:t>Accuracy : 91.34%</a:t>
                      </a:r>
                      <a:endParaRPr sz="1800">
                        <a:solidFill>
                          <a:schemeClr val="dk1"/>
                        </a:solidFill>
                      </a:endParaRPr>
                    </a:p>
                  </a:txBody>
                  <a:tcPr marT="91425" marB="91425" marR="91425" marL="91425">
                    <a:lnL cap="flat" cmpd="sng" w="28575">
                      <a:solidFill>
                        <a:srgbClr val="F4CCCC"/>
                      </a:solidFill>
                      <a:prstDash val="solid"/>
                      <a:round/>
                      <a:headEnd len="sm" w="sm" type="none"/>
                      <a:tailEnd len="sm" w="sm" type="none"/>
                    </a:lnL>
                    <a:lnR cap="flat" cmpd="sng" w="28575">
                      <a:solidFill>
                        <a:srgbClr val="F4CCCC"/>
                      </a:solidFill>
                      <a:prstDash val="solid"/>
                      <a:round/>
                      <a:headEnd len="sm" w="sm" type="none"/>
                      <a:tailEnd len="sm" w="sm" type="none"/>
                    </a:lnR>
                    <a:lnT cap="flat" cmpd="sng" w="28575">
                      <a:solidFill>
                        <a:srgbClr val="F4CCCC"/>
                      </a:solidFill>
                      <a:prstDash val="solid"/>
                      <a:round/>
                      <a:headEnd len="sm" w="sm" type="none"/>
                      <a:tailEnd len="sm" w="sm" type="none"/>
                    </a:lnT>
                    <a:lnB cap="flat" cmpd="sng" w="28575">
                      <a:solidFill>
                        <a:srgbClr val="F4CCCC"/>
                      </a:solidFill>
                      <a:prstDash val="solid"/>
                      <a:round/>
                      <a:headEnd len="sm" w="sm" type="none"/>
                      <a:tailEnd len="sm" w="sm" type="none"/>
                    </a:lnB>
                  </a:tcPr>
                </a:tc>
              </a:tr>
              <a:tr h="1189875">
                <a:tc>
                  <a:txBody>
                    <a:bodyPr/>
                    <a:lstStyle/>
                    <a:p>
                      <a:pPr indent="0" lvl="0" marL="0" rtl="0" algn="l">
                        <a:spcBef>
                          <a:spcPts val="0"/>
                        </a:spcBef>
                        <a:spcAft>
                          <a:spcPts val="0"/>
                        </a:spcAft>
                        <a:buNone/>
                      </a:pPr>
                      <a:r>
                        <a:rPr b="1" lang="en-US" sz="1800">
                          <a:solidFill>
                            <a:srgbClr val="343541"/>
                          </a:solidFill>
                        </a:rPr>
                        <a:t>Rice Transformer: A Novel Integrated Management System for Controlling Rice Diseases</a:t>
                      </a:r>
                      <a:endParaRPr b="1" sz="1800">
                        <a:solidFill>
                          <a:srgbClr val="343541"/>
                        </a:solidFill>
                      </a:endParaRPr>
                    </a:p>
                  </a:txBody>
                  <a:tcPr marT="91425" marB="91425" marR="91425" marL="91425">
                    <a:lnL cap="flat" cmpd="sng" w="28575">
                      <a:solidFill>
                        <a:srgbClr val="F4CCCC"/>
                      </a:solidFill>
                      <a:prstDash val="solid"/>
                      <a:round/>
                      <a:headEnd len="sm" w="sm" type="none"/>
                      <a:tailEnd len="sm" w="sm" type="none"/>
                    </a:lnL>
                    <a:lnR cap="flat" cmpd="sng" w="28575">
                      <a:solidFill>
                        <a:srgbClr val="F4CCCC"/>
                      </a:solidFill>
                      <a:prstDash val="solid"/>
                      <a:round/>
                      <a:headEnd len="sm" w="sm" type="none"/>
                      <a:tailEnd len="sm" w="sm" type="none"/>
                    </a:lnR>
                    <a:lnT cap="flat" cmpd="sng" w="28575">
                      <a:solidFill>
                        <a:srgbClr val="F4CCCC"/>
                      </a:solidFill>
                      <a:prstDash val="solid"/>
                      <a:round/>
                      <a:headEnd len="sm" w="sm" type="none"/>
                      <a:tailEnd len="sm" w="sm" type="none"/>
                    </a:lnT>
                    <a:lnB cap="flat" cmpd="sng" w="28575">
                      <a:solidFill>
                        <a:srgbClr val="F4CCCC"/>
                      </a:solidFill>
                      <a:prstDash val="solid"/>
                      <a:round/>
                      <a:headEnd len="sm" w="sm" type="none"/>
                      <a:tailEnd len="sm" w="sm" type="none"/>
                    </a:lnB>
                  </a:tcPr>
                </a:tc>
                <a:tc>
                  <a:txBody>
                    <a:bodyPr/>
                    <a:lstStyle/>
                    <a:p>
                      <a:pPr indent="-342900" lvl="0" marL="457200" rtl="0" algn="l">
                        <a:spcBef>
                          <a:spcPts val="0"/>
                        </a:spcBef>
                        <a:spcAft>
                          <a:spcPts val="0"/>
                        </a:spcAft>
                        <a:buClr>
                          <a:schemeClr val="dk1"/>
                        </a:buClr>
                        <a:buSzPts val="1800"/>
                        <a:buChar char="●"/>
                      </a:pPr>
                      <a:r>
                        <a:rPr lang="en-US" sz="1800">
                          <a:solidFill>
                            <a:schemeClr val="dk1"/>
                          </a:solidFill>
                        </a:rPr>
                        <a:t>VGG</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Rice Fusion model </a:t>
                      </a:r>
                      <a:endParaRPr sz="1800">
                        <a:solidFill>
                          <a:schemeClr val="dk1"/>
                        </a:solidFill>
                      </a:endParaRPr>
                    </a:p>
                  </a:txBody>
                  <a:tcPr marT="91425" marB="91425" marR="91425" marL="91425">
                    <a:lnL cap="flat" cmpd="sng" w="28575">
                      <a:solidFill>
                        <a:srgbClr val="F4CCCC"/>
                      </a:solidFill>
                      <a:prstDash val="solid"/>
                      <a:round/>
                      <a:headEnd len="sm" w="sm" type="none"/>
                      <a:tailEnd len="sm" w="sm" type="none"/>
                    </a:lnL>
                    <a:lnR cap="flat" cmpd="sng" w="28575">
                      <a:solidFill>
                        <a:srgbClr val="F4CCCC"/>
                      </a:solidFill>
                      <a:prstDash val="solid"/>
                      <a:round/>
                      <a:headEnd len="sm" w="sm" type="none"/>
                      <a:tailEnd len="sm" w="sm" type="none"/>
                    </a:lnR>
                    <a:lnT cap="flat" cmpd="sng" w="28575">
                      <a:solidFill>
                        <a:srgbClr val="F4CCCC"/>
                      </a:solidFill>
                      <a:prstDash val="solid"/>
                      <a:round/>
                      <a:headEnd len="sm" w="sm" type="none"/>
                      <a:tailEnd len="sm" w="sm" type="none"/>
                    </a:lnT>
                    <a:lnB cap="flat" cmpd="sng" w="28575">
                      <a:solidFill>
                        <a:srgbClr val="F4CCCC"/>
                      </a:solidFill>
                      <a:prstDash val="solid"/>
                      <a:round/>
                      <a:headEnd len="sm" w="sm" type="none"/>
                      <a:tailEnd len="sm" w="sm" type="none"/>
                    </a:lnB>
                  </a:tcPr>
                </a:tc>
                <a:tc>
                  <a:txBody>
                    <a:bodyPr/>
                    <a:lstStyle/>
                    <a:p>
                      <a:pPr indent="-342900" lvl="0" marL="457200" rtl="0" algn="l">
                        <a:spcBef>
                          <a:spcPts val="0"/>
                        </a:spcBef>
                        <a:spcAft>
                          <a:spcPts val="0"/>
                        </a:spcAft>
                        <a:buClr>
                          <a:schemeClr val="dk1"/>
                        </a:buClr>
                        <a:buSzPts val="1800"/>
                        <a:buChar char="●"/>
                      </a:pPr>
                      <a:r>
                        <a:rPr lang="en-US" sz="1800">
                          <a:solidFill>
                            <a:schemeClr val="dk1"/>
                          </a:solidFill>
                        </a:rPr>
                        <a:t>Collected using CCD Camera</a:t>
                      </a:r>
                      <a:endParaRPr sz="1800">
                        <a:solidFill>
                          <a:schemeClr val="dk1"/>
                        </a:solidFill>
                      </a:endParaRPr>
                    </a:p>
                  </a:txBody>
                  <a:tcPr marT="91425" marB="91425" marR="91425" marL="91425">
                    <a:lnL cap="flat" cmpd="sng" w="28575">
                      <a:solidFill>
                        <a:srgbClr val="F4CCCC"/>
                      </a:solidFill>
                      <a:prstDash val="solid"/>
                      <a:round/>
                      <a:headEnd len="sm" w="sm" type="none"/>
                      <a:tailEnd len="sm" w="sm" type="none"/>
                    </a:lnL>
                    <a:lnR cap="flat" cmpd="sng" w="28575">
                      <a:solidFill>
                        <a:srgbClr val="F4CCCC"/>
                      </a:solidFill>
                      <a:prstDash val="solid"/>
                      <a:round/>
                      <a:headEnd len="sm" w="sm" type="none"/>
                      <a:tailEnd len="sm" w="sm" type="none"/>
                    </a:lnR>
                    <a:lnT cap="flat" cmpd="sng" w="28575">
                      <a:solidFill>
                        <a:srgbClr val="F4CCCC"/>
                      </a:solidFill>
                      <a:prstDash val="solid"/>
                      <a:round/>
                      <a:headEnd len="sm" w="sm" type="none"/>
                      <a:tailEnd len="sm" w="sm" type="none"/>
                    </a:lnT>
                    <a:lnB cap="flat" cmpd="sng" w="28575">
                      <a:solidFill>
                        <a:srgbClr val="F4CCCC"/>
                      </a:solidFill>
                      <a:prstDash val="solid"/>
                      <a:round/>
                      <a:headEnd len="sm" w="sm" type="none"/>
                      <a:tailEnd len="sm" w="sm" type="none"/>
                    </a:lnB>
                  </a:tcPr>
                </a:tc>
                <a:tc>
                  <a:txBody>
                    <a:bodyPr/>
                    <a:lstStyle/>
                    <a:p>
                      <a:pPr indent="-342900" lvl="0" marL="457200" rtl="0" algn="l">
                        <a:spcBef>
                          <a:spcPts val="0"/>
                        </a:spcBef>
                        <a:spcAft>
                          <a:spcPts val="0"/>
                        </a:spcAft>
                        <a:buClr>
                          <a:schemeClr val="dk1"/>
                        </a:buClr>
                        <a:buSzPts val="1800"/>
                        <a:buChar char="●"/>
                      </a:pPr>
                      <a:r>
                        <a:rPr lang="en-US" sz="1800">
                          <a:solidFill>
                            <a:schemeClr val="dk1"/>
                          </a:solidFill>
                        </a:rPr>
                        <a:t>VGG A</a:t>
                      </a:r>
                      <a:r>
                        <a:rPr lang="en-US" sz="1800">
                          <a:solidFill>
                            <a:schemeClr val="dk1"/>
                          </a:solidFill>
                        </a:rPr>
                        <a:t>ccuracy : </a:t>
                      </a:r>
                      <a:r>
                        <a:rPr lang="en-US" sz="1800">
                          <a:solidFill>
                            <a:schemeClr val="dk1"/>
                          </a:solidFill>
                        </a:rPr>
                        <a:t> 92% </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Rice Fusion model Accuracy : 93.51%. </a:t>
                      </a:r>
                      <a:endParaRPr sz="1800">
                        <a:solidFill>
                          <a:schemeClr val="dk1"/>
                        </a:solidFill>
                      </a:endParaRPr>
                    </a:p>
                  </a:txBody>
                  <a:tcPr marT="91425" marB="91425" marR="91425" marL="91425">
                    <a:lnL cap="flat" cmpd="sng" w="28575">
                      <a:solidFill>
                        <a:srgbClr val="F4CCCC"/>
                      </a:solidFill>
                      <a:prstDash val="solid"/>
                      <a:round/>
                      <a:headEnd len="sm" w="sm" type="none"/>
                      <a:tailEnd len="sm" w="sm" type="none"/>
                    </a:lnL>
                    <a:lnR cap="flat" cmpd="sng" w="28575">
                      <a:solidFill>
                        <a:srgbClr val="F4CCCC"/>
                      </a:solidFill>
                      <a:prstDash val="solid"/>
                      <a:round/>
                      <a:headEnd len="sm" w="sm" type="none"/>
                      <a:tailEnd len="sm" w="sm" type="none"/>
                    </a:lnR>
                    <a:lnT cap="flat" cmpd="sng" w="28575">
                      <a:solidFill>
                        <a:srgbClr val="F4CCCC"/>
                      </a:solidFill>
                      <a:prstDash val="solid"/>
                      <a:round/>
                      <a:headEnd len="sm" w="sm" type="none"/>
                      <a:tailEnd len="sm" w="sm" type="none"/>
                    </a:lnT>
                    <a:lnB cap="flat" cmpd="sng" w="28575">
                      <a:solidFill>
                        <a:srgbClr val="F4CCCC"/>
                      </a:solidFill>
                      <a:prstDash val="solid"/>
                      <a:round/>
                      <a:headEnd len="sm" w="sm" type="none"/>
                      <a:tailEnd len="sm" w="sm" type="none"/>
                    </a:lnB>
                  </a:tcPr>
                </a:tc>
              </a:tr>
              <a:tr h="1189875">
                <a:tc>
                  <a:txBody>
                    <a:bodyPr/>
                    <a:lstStyle/>
                    <a:p>
                      <a:pPr indent="0" lvl="0" marL="0" rtl="0" algn="l">
                        <a:spcBef>
                          <a:spcPts val="0"/>
                        </a:spcBef>
                        <a:spcAft>
                          <a:spcPts val="0"/>
                        </a:spcAft>
                        <a:buNone/>
                      </a:pPr>
                      <a:r>
                        <a:rPr b="1" lang="en-US" sz="1800"/>
                        <a:t>Effects of Image Dataset Configuration on the Accuracy of Rice Disease Recognition Based on Convolution Neural Network</a:t>
                      </a:r>
                      <a:endParaRPr b="1" sz="1800">
                        <a:solidFill>
                          <a:srgbClr val="343541"/>
                        </a:solidFill>
                      </a:endParaRPr>
                    </a:p>
                  </a:txBody>
                  <a:tcPr marT="91425" marB="91425" marR="91425" marL="91425">
                    <a:lnL cap="flat" cmpd="sng" w="28575">
                      <a:solidFill>
                        <a:srgbClr val="F4CCCC"/>
                      </a:solidFill>
                      <a:prstDash val="solid"/>
                      <a:round/>
                      <a:headEnd len="sm" w="sm" type="none"/>
                      <a:tailEnd len="sm" w="sm" type="none"/>
                    </a:lnL>
                    <a:lnR cap="flat" cmpd="sng" w="28575">
                      <a:solidFill>
                        <a:srgbClr val="F4CCCC"/>
                      </a:solidFill>
                      <a:prstDash val="solid"/>
                      <a:round/>
                      <a:headEnd len="sm" w="sm" type="none"/>
                      <a:tailEnd len="sm" w="sm" type="none"/>
                    </a:lnR>
                    <a:lnT cap="flat" cmpd="sng" w="28575">
                      <a:solidFill>
                        <a:srgbClr val="F4CCCC"/>
                      </a:solidFill>
                      <a:prstDash val="solid"/>
                      <a:round/>
                      <a:headEnd len="sm" w="sm" type="none"/>
                      <a:tailEnd len="sm" w="sm" type="none"/>
                    </a:lnT>
                    <a:lnB cap="flat" cmpd="sng" w="28575">
                      <a:solidFill>
                        <a:srgbClr val="F4CCCC"/>
                      </a:solidFill>
                      <a:prstDash val="solid"/>
                      <a:round/>
                      <a:headEnd len="sm" w="sm" type="none"/>
                      <a:tailEnd len="sm" w="sm" type="none"/>
                    </a:lnB>
                  </a:tcPr>
                </a:tc>
                <a:tc>
                  <a:txBody>
                    <a:bodyPr/>
                    <a:lstStyle/>
                    <a:p>
                      <a:pPr indent="-342900" lvl="0" marL="457200" rtl="0" algn="l">
                        <a:spcBef>
                          <a:spcPts val="0"/>
                        </a:spcBef>
                        <a:spcAft>
                          <a:spcPts val="0"/>
                        </a:spcAft>
                        <a:buSzPts val="1800"/>
                        <a:buChar char="●"/>
                      </a:pPr>
                      <a:r>
                        <a:rPr lang="en-US" sz="1800"/>
                        <a:t>CNN</a:t>
                      </a:r>
                      <a:endParaRPr sz="1800"/>
                    </a:p>
                    <a:p>
                      <a:pPr indent="-342900" lvl="0" marL="457200" rtl="0" algn="l">
                        <a:spcBef>
                          <a:spcPts val="0"/>
                        </a:spcBef>
                        <a:spcAft>
                          <a:spcPts val="0"/>
                        </a:spcAft>
                        <a:buSzPts val="1800"/>
                        <a:buChar char="●"/>
                      </a:pPr>
                      <a:r>
                        <a:rPr lang="en-US" sz="1800"/>
                        <a:t>VGG16</a:t>
                      </a:r>
                      <a:endParaRPr sz="1800"/>
                    </a:p>
                    <a:p>
                      <a:pPr indent="-342900" lvl="0" marL="457200" rtl="0" algn="l">
                        <a:spcBef>
                          <a:spcPts val="0"/>
                        </a:spcBef>
                        <a:spcAft>
                          <a:spcPts val="0"/>
                        </a:spcAft>
                        <a:buSzPts val="1800"/>
                        <a:buChar char="●"/>
                      </a:pPr>
                      <a:r>
                        <a:rPr lang="en-US" sz="1800"/>
                        <a:t>Inception v3 </a:t>
                      </a:r>
                      <a:endParaRPr sz="1800"/>
                    </a:p>
                    <a:p>
                      <a:pPr indent="-342900" lvl="0" marL="457200" rtl="0" algn="l">
                        <a:spcBef>
                          <a:spcPts val="0"/>
                        </a:spcBef>
                        <a:spcAft>
                          <a:spcPts val="0"/>
                        </a:spcAft>
                        <a:buSzPts val="1800"/>
                        <a:buChar char="●"/>
                      </a:pPr>
                      <a:r>
                        <a:rPr lang="en-US" sz="1800"/>
                        <a:t>ResNet50 </a:t>
                      </a:r>
                      <a:endParaRPr sz="1800">
                        <a:solidFill>
                          <a:schemeClr val="dk1"/>
                        </a:solidFill>
                      </a:endParaRPr>
                    </a:p>
                  </a:txBody>
                  <a:tcPr marT="91425" marB="91425" marR="91425" marL="91425">
                    <a:lnL cap="flat" cmpd="sng" w="28575">
                      <a:solidFill>
                        <a:srgbClr val="F4CCCC"/>
                      </a:solidFill>
                      <a:prstDash val="solid"/>
                      <a:round/>
                      <a:headEnd len="sm" w="sm" type="none"/>
                      <a:tailEnd len="sm" w="sm" type="none"/>
                    </a:lnL>
                    <a:lnR cap="flat" cmpd="sng" w="28575">
                      <a:solidFill>
                        <a:srgbClr val="F4CCCC"/>
                      </a:solidFill>
                      <a:prstDash val="solid"/>
                      <a:round/>
                      <a:headEnd len="sm" w="sm" type="none"/>
                      <a:tailEnd len="sm" w="sm" type="none"/>
                    </a:lnR>
                    <a:lnT cap="flat" cmpd="sng" w="28575">
                      <a:solidFill>
                        <a:srgbClr val="F4CCCC"/>
                      </a:solidFill>
                      <a:prstDash val="solid"/>
                      <a:round/>
                      <a:headEnd len="sm" w="sm" type="none"/>
                      <a:tailEnd len="sm" w="sm" type="none"/>
                    </a:lnT>
                    <a:lnB cap="flat" cmpd="sng" w="28575">
                      <a:solidFill>
                        <a:srgbClr val="F4CCCC"/>
                      </a:solidFill>
                      <a:prstDash val="solid"/>
                      <a:round/>
                      <a:headEnd len="sm" w="sm" type="none"/>
                      <a:tailEnd len="sm" w="sm" type="none"/>
                    </a:lnB>
                  </a:tcPr>
                </a:tc>
                <a:tc>
                  <a:txBody>
                    <a:bodyPr/>
                    <a:lstStyle/>
                    <a:p>
                      <a:pPr indent="-342900" lvl="0" marL="457200" rtl="0" algn="l">
                        <a:spcBef>
                          <a:spcPts val="0"/>
                        </a:spcBef>
                        <a:spcAft>
                          <a:spcPts val="0"/>
                        </a:spcAft>
                        <a:buSzPts val="1800"/>
                        <a:buChar char="●"/>
                      </a:pPr>
                      <a:r>
                        <a:rPr lang="en-US" sz="1800"/>
                        <a:t>Three independent datasets</a:t>
                      </a:r>
                      <a:endParaRPr sz="1800">
                        <a:solidFill>
                          <a:schemeClr val="dk1"/>
                        </a:solidFill>
                      </a:endParaRPr>
                    </a:p>
                  </a:txBody>
                  <a:tcPr marT="91425" marB="91425" marR="91425" marL="91425">
                    <a:lnL cap="flat" cmpd="sng" w="28575">
                      <a:solidFill>
                        <a:srgbClr val="F4CCCC"/>
                      </a:solidFill>
                      <a:prstDash val="solid"/>
                      <a:round/>
                      <a:headEnd len="sm" w="sm" type="none"/>
                      <a:tailEnd len="sm" w="sm" type="none"/>
                    </a:lnL>
                    <a:lnR cap="flat" cmpd="sng" w="28575">
                      <a:solidFill>
                        <a:srgbClr val="F4CCCC"/>
                      </a:solidFill>
                      <a:prstDash val="solid"/>
                      <a:round/>
                      <a:headEnd len="sm" w="sm" type="none"/>
                      <a:tailEnd len="sm" w="sm" type="none"/>
                    </a:lnR>
                    <a:lnT cap="flat" cmpd="sng" w="28575">
                      <a:solidFill>
                        <a:srgbClr val="F4CCCC"/>
                      </a:solidFill>
                      <a:prstDash val="solid"/>
                      <a:round/>
                      <a:headEnd len="sm" w="sm" type="none"/>
                      <a:tailEnd len="sm" w="sm" type="none"/>
                    </a:lnT>
                    <a:lnB cap="flat" cmpd="sng" w="28575">
                      <a:solidFill>
                        <a:srgbClr val="F4CCCC"/>
                      </a:solidFill>
                      <a:prstDash val="solid"/>
                      <a:round/>
                      <a:headEnd len="sm" w="sm" type="none"/>
                      <a:tailEnd len="sm" w="sm" type="none"/>
                    </a:lnB>
                  </a:tcPr>
                </a:tc>
                <a:tc>
                  <a:txBody>
                    <a:bodyPr/>
                    <a:lstStyle/>
                    <a:p>
                      <a:pPr indent="-342900" lvl="0" marL="457200" rtl="0" algn="l">
                        <a:spcBef>
                          <a:spcPts val="0"/>
                        </a:spcBef>
                        <a:spcAft>
                          <a:spcPts val="0"/>
                        </a:spcAft>
                        <a:buSzPts val="1800"/>
                        <a:buChar char="●"/>
                      </a:pPr>
                      <a:r>
                        <a:rPr lang="en-US" sz="1800">
                          <a:solidFill>
                            <a:schemeClr val="dk1"/>
                          </a:solidFill>
                        </a:rPr>
                        <a:t>Overall Accuracy :99 </a:t>
                      </a:r>
                      <a:r>
                        <a:rPr lang="en-US" sz="1800"/>
                        <a:t>%</a:t>
                      </a:r>
                      <a:endParaRPr sz="1800">
                        <a:solidFill>
                          <a:schemeClr val="dk1"/>
                        </a:solidFill>
                      </a:endParaRPr>
                    </a:p>
                  </a:txBody>
                  <a:tcPr marT="91425" marB="91425" marR="91425" marL="91425">
                    <a:lnL cap="flat" cmpd="sng" w="28575">
                      <a:solidFill>
                        <a:srgbClr val="F4CCCC"/>
                      </a:solidFill>
                      <a:prstDash val="solid"/>
                      <a:round/>
                      <a:headEnd len="sm" w="sm" type="none"/>
                      <a:tailEnd len="sm" w="sm" type="none"/>
                    </a:lnL>
                    <a:lnR cap="flat" cmpd="sng" w="28575">
                      <a:solidFill>
                        <a:srgbClr val="F4CCCC"/>
                      </a:solidFill>
                      <a:prstDash val="solid"/>
                      <a:round/>
                      <a:headEnd len="sm" w="sm" type="none"/>
                      <a:tailEnd len="sm" w="sm" type="none"/>
                    </a:lnR>
                    <a:lnT cap="flat" cmpd="sng" w="28575">
                      <a:solidFill>
                        <a:srgbClr val="F4CCCC"/>
                      </a:solidFill>
                      <a:prstDash val="solid"/>
                      <a:round/>
                      <a:headEnd len="sm" w="sm" type="none"/>
                      <a:tailEnd len="sm" w="sm" type="none"/>
                    </a:lnT>
                    <a:lnB cap="flat" cmpd="sng" w="28575">
                      <a:solidFill>
                        <a:srgbClr val="F4CCCC"/>
                      </a:solidFill>
                      <a:prstDash val="solid"/>
                      <a:round/>
                      <a:headEnd len="sm" w="sm" type="none"/>
                      <a:tailEnd len="sm" w="sm" type="none"/>
                    </a:lnB>
                  </a:tcPr>
                </a:tc>
              </a:tr>
            </a:tbl>
          </a:graphicData>
        </a:graphic>
      </p:graphicFrame>
      <p:sp>
        <p:nvSpPr>
          <p:cNvPr id="308" name="Google Shape;308;p18"/>
          <p:cNvSpPr txBox="1"/>
          <p:nvPr/>
        </p:nvSpPr>
        <p:spPr>
          <a:xfrm>
            <a:off x="6010225" y="170500"/>
            <a:ext cx="5577900" cy="74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Arial"/>
              <a:buNone/>
            </a:pPr>
            <a:r>
              <a:rPr lang="en-US" sz="4000">
                <a:solidFill>
                  <a:schemeClr val="dk2"/>
                </a:solidFill>
              </a:rPr>
              <a:t>Literature Review</a:t>
            </a:r>
            <a:endParaRPr sz="4000">
              <a:solidFill>
                <a:schemeClr val="dk2"/>
              </a:solidFill>
              <a:latin typeface="Calibri"/>
              <a:ea typeface="Calibri"/>
              <a:cs typeface="Calibri"/>
              <a:sym typeface="Calibri"/>
            </a:endParaRPr>
          </a:p>
        </p:txBody>
      </p:sp>
      <p:sp>
        <p:nvSpPr>
          <p:cNvPr id="309" name="Google Shape;309;p18"/>
          <p:cNvSpPr/>
          <p:nvPr/>
        </p:nvSpPr>
        <p:spPr>
          <a:xfrm rot="10800000">
            <a:off x="0" y="-2"/>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310" name="Google Shape;310;p18"/>
          <p:cNvSpPr/>
          <p:nvPr/>
        </p:nvSpPr>
        <p:spPr>
          <a:xfrm>
            <a:off x="17204188" y="920318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311" name="Google Shape;311;p18"/>
          <p:cNvSpPr/>
          <p:nvPr/>
        </p:nvSpPr>
        <p:spPr>
          <a:xfrm rot="5400000">
            <a:off x="-3" y="920319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312" name="Google Shape;312;p18"/>
          <p:cNvSpPr/>
          <p:nvPr/>
        </p:nvSpPr>
        <p:spPr>
          <a:xfrm rot="-5400000">
            <a:off x="17204193" y="-9"/>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6">
              <a:alphaModFix/>
            </a:blip>
            <a:stretch>
              <a:fillRect b="0" l="0" r="0" t="0"/>
            </a:stretch>
          </a:blipFill>
          <a:ln>
            <a:noFill/>
          </a:ln>
        </p:spPr>
      </p:sp>
      <p:sp>
        <p:nvSpPr>
          <p:cNvPr id="313" name="Google Shape;313;p18"/>
          <p:cNvSpPr/>
          <p:nvPr/>
        </p:nvSpPr>
        <p:spPr>
          <a:xfrm rot="10800000">
            <a:off x="1083800" y="920319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314" name="Google Shape;314;p18"/>
          <p:cNvSpPr/>
          <p:nvPr/>
        </p:nvSpPr>
        <p:spPr>
          <a:xfrm rot="5400000">
            <a:off x="2167609" y="920319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18" name="Shape 318"/>
        <p:cNvGrpSpPr/>
        <p:nvPr/>
      </p:nvGrpSpPr>
      <p:grpSpPr>
        <a:xfrm>
          <a:off x="0" y="0"/>
          <a:ext cx="0" cy="0"/>
          <a:chOff x="0" y="0"/>
          <a:chExt cx="0" cy="0"/>
        </a:xfrm>
      </p:grpSpPr>
      <p:sp>
        <p:nvSpPr>
          <p:cNvPr id="319" name="Google Shape;319;p19"/>
          <p:cNvSpPr txBox="1"/>
          <p:nvPr/>
        </p:nvSpPr>
        <p:spPr>
          <a:xfrm>
            <a:off x="3833840" y="4252038"/>
            <a:ext cx="10620300" cy="1231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8000">
                <a:solidFill>
                  <a:schemeClr val="dk2"/>
                </a:solidFill>
              </a:rPr>
              <a:t>DATASET</a:t>
            </a:r>
            <a:endParaRPr sz="8000">
              <a:solidFill>
                <a:schemeClr val="dk2"/>
              </a:solidFill>
            </a:endParaRPr>
          </a:p>
        </p:txBody>
      </p:sp>
      <p:sp>
        <p:nvSpPr>
          <p:cNvPr id="320" name="Google Shape;320;p19"/>
          <p:cNvSpPr/>
          <p:nvPr/>
        </p:nvSpPr>
        <p:spPr>
          <a:xfrm>
            <a:off x="17204191" y="-5510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321" name="Google Shape;321;p19"/>
          <p:cNvSpPr/>
          <p:nvPr/>
        </p:nvSpPr>
        <p:spPr>
          <a:xfrm>
            <a:off x="17204191" y="102870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322" name="Google Shape;322;p19"/>
          <p:cNvSpPr/>
          <p:nvPr/>
        </p:nvSpPr>
        <p:spPr>
          <a:xfrm rot="-5400000">
            <a:off x="17204191" y="2112509"/>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sp>
        <p:nvSpPr>
          <p:cNvPr id="323" name="Google Shape;323;p19"/>
          <p:cNvSpPr/>
          <p:nvPr/>
        </p:nvSpPr>
        <p:spPr>
          <a:xfrm>
            <a:off x="16120382" y="-5510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324" name="Google Shape;324;p19"/>
          <p:cNvSpPr/>
          <p:nvPr/>
        </p:nvSpPr>
        <p:spPr>
          <a:xfrm rot="5400000">
            <a:off x="15036573" y="102870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325" name="Google Shape;325;p19"/>
          <p:cNvSpPr/>
          <p:nvPr/>
        </p:nvSpPr>
        <p:spPr>
          <a:xfrm rot="10800000">
            <a:off x="16120382" y="211250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326" name="Google Shape;326;p19"/>
          <p:cNvSpPr/>
          <p:nvPr/>
        </p:nvSpPr>
        <p:spPr>
          <a:xfrm>
            <a:off x="15036573" y="2112509"/>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4">
              <a:alphaModFix/>
            </a:blip>
            <a:stretch>
              <a:fillRect b="0" l="0" r="0" t="0"/>
            </a:stretch>
          </a:blipFill>
          <a:ln>
            <a:noFill/>
          </a:ln>
        </p:spPr>
      </p:sp>
      <p:sp>
        <p:nvSpPr>
          <p:cNvPr id="327" name="Google Shape;327;p19"/>
          <p:cNvSpPr/>
          <p:nvPr/>
        </p:nvSpPr>
        <p:spPr>
          <a:xfrm rot="-5400000">
            <a:off x="12770705" y="-55109"/>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6">
              <a:alphaModFix/>
            </a:blip>
            <a:stretch>
              <a:fillRect b="0" l="0" r="0" t="0"/>
            </a:stretch>
          </a:blipFill>
          <a:ln>
            <a:noFill/>
          </a:ln>
        </p:spPr>
      </p:sp>
      <p:sp>
        <p:nvSpPr>
          <p:cNvPr id="328" name="Google Shape;328;p19"/>
          <p:cNvSpPr/>
          <p:nvPr/>
        </p:nvSpPr>
        <p:spPr>
          <a:xfrm>
            <a:off x="12770705" y="1028700"/>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sp>
        <p:nvSpPr>
          <p:cNvPr id="329" name="Google Shape;329;p19"/>
          <p:cNvSpPr/>
          <p:nvPr/>
        </p:nvSpPr>
        <p:spPr>
          <a:xfrm rot="10800000">
            <a:off x="9525" y="7044155"/>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330" name="Google Shape;330;p19"/>
          <p:cNvSpPr/>
          <p:nvPr/>
        </p:nvSpPr>
        <p:spPr>
          <a:xfrm>
            <a:off x="1083809" y="707273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331" name="Google Shape;331;p19"/>
          <p:cNvSpPr/>
          <p:nvPr/>
        </p:nvSpPr>
        <p:spPr>
          <a:xfrm>
            <a:off x="0" y="815653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332" name="Google Shape;332;p19"/>
          <p:cNvSpPr/>
          <p:nvPr/>
        </p:nvSpPr>
        <p:spPr>
          <a:xfrm rot="10800000">
            <a:off x="0" y="92403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333" name="Google Shape;333;p19"/>
          <p:cNvSpPr/>
          <p:nvPr/>
        </p:nvSpPr>
        <p:spPr>
          <a:xfrm rot="-5400000">
            <a:off x="1083809" y="92403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334" name="Google Shape;334;p19"/>
          <p:cNvSpPr/>
          <p:nvPr/>
        </p:nvSpPr>
        <p:spPr>
          <a:xfrm rot="10800000">
            <a:off x="3321750" y="9268923"/>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335" name="Google Shape;335;p19"/>
          <p:cNvSpPr/>
          <p:nvPr/>
        </p:nvSpPr>
        <p:spPr>
          <a:xfrm>
            <a:off x="3321750" y="8185114"/>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336" name="Google Shape;336;p19"/>
          <p:cNvSpPr/>
          <p:nvPr/>
        </p:nvSpPr>
        <p:spPr>
          <a:xfrm rot="5400000">
            <a:off x="4405559" y="9268923"/>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grpSp>
        <p:nvGrpSpPr>
          <p:cNvPr id="337" name="Google Shape;337;p19"/>
          <p:cNvGrpSpPr/>
          <p:nvPr/>
        </p:nvGrpSpPr>
        <p:grpSpPr>
          <a:xfrm rot="2700000">
            <a:off x="14380614" y="7574445"/>
            <a:ext cx="7415443" cy="3566801"/>
            <a:chOff x="0" y="0"/>
            <a:chExt cx="660400" cy="317650"/>
          </a:xfrm>
        </p:grpSpPr>
        <p:sp>
          <p:nvSpPr>
            <p:cNvPr id="338" name="Google Shape;338;p19"/>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9"/>
            <p:cNvSpPr txBox="1"/>
            <p:nvPr/>
          </p:nvSpPr>
          <p:spPr>
            <a:xfrm>
              <a:off x="0" y="146050"/>
              <a:ext cx="660300" cy="17160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340" name="Google Shape;340;p19"/>
          <p:cNvCxnSpPr/>
          <p:nvPr/>
        </p:nvCxnSpPr>
        <p:spPr>
          <a:xfrm>
            <a:off x="13918610" y="8394229"/>
            <a:ext cx="5185200" cy="5132700"/>
          </a:xfrm>
          <a:prstGeom prst="straightConnector1">
            <a:avLst/>
          </a:prstGeom>
          <a:noFill/>
          <a:ln cap="flat" cmpd="sng" w="28575">
            <a:solidFill>
              <a:srgbClr val="8CA9AD"/>
            </a:solidFill>
            <a:prstDash val="solid"/>
            <a:round/>
            <a:headEnd len="sm" w="sm" type="none"/>
            <a:tailEnd len="sm" w="sm" type="none"/>
          </a:ln>
        </p:spPr>
      </p:cxnSp>
      <p:cxnSp>
        <p:nvCxnSpPr>
          <p:cNvPr id="341" name="Google Shape;341;p19"/>
          <p:cNvCxnSpPr/>
          <p:nvPr/>
        </p:nvCxnSpPr>
        <p:spPr>
          <a:xfrm>
            <a:off x="13704664" y="8706905"/>
            <a:ext cx="5038800" cy="5038800"/>
          </a:xfrm>
          <a:prstGeom prst="straightConnector1">
            <a:avLst/>
          </a:prstGeom>
          <a:noFill/>
          <a:ln cap="flat" cmpd="sng" w="28575">
            <a:solidFill>
              <a:srgbClr val="8CA9AD"/>
            </a:solidFill>
            <a:prstDash val="solid"/>
            <a:round/>
            <a:headEnd len="sm" w="sm" type="none"/>
            <a:tailEnd len="sm" w="sm" type="none"/>
          </a:ln>
        </p:spPr>
      </p:cxnSp>
      <p:cxnSp>
        <p:nvCxnSpPr>
          <p:cNvPr id="342" name="Google Shape;342;p19"/>
          <p:cNvCxnSpPr/>
          <p:nvPr/>
        </p:nvCxnSpPr>
        <p:spPr>
          <a:xfrm>
            <a:off x="13525062" y="9065375"/>
            <a:ext cx="4867200" cy="4867200"/>
          </a:xfrm>
          <a:prstGeom prst="straightConnector1">
            <a:avLst/>
          </a:prstGeom>
          <a:noFill/>
          <a:ln cap="flat" cmpd="sng" w="28575">
            <a:solidFill>
              <a:srgbClr val="8CA9AD"/>
            </a:solidFill>
            <a:prstDash val="solid"/>
            <a:round/>
            <a:headEnd len="sm" w="sm" type="none"/>
            <a:tailEnd len="sm" w="sm" type="none"/>
          </a:ln>
        </p:spPr>
      </p:cxnSp>
      <p:cxnSp>
        <p:nvCxnSpPr>
          <p:cNvPr id="343" name="Google Shape;343;p19"/>
          <p:cNvCxnSpPr/>
          <p:nvPr/>
        </p:nvCxnSpPr>
        <p:spPr>
          <a:xfrm>
            <a:off x="13398407" y="9451643"/>
            <a:ext cx="4690500" cy="4690500"/>
          </a:xfrm>
          <a:prstGeom prst="straightConnector1">
            <a:avLst/>
          </a:prstGeom>
          <a:noFill/>
          <a:ln cap="flat" cmpd="sng" w="28575">
            <a:solidFill>
              <a:srgbClr val="8CA9AD"/>
            </a:solidFill>
            <a:prstDash val="solid"/>
            <a:round/>
            <a:headEnd len="sm" w="sm" type="none"/>
            <a:tailEnd len="sm" w="sm" type="none"/>
          </a:ln>
        </p:spPr>
      </p:cxnSp>
      <p:cxnSp>
        <p:nvCxnSpPr>
          <p:cNvPr id="344" name="Google Shape;344;p19"/>
          <p:cNvCxnSpPr/>
          <p:nvPr/>
        </p:nvCxnSpPr>
        <p:spPr>
          <a:xfrm>
            <a:off x="13254553" y="9891320"/>
            <a:ext cx="4347600" cy="4347600"/>
          </a:xfrm>
          <a:prstGeom prst="straightConnector1">
            <a:avLst/>
          </a:prstGeom>
          <a:noFill/>
          <a:ln cap="flat" cmpd="sng" w="28575">
            <a:solidFill>
              <a:srgbClr val="8CA9AD"/>
            </a:solidFill>
            <a:prstDash val="solid"/>
            <a:round/>
            <a:headEnd len="sm" w="sm" type="none"/>
            <a:tailEnd len="sm" w="sm" type="none"/>
          </a:ln>
        </p:spPr>
      </p:cxnSp>
      <p:grpSp>
        <p:nvGrpSpPr>
          <p:cNvPr id="345" name="Google Shape;345;p19"/>
          <p:cNvGrpSpPr/>
          <p:nvPr/>
        </p:nvGrpSpPr>
        <p:grpSpPr>
          <a:xfrm rot="2700000">
            <a:off x="-1377001" y="-3093555"/>
            <a:ext cx="7415443" cy="3566801"/>
            <a:chOff x="0" y="0"/>
            <a:chExt cx="660400" cy="317650"/>
          </a:xfrm>
        </p:grpSpPr>
        <p:sp>
          <p:nvSpPr>
            <p:cNvPr id="346" name="Google Shape;346;p19"/>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9"/>
            <p:cNvSpPr txBox="1"/>
            <p:nvPr/>
          </p:nvSpPr>
          <p:spPr>
            <a:xfrm>
              <a:off x="0" y="146050"/>
              <a:ext cx="660300" cy="17160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348" name="Google Shape;348;p19"/>
          <p:cNvCxnSpPr/>
          <p:nvPr/>
        </p:nvCxnSpPr>
        <p:spPr>
          <a:xfrm>
            <a:off x="-1839005" y="-2273771"/>
            <a:ext cx="5185200" cy="5132700"/>
          </a:xfrm>
          <a:prstGeom prst="straightConnector1">
            <a:avLst/>
          </a:prstGeom>
          <a:noFill/>
          <a:ln cap="flat" cmpd="sng" w="28575">
            <a:solidFill>
              <a:srgbClr val="8CA9AD"/>
            </a:solidFill>
            <a:prstDash val="solid"/>
            <a:round/>
            <a:headEnd len="sm" w="sm" type="none"/>
            <a:tailEnd len="sm" w="sm" type="none"/>
          </a:ln>
        </p:spPr>
      </p:cxnSp>
      <p:cxnSp>
        <p:nvCxnSpPr>
          <p:cNvPr id="349" name="Google Shape;349;p19"/>
          <p:cNvCxnSpPr/>
          <p:nvPr/>
        </p:nvCxnSpPr>
        <p:spPr>
          <a:xfrm>
            <a:off x="-2052951" y="-1961095"/>
            <a:ext cx="5038800" cy="5038800"/>
          </a:xfrm>
          <a:prstGeom prst="straightConnector1">
            <a:avLst/>
          </a:prstGeom>
          <a:noFill/>
          <a:ln cap="flat" cmpd="sng" w="28575">
            <a:solidFill>
              <a:srgbClr val="8CA9AD"/>
            </a:solidFill>
            <a:prstDash val="solid"/>
            <a:round/>
            <a:headEnd len="sm" w="sm" type="none"/>
            <a:tailEnd len="sm" w="sm" type="none"/>
          </a:ln>
        </p:spPr>
      </p:cxnSp>
      <p:cxnSp>
        <p:nvCxnSpPr>
          <p:cNvPr id="350" name="Google Shape;350;p19"/>
          <p:cNvCxnSpPr/>
          <p:nvPr/>
        </p:nvCxnSpPr>
        <p:spPr>
          <a:xfrm>
            <a:off x="-2232553" y="-1602625"/>
            <a:ext cx="4867200" cy="4867200"/>
          </a:xfrm>
          <a:prstGeom prst="straightConnector1">
            <a:avLst/>
          </a:prstGeom>
          <a:noFill/>
          <a:ln cap="flat" cmpd="sng" w="28575">
            <a:solidFill>
              <a:srgbClr val="8CA9AD"/>
            </a:solidFill>
            <a:prstDash val="solid"/>
            <a:round/>
            <a:headEnd len="sm" w="sm" type="none"/>
            <a:tailEnd len="sm" w="sm" type="none"/>
          </a:ln>
        </p:spPr>
      </p:cxnSp>
      <p:cxnSp>
        <p:nvCxnSpPr>
          <p:cNvPr id="351" name="Google Shape;351;p19"/>
          <p:cNvCxnSpPr/>
          <p:nvPr/>
        </p:nvCxnSpPr>
        <p:spPr>
          <a:xfrm>
            <a:off x="-2359208" y="-1216357"/>
            <a:ext cx="4690500" cy="4690500"/>
          </a:xfrm>
          <a:prstGeom prst="straightConnector1">
            <a:avLst/>
          </a:prstGeom>
          <a:noFill/>
          <a:ln cap="flat" cmpd="sng" w="28575">
            <a:solidFill>
              <a:srgbClr val="8CA9AD"/>
            </a:solidFill>
            <a:prstDash val="solid"/>
            <a:round/>
            <a:headEnd len="sm" w="sm" type="none"/>
            <a:tailEnd len="sm" w="sm" type="none"/>
          </a:ln>
        </p:spPr>
      </p:cxnSp>
      <p:cxnSp>
        <p:nvCxnSpPr>
          <p:cNvPr id="352" name="Google Shape;352;p19"/>
          <p:cNvCxnSpPr/>
          <p:nvPr/>
        </p:nvCxnSpPr>
        <p:spPr>
          <a:xfrm>
            <a:off x="-2503062" y="-776680"/>
            <a:ext cx="4347600" cy="4347600"/>
          </a:xfrm>
          <a:prstGeom prst="straightConnector1">
            <a:avLst/>
          </a:prstGeom>
          <a:noFill/>
          <a:ln cap="flat" cmpd="sng" w="28575">
            <a:solidFill>
              <a:srgbClr val="8CA9AD"/>
            </a:solidFill>
            <a:prstDash val="solid"/>
            <a:round/>
            <a:headEnd len="sm" w="sm" type="none"/>
            <a:tailEnd len="sm" w="sm" type="none"/>
          </a:ln>
        </p:spPr>
      </p:cxnSp>
      <p:cxnSp>
        <p:nvCxnSpPr>
          <p:cNvPr id="353" name="Google Shape;353;p19"/>
          <p:cNvCxnSpPr/>
          <p:nvPr/>
        </p:nvCxnSpPr>
        <p:spPr>
          <a:xfrm>
            <a:off x="-2623881" y="-332957"/>
            <a:ext cx="3963600" cy="3985500"/>
          </a:xfrm>
          <a:prstGeom prst="straightConnector1">
            <a:avLst/>
          </a:prstGeom>
          <a:noFill/>
          <a:ln cap="flat" cmpd="sng" w="28575">
            <a:solidFill>
              <a:srgbClr val="8CA9AD"/>
            </a:solidFill>
            <a:prstDash val="solid"/>
            <a:round/>
            <a:headEnd len="sm" w="sm" type="none"/>
            <a:tailEnd len="sm" w="sm" type="none"/>
          </a:ln>
        </p:spPr>
      </p:cxnSp>
      <p:cxnSp>
        <p:nvCxnSpPr>
          <p:cNvPr id="354" name="Google Shape;354;p19"/>
          <p:cNvCxnSpPr/>
          <p:nvPr/>
        </p:nvCxnSpPr>
        <p:spPr>
          <a:xfrm>
            <a:off x="-2598114" y="228677"/>
            <a:ext cx="3377400" cy="3360000"/>
          </a:xfrm>
          <a:prstGeom prst="straightConnector1">
            <a:avLst/>
          </a:prstGeom>
          <a:noFill/>
          <a:ln cap="flat" cmpd="sng" w="28575">
            <a:solidFill>
              <a:srgbClr val="8CA9AD"/>
            </a:solidFill>
            <a:prstDash val="solid"/>
            <a:round/>
            <a:headEnd len="sm" w="sm" type="none"/>
            <a:tailEnd len="sm" w="sm" type="none"/>
          </a:ln>
        </p:spPr>
      </p:cxnSp>
      <p:cxnSp>
        <p:nvCxnSpPr>
          <p:cNvPr id="355" name="Google Shape;355;p19"/>
          <p:cNvCxnSpPr/>
          <p:nvPr/>
        </p:nvCxnSpPr>
        <p:spPr>
          <a:xfrm>
            <a:off x="-2509797" y="905760"/>
            <a:ext cx="2628600" cy="2672100"/>
          </a:xfrm>
          <a:prstGeom prst="straightConnector1">
            <a:avLst/>
          </a:prstGeom>
          <a:noFill/>
          <a:ln cap="flat" cmpd="sng" w="28575">
            <a:solidFill>
              <a:srgbClr val="8CA9AD"/>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0"/>
          <p:cNvSpPr txBox="1"/>
          <p:nvPr/>
        </p:nvSpPr>
        <p:spPr>
          <a:xfrm>
            <a:off x="214680" y="3075267"/>
            <a:ext cx="5480400" cy="914400"/>
          </a:xfrm>
          <a:prstGeom prst="rect">
            <a:avLst/>
          </a:prstGeom>
          <a:noFill/>
          <a:ln>
            <a:noFill/>
          </a:ln>
        </p:spPr>
        <p:txBody>
          <a:bodyPr anchorCtr="0" anchor="t" bIns="0" lIns="0" spcFirstLastPara="1" rIns="0" wrap="square" tIns="0">
            <a:spAutoFit/>
          </a:bodyPr>
          <a:lstStyle/>
          <a:p>
            <a:pPr indent="0" lvl="0" marL="0" marR="0" rtl="0" algn="l">
              <a:lnSpc>
                <a:spcPct val="99000"/>
              </a:lnSpc>
              <a:spcBef>
                <a:spcPts val="0"/>
              </a:spcBef>
              <a:spcAft>
                <a:spcPts val="0"/>
              </a:spcAft>
              <a:buNone/>
            </a:pPr>
            <a:r>
              <a:rPr lang="en-US" sz="6000">
                <a:solidFill>
                  <a:srgbClr val="FE6D73"/>
                </a:solidFill>
              </a:rPr>
              <a:t>DATASET</a:t>
            </a:r>
            <a:endParaRPr sz="6000"/>
          </a:p>
        </p:txBody>
      </p:sp>
      <p:sp>
        <p:nvSpPr>
          <p:cNvPr id="361" name="Google Shape;361;p20"/>
          <p:cNvSpPr/>
          <p:nvPr/>
        </p:nvSpPr>
        <p:spPr>
          <a:xfrm rot="10800000">
            <a:off x="9525" y="5913664"/>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362" name="Google Shape;362;p20"/>
          <p:cNvSpPr/>
          <p:nvPr/>
        </p:nvSpPr>
        <p:spPr>
          <a:xfrm>
            <a:off x="1083809" y="594223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363" name="Google Shape;363;p20"/>
          <p:cNvSpPr/>
          <p:nvPr/>
        </p:nvSpPr>
        <p:spPr>
          <a:xfrm>
            <a:off x="0" y="70260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364" name="Google Shape;364;p20"/>
          <p:cNvSpPr/>
          <p:nvPr/>
        </p:nvSpPr>
        <p:spPr>
          <a:xfrm rot="10800000">
            <a:off x="0" y="8109857"/>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365" name="Google Shape;365;p20"/>
          <p:cNvSpPr/>
          <p:nvPr/>
        </p:nvSpPr>
        <p:spPr>
          <a:xfrm rot="-5400000">
            <a:off x="1083809" y="8109857"/>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366" name="Google Shape;366;p20"/>
          <p:cNvSpPr/>
          <p:nvPr/>
        </p:nvSpPr>
        <p:spPr>
          <a:xfrm rot="10800000">
            <a:off x="1083809" y="9193666"/>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367" name="Google Shape;367;p20"/>
          <p:cNvSpPr/>
          <p:nvPr/>
        </p:nvSpPr>
        <p:spPr>
          <a:xfrm rot="10800000">
            <a:off x="3321750" y="8119382"/>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368" name="Google Shape;368;p20"/>
          <p:cNvSpPr/>
          <p:nvPr/>
        </p:nvSpPr>
        <p:spPr>
          <a:xfrm>
            <a:off x="3321750" y="7035573"/>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369" name="Google Shape;369;p20"/>
          <p:cNvSpPr/>
          <p:nvPr/>
        </p:nvSpPr>
        <p:spPr>
          <a:xfrm rot="5400000">
            <a:off x="4405559" y="8623907"/>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370" name="Google Shape;370;p20"/>
          <p:cNvSpPr/>
          <p:nvPr/>
        </p:nvSpPr>
        <p:spPr>
          <a:xfrm>
            <a:off x="2237941" y="9203191"/>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371" name="Google Shape;371;p20"/>
          <p:cNvSpPr/>
          <p:nvPr/>
        </p:nvSpPr>
        <p:spPr>
          <a:xfrm>
            <a:off x="3321750" y="9203191"/>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372" name="Google Shape;372;p20"/>
          <p:cNvSpPr/>
          <p:nvPr/>
        </p:nvSpPr>
        <p:spPr>
          <a:xfrm rot="5400000">
            <a:off x="0" y="9193666"/>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grpSp>
        <p:nvGrpSpPr>
          <p:cNvPr id="373" name="Google Shape;373;p20"/>
          <p:cNvGrpSpPr/>
          <p:nvPr/>
        </p:nvGrpSpPr>
        <p:grpSpPr>
          <a:xfrm>
            <a:off x="12189084" y="4951961"/>
            <a:ext cx="8837379" cy="8845601"/>
            <a:chOff x="13508" y="0"/>
            <a:chExt cx="11783172" cy="11794135"/>
          </a:xfrm>
        </p:grpSpPr>
        <p:grpSp>
          <p:nvGrpSpPr>
            <p:cNvPr id="374" name="Google Shape;374;p20"/>
            <p:cNvGrpSpPr/>
            <p:nvPr/>
          </p:nvGrpSpPr>
          <p:grpSpPr>
            <a:xfrm rot="2700000">
              <a:off x="1676828" y="2799524"/>
              <a:ext cx="9887197" cy="4753460"/>
              <a:chOff x="0" y="0"/>
              <a:chExt cx="660400" cy="317500"/>
            </a:xfrm>
          </p:grpSpPr>
          <p:sp>
            <p:nvSpPr>
              <p:cNvPr id="375" name="Google Shape;375;p20"/>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0"/>
              <p:cNvSpPr txBox="1"/>
              <p:nvPr/>
            </p:nvSpPr>
            <p:spPr>
              <a:xfrm>
                <a:off x="0" y="146050"/>
                <a:ext cx="660400" cy="17145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377" name="Google Shape;377;p20"/>
            <p:cNvCxnSpPr/>
            <p:nvPr/>
          </p:nvCxnSpPr>
          <p:spPr>
            <a:xfrm>
              <a:off x="1060010" y="3892256"/>
              <a:ext cx="6913622" cy="6843603"/>
            </a:xfrm>
            <a:prstGeom prst="straightConnector1">
              <a:avLst/>
            </a:prstGeom>
            <a:noFill/>
            <a:ln cap="flat" cmpd="sng" w="38100">
              <a:solidFill>
                <a:srgbClr val="8CA9AD"/>
              </a:solidFill>
              <a:prstDash val="solid"/>
              <a:round/>
              <a:headEnd len="sm" w="sm" type="none"/>
              <a:tailEnd len="sm" w="sm" type="none"/>
            </a:ln>
          </p:spPr>
        </p:cxnSp>
        <p:cxnSp>
          <p:nvCxnSpPr>
            <p:cNvPr id="378" name="Google Shape;378;p20"/>
            <p:cNvCxnSpPr/>
            <p:nvPr/>
          </p:nvCxnSpPr>
          <p:spPr>
            <a:xfrm>
              <a:off x="774748" y="4309159"/>
              <a:ext cx="6718471" cy="6718471"/>
            </a:xfrm>
            <a:prstGeom prst="straightConnector1">
              <a:avLst/>
            </a:prstGeom>
            <a:noFill/>
            <a:ln cap="flat" cmpd="sng" w="38100">
              <a:solidFill>
                <a:srgbClr val="8CA9AD"/>
              </a:solidFill>
              <a:prstDash val="solid"/>
              <a:round/>
              <a:headEnd len="sm" w="sm" type="none"/>
              <a:tailEnd len="sm" w="sm" type="none"/>
            </a:ln>
          </p:spPr>
        </p:cxnSp>
        <p:cxnSp>
          <p:nvCxnSpPr>
            <p:cNvPr id="379" name="Google Shape;379;p20"/>
            <p:cNvCxnSpPr/>
            <p:nvPr/>
          </p:nvCxnSpPr>
          <p:spPr>
            <a:xfrm>
              <a:off x="535279" y="4787119"/>
              <a:ext cx="6489522" cy="6489522"/>
            </a:xfrm>
            <a:prstGeom prst="straightConnector1">
              <a:avLst/>
            </a:prstGeom>
            <a:noFill/>
            <a:ln cap="flat" cmpd="sng" w="38100">
              <a:solidFill>
                <a:srgbClr val="8CA9AD"/>
              </a:solidFill>
              <a:prstDash val="solid"/>
              <a:round/>
              <a:headEnd len="sm" w="sm" type="none"/>
              <a:tailEnd len="sm" w="sm" type="none"/>
            </a:ln>
          </p:spPr>
        </p:cxnSp>
        <p:cxnSp>
          <p:nvCxnSpPr>
            <p:cNvPr id="380" name="Google Shape;380;p20"/>
            <p:cNvCxnSpPr/>
            <p:nvPr/>
          </p:nvCxnSpPr>
          <p:spPr>
            <a:xfrm>
              <a:off x="366406" y="5302142"/>
              <a:ext cx="6254021" cy="6254021"/>
            </a:xfrm>
            <a:prstGeom prst="straightConnector1">
              <a:avLst/>
            </a:prstGeom>
            <a:noFill/>
            <a:ln cap="flat" cmpd="sng" w="38100">
              <a:solidFill>
                <a:srgbClr val="8CA9AD"/>
              </a:solidFill>
              <a:prstDash val="solid"/>
              <a:round/>
              <a:headEnd len="sm" w="sm" type="none"/>
              <a:tailEnd len="sm" w="sm" type="none"/>
            </a:ln>
          </p:spPr>
        </p:cxnSp>
        <p:cxnSp>
          <p:nvCxnSpPr>
            <p:cNvPr id="381" name="Google Shape;381;p20"/>
            <p:cNvCxnSpPr/>
            <p:nvPr/>
          </p:nvCxnSpPr>
          <p:spPr>
            <a:xfrm>
              <a:off x="174601" y="5888378"/>
              <a:ext cx="5796899" cy="5796899"/>
            </a:xfrm>
            <a:prstGeom prst="straightConnector1">
              <a:avLst/>
            </a:prstGeom>
            <a:noFill/>
            <a:ln cap="flat" cmpd="sng" w="38100">
              <a:solidFill>
                <a:srgbClr val="8CA9AD"/>
              </a:solidFill>
              <a:prstDash val="solid"/>
              <a:round/>
              <a:headEnd len="sm" w="sm" type="none"/>
              <a:tailEnd len="sm" w="sm" type="none"/>
            </a:ln>
          </p:spPr>
        </p:cxnSp>
        <p:cxnSp>
          <p:nvCxnSpPr>
            <p:cNvPr id="382" name="Google Shape;382;p20"/>
            <p:cNvCxnSpPr/>
            <p:nvPr/>
          </p:nvCxnSpPr>
          <p:spPr>
            <a:xfrm>
              <a:off x="13508" y="6480010"/>
              <a:ext cx="5284799" cy="5314125"/>
            </a:xfrm>
            <a:prstGeom prst="straightConnector1">
              <a:avLst/>
            </a:prstGeom>
            <a:noFill/>
            <a:ln cap="flat" cmpd="sng" w="38100">
              <a:solidFill>
                <a:srgbClr val="8CA9AD"/>
              </a:solidFill>
              <a:prstDash val="solid"/>
              <a:round/>
              <a:headEnd len="sm" w="sm" type="none"/>
              <a:tailEnd len="sm" w="sm" type="none"/>
            </a:ln>
          </p:spPr>
        </p:cxnSp>
        <p:cxnSp>
          <p:nvCxnSpPr>
            <p:cNvPr id="383" name="Google Shape;383;p20"/>
            <p:cNvCxnSpPr/>
            <p:nvPr/>
          </p:nvCxnSpPr>
          <p:spPr>
            <a:xfrm>
              <a:off x="47865" y="7228854"/>
              <a:ext cx="4503313" cy="4480077"/>
            </a:xfrm>
            <a:prstGeom prst="straightConnector1">
              <a:avLst/>
            </a:prstGeom>
            <a:noFill/>
            <a:ln cap="flat" cmpd="sng" w="38100">
              <a:solidFill>
                <a:srgbClr val="8CA9AD"/>
              </a:solidFill>
              <a:prstDash val="solid"/>
              <a:round/>
              <a:headEnd len="sm" w="sm" type="none"/>
              <a:tailEnd len="sm" w="sm" type="none"/>
            </a:ln>
          </p:spPr>
        </p:cxnSp>
        <p:cxnSp>
          <p:nvCxnSpPr>
            <p:cNvPr id="384" name="Google Shape;384;p20"/>
            <p:cNvCxnSpPr/>
            <p:nvPr/>
          </p:nvCxnSpPr>
          <p:spPr>
            <a:xfrm>
              <a:off x="165620" y="8131631"/>
              <a:ext cx="3504797" cy="3562626"/>
            </a:xfrm>
            <a:prstGeom prst="straightConnector1">
              <a:avLst/>
            </a:prstGeom>
            <a:noFill/>
            <a:ln cap="flat" cmpd="sng" w="38100">
              <a:solidFill>
                <a:srgbClr val="8CA9AD"/>
              </a:solidFill>
              <a:prstDash val="solid"/>
              <a:round/>
              <a:headEnd len="sm" w="sm" type="none"/>
              <a:tailEnd len="sm" w="sm" type="none"/>
            </a:ln>
          </p:spPr>
        </p:cxnSp>
        <p:cxnSp>
          <p:nvCxnSpPr>
            <p:cNvPr id="385" name="Google Shape;385;p20"/>
            <p:cNvCxnSpPr/>
            <p:nvPr/>
          </p:nvCxnSpPr>
          <p:spPr>
            <a:xfrm>
              <a:off x="676661" y="9346264"/>
              <a:ext cx="1790115" cy="1790115"/>
            </a:xfrm>
            <a:prstGeom prst="straightConnector1">
              <a:avLst/>
            </a:prstGeom>
            <a:noFill/>
            <a:ln cap="flat" cmpd="sng" w="38100">
              <a:solidFill>
                <a:srgbClr val="8CA9AD"/>
              </a:solidFill>
              <a:prstDash val="solid"/>
              <a:round/>
              <a:headEnd len="sm" w="sm" type="none"/>
              <a:tailEnd len="sm" w="sm" type="none"/>
            </a:ln>
          </p:spPr>
        </p:cxnSp>
      </p:grpSp>
      <p:sp>
        <p:nvSpPr>
          <p:cNvPr id="386" name="Google Shape;386;p20"/>
          <p:cNvSpPr txBox="1"/>
          <p:nvPr/>
        </p:nvSpPr>
        <p:spPr>
          <a:xfrm>
            <a:off x="5004863" y="1515150"/>
            <a:ext cx="4101600" cy="643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5500">
                <a:solidFill>
                  <a:srgbClr val="FF0000"/>
                </a:solidFill>
                <a:latin typeface="Calibri"/>
                <a:ea typeface="Calibri"/>
                <a:cs typeface="Calibri"/>
                <a:sym typeface="Calibri"/>
              </a:rPr>
              <a:t>CREATION</a:t>
            </a:r>
            <a:r>
              <a:rPr lang="en-US" sz="5500">
                <a:solidFill>
                  <a:srgbClr val="FF0000"/>
                </a:solidFill>
                <a:latin typeface="Calibri"/>
                <a:ea typeface="Calibri"/>
                <a:cs typeface="Calibri"/>
                <a:sym typeface="Calibri"/>
              </a:rPr>
              <a:t> </a:t>
            </a:r>
            <a:endParaRPr sz="5500">
              <a:solidFill>
                <a:srgbClr val="FF0000"/>
              </a:solidFill>
              <a:latin typeface="Calibri"/>
              <a:ea typeface="Calibri"/>
              <a:cs typeface="Calibri"/>
              <a:sym typeface="Calibri"/>
            </a:endParaRPr>
          </a:p>
          <a:p>
            <a:pPr indent="0" lvl="0" marL="0" rtl="0" algn="just">
              <a:spcBef>
                <a:spcPts val="0"/>
              </a:spcBef>
              <a:spcAft>
                <a:spcPts val="0"/>
              </a:spcAft>
              <a:buNone/>
            </a:pPr>
            <a:r>
              <a:t/>
            </a:r>
            <a:endParaRPr sz="3200">
              <a:solidFill>
                <a:schemeClr val="dk1"/>
              </a:solidFill>
              <a:latin typeface="Calibri"/>
              <a:ea typeface="Calibri"/>
              <a:cs typeface="Calibri"/>
              <a:sym typeface="Calibri"/>
            </a:endParaRPr>
          </a:p>
        </p:txBody>
      </p:sp>
      <p:sp>
        <p:nvSpPr>
          <p:cNvPr id="387" name="Google Shape;387;p20"/>
          <p:cNvSpPr txBox="1"/>
          <p:nvPr/>
        </p:nvSpPr>
        <p:spPr>
          <a:xfrm>
            <a:off x="13815325" y="1479375"/>
            <a:ext cx="3216300" cy="853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5500">
                <a:solidFill>
                  <a:srgbClr val="FF0000"/>
                </a:solidFill>
                <a:latin typeface="Calibri"/>
                <a:ea typeface="Calibri"/>
                <a:cs typeface="Calibri"/>
                <a:sym typeface="Calibri"/>
              </a:rPr>
              <a:t>ELEMENTS</a:t>
            </a:r>
            <a:endParaRPr sz="5500">
              <a:solidFill>
                <a:srgbClr val="FF0000"/>
              </a:solidFill>
              <a:latin typeface="Calibri"/>
              <a:ea typeface="Calibri"/>
              <a:cs typeface="Calibri"/>
              <a:sym typeface="Calibri"/>
            </a:endParaRPr>
          </a:p>
        </p:txBody>
      </p:sp>
      <p:sp>
        <p:nvSpPr>
          <p:cNvPr id="388" name="Google Shape;388;p20"/>
          <p:cNvSpPr txBox="1"/>
          <p:nvPr/>
        </p:nvSpPr>
        <p:spPr>
          <a:xfrm>
            <a:off x="4686126" y="2592750"/>
            <a:ext cx="4633800" cy="3630000"/>
          </a:xfrm>
          <a:prstGeom prst="rect">
            <a:avLst/>
          </a:prstGeom>
          <a:noFill/>
          <a:ln>
            <a:noFill/>
          </a:ln>
        </p:spPr>
        <p:txBody>
          <a:bodyPr anchorCtr="0" anchor="t" bIns="91425" lIns="91425" spcFirstLastPara="1" rIns="91425" wrap="square" tIns="91425">
            <a:noAutofit/>
          </a:bodyPr>
          <a:lstStyle/>
          <a:p>
            <a:pPr indent="-374650" lvl="0" marL="457200" rtl="0" algn="l">
              <a:lnSpc>
                <a:spcPct val="122222"/>
              </a:lnSpc>
              <a:spcBef>
                <a:spcPts val="0"/>
              </a:spcBef>
              <a:spcAft>
                <a:spcPts val="0"/>
              </a:spcAft>
              <a:buClr>
                <a:schemeClr val="dk1"/>
              </a:buClr>
              <a:buSzPts val="2300"/>
              <a:buFont typeface="Calibri"/>
              <a:buChar char="●"/>
            </a:pPr>
            <a:r>
              <a:rPr b="1" lang="en-US" sz="2700">
                <a:solidFill>
                  <a:srgbClr val="202124"/>
                </a:solidFill>
                <a:highlight>
                  <a:srgbClr val="FFFFFF"/>
                </a:highlight>
              </a:rPr>
              <a:t>Rice Image Dataset</a:t>
            </a:r>
            <a:endParaRPr sz="2300">
              <a:solidFill>
                <a:schemeClr val="dk1"/>
              </a:solidFill>
              <a:latin typeface="Calibri"/>
              <a:ea typeface="Calibri"/>
              <a:cs typeface="Calibri"/>
              <a:sym typeface="Calibri"/>
            </a:endParaRPr>
          </a:p>
          <a:p>
            <a:pPr indent="0" lvl="0" marL="0" rtl="0" algn="l">
              <a:spcBef>
                <a:spcPts val="1200"/>
              </a:spcBef>
              <a:spcAft>
                <a:spcPts val="0"/>
              </a:spcAft>
              <a:buNone/>
            </a:pPr>
            <a:r>
              <a:t/>
            </a:r>
            <a:endParaRPr sz="2000">
              <a:solidFill>
                <a:schemeClr val="dk1"/>
              </a:solidFill>
              <a:latin typeface="Calibri"/>
              <a:ea typeface="Calibri"/>
              <a:cs typeface="Calibri"/>
              <a:sym typeface="Calibri"/>
            </a:endParaRPr>
          </a:p>
        </p:txBody>
      </p:sp>
      <p:sp>
        <p:nvSpPr>
          <p:cNvPr id="389" name="Google Shape;389;p20"/>
          <p:cNvSpPr txBox="1"/>
          <p:nvPr/>
        </p:nvSpPr>
        <p:spPr>
          <a:xfrm>
            <a:off x="13300225" y="2522700"/>
            <a:ext cx="4414800" cy="36300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In Machine Learning Model, </a:t>
            </a:r>
            <a:r>
              <a:rPr lang="en-US" sz="2300">
                <a:solidFill>
                  <a:schemeClr val="dk1"/>
                </a:solidFill>
                <a:latin typeface="Calibri"/>
                <a:ea typeface="Calibri"/>
                <a:cs typeface="Calibri"/>
                <a:sym typeface="Calibri"/>
              </a:rPr>
              <a:t>1,000 images were meticulously selected for each of the five classes</a:t>
            </a:r>
            <a:endParaRPr sz="2300">
              <a:solidFill>
                <a:schemeClr val="dk1"/>
              </a:solidFill>
              <a:latin typeface="Calibri"/>
              <a:ea typeface="Calibri"/>
              <a:cs typeface="Calibri"/>
              <a:sym typeface="Calibri"/>
            </a:endParaRPr>
          </a:p>
          <a:p>
            <a:pPr indent="-374650" lvl="0" marL="457200" rtl="0" algn="l">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In Deep Learning Model, 15,000 images were meticulously selected for each of the five classes</a:t>
            </a:r>
            <a:endParaRPr sz="2300">
              <a:solidFill>
                <a:schemeClr val="dk1"/>
              </a:solidFill>
              <a:latin typeface="Calibri"/>
              <a:ea typeface="Calibri"/>
              <a:cs typeface="Calibri"/>
              <a:sym typeface="Calibri"/>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390" name="Google Shape;390;p20"/>
          <p:cNvSpPr txBox="1"/>
          <p:nvPr/>
        </p:nvSpPr>
        <p:spPr>
          <a:xfrm>
            <a:off x="9750875" y="1479375"/>
            <a:ext cx="32163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5500">
                <a:solidFill>
                  <a:srgbClr val="FF0000"/>
                </a:solidFill>
                <a:latin typeface="Calibri"/>
                <a:ea typeface="Calibri"/>
                <a:cs typeface="Calibri"/>
                <a:sym typeface="Calibri"/>
              </a:rPr>
              <a:t>CLASSES</a:t>
            </a:r>
            <a:endParaRPr sz="5500">
              <a:solidFill>
                <a:srgbClr val="FF0000"/>
              </a:solidFill>
              <a:latin typeface="Calibri"/>
              <a:ea typeface="Calibri"/>
              <a:cs typeface="Calibri"/>
              <a:sym typeface="Calibri"/>
            </a:endParaRPr>
          </a:p>
        </p:txBody>
      </p:sp>
      <p:sp>
        <p:nvSpPr>
          <p:cNvPr id="391" name="Google Shape;391;p20"/>
          <p:cNvSpPr txBox="1"/>
          <p:nvPr/>
        </p:nvSpPr>
        <p:spPr>
          <a:xfrm>
            <a:off x="9824500" y="2592750"/>
            <a:ext cx="2845200" cy="27471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Arborio</a:t>
            </a:r>
            <a:endParaRPr sz="2300">
              <a:solidFill>
                <a:schemeClr val="dk1"/>
              </a:solidFill>
              <a:latin typeface="Calibri"/>
              <a:ea typeface="Calibri"/>
              <a:cs typeface="Calibri"/>
              <a:sym typeface="Calibri"/>
            </a:endParaRPr>
          </a:p>
          <a:p>
            <a:pPr indent="-374650" lvl="0" marL="457200" rtl="0" algn="l">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Basmati</a:t>
            </a:r>
            <a:endParaRPr sz="2300">
              <a:solidFill>
                <a:schemeClr val="dk1"/>
              </a:solidFill>
              <a:latin typeface="Calibri"/>
              <a:ea typeface="Calibri"/>
              <a:cs typeface="Calibri"/>
              <a:sym typeface="Calibri"/>
            </a:endParaRPr>
          </a:p>
          <a:p>
            <a:pPr indent="-374650" lvl="0" marL="457200" rtl="0" algn="l">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Ipsala</a:t>
            </a:r>
            <a:endParaRPr sz="2300">
              <a:solidFill>
                <a:schemeClr val="dk1"/>
              </a:solidFill>
              <a:latin typeface="Calibri"/>
              <a:ea typeface="Calibri"/>
              <a:cs typeface="Calibri"/>
              <a:sym typeface="Calibri"/>
            </a:endParaRPr>
          </a:p>
          <a:p>
            <a:pPr indent="-374650" lvl="0" marL="457200" rtl="0" algn="l">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Jasmine</a:t>
            </a:r>
            <a:endParaRPr sz="2300">
              <a:solidFill>
                <a:schemeClr val="dk1"/>
              </a:solidFill>
              <a:latin typeface="Calibri"/>
              <a:ea typeface="Calibri"/>
              <a:cs typeface="Calibri"/>
              <a:sym typeface="Calibri"/>
            </a:endParaRPr>
          </a:p>
          <a:p>
            <a:pPr indent="-374650" lvl="0" marL="457200" rtl="0" algn="l">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Karacadag</a:t>
            </a:r>
            <a:endParaRPr sz="2300">
              <a:solidFill>
                <a:schemeClr val="dk1"/>
              </a:solidFill>
              <a:latin typeface="Calibri"/>
              <a:ea typeface="Calibri"/>
              <a:cs typeface="Calibri"/>
              <a:sym typeface="Calibri"/>
            </a:endParaRPr>
          </a:p>
        </p:txBody>
      </p:sp>
      <p:sp>
        <p:nvSpPr>
          <p:cNvPr id="392" name="Google Shape;392;p20"/>
          <p:cNvSpPr/>
          <p:nvPr/>
        </p:nvSpPr>
        <p:spPr>
          <a:xfrm rot="10800000">
            <a:off x="9525" y="-11"/>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393" name="Google Shape;393;p20"/>
          <p:cNvSpPr/>
          <p:nvPr/>
        </p:nvSpPr>
        <p:spPr>
          <a:xfrm>
            <a:off x="1083809" y="28564"/>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394" name="Google Shape;394;p20"/>
          <p:cNvSpPr/>
          <p:nvPr/>
        </p:nvSpPr>
        <p:spPr>
          <a:xfrm>
            <a:off x="0" y="1112373"/>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cxnSp>
        <p:nvCxnSpPr>
          <p:cNvPr id="395" name="Google Shape;395;p20"/>
          <p:cNvCxnSpPr/>
          <p:nvPr/>
        </p:nvCxnSpPr>
        <p:spPr>
          <a:xfrm>
            <a:off x="12912725" y="2628450"/>
            <a:ext cx="23100" cy="3552300"/>
          </a:xfrm>
          <a:prstGeom prst="straightConnector1">
            <a:avLst/>
          </a:prstGeom>
          <a:noFill/>
          <a:ln cap="flat" cmpd="sng" w="38100">
            <a:solidFill>
              <a:srgbClr val="8CA9AD"/>
            </a:solidFill>
            <a:prstDash val="solid"/>
            <a:round/>
            <a:headEnd len="sm" w="sm" type="none"/>
            <a:tailEnd len="sm" w="sm" type="none"/>
          </a:ln>
        </p:spPr>
      </p:cxnSp>
      <p:cxnSp>
        <p:nvCxnSpPr>
          <p:cNvPr id="396" name="Google Shape;396;p20"/>
          <p:cNvCxnSpPr/>
          <p:nvPr/>
        </p:nvCxnSpPr>
        <p:spPr>
          <a:xfrm>
            <a:off x="9483700" y="2628450"/>
            <a:ext cx="27900" cy="3558600"/>
          </a:xfrm>
          <a:prstGeom prst="straightConnector1">
            <a:avLst/>
          </a:prstGeom>
          <a:noFill/>
          <a:ln cap="flat" cmpd="sng" w="38100">
            <a:solidFill>
              <a:srgbClr val="8CA9AD"/>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400" name="Shape 400"/>
        <p:cNvGrpSpPr/>
        <p:nvPr/>
      </p:nvGrpSpPr>
      <p:grpSpPr>
        <a:xfrm>
          <a:off x="0" y="0"/>
          <a:ext cx="0" cy="0"/>
          <a:chOff x="0" y="0"/>
          <a:chExt cx="0" cy="0"/>
        </a:xfrm>
      </p:grpSpPr>
      <p:sp>
        <p:nvSpPr>
          <p:cNvPr id="401" name="Google Shape;401;p21"/>
          <p:cNvSpPr txBox="1"/>
          <p:nvPr/>
        </p:nvSpPr>
        <p:spPr>
          <a:xfrm>
            <a:off x="3833840" y="4252038"/>
            <a:ext cx="10620300" cy="1231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Font typeface="Arial"/>
              <a:buNone/>
            </a:pPr>
            <a:r>
              <a:rPr lang="en-US" sz="8000">
                <a:solidFill>
                  <a:schemeClr val="dk2"/>
                </a:solidFill>
              </a:rPr>
              <a:t>METHODOLOGY</a:t>
            </a:r>
            <a:endParaRPr sz="8000">
              <a:solidFill>
                <a:schemeClr val="dk2"/>
              </a:solidFill>
            </a:endParaRPr>
          </a:p>
        </p:txBody>
      </p:sp>
      <p:sp>
        <p:nvSpPr>
          <p:cNvPr id="402" name="Google Shape;402;p21"/>
          <p:cNvSpPr/>
          <p:nvPr/>
        </p:nvSpPr>
        <p:spPr>
          <a:xfrm>
            <a:off x="17204191" y="-5510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403" name="Google Shape;403;p21"/>
          <p:cNvSpPr/>
          <p:nvPr/>
        </p:nvSpPr>
        <p:spPr>
          <a:xfrm>
            <a:off x="17204191" y="102870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404" name="Google Shape;404;p21"/>
          <p:cNvSpPr/>
          <p:nvPr/>
        </p:nvSpPr>
        <p:spPr>
          <a:xfrm rot="-5400000">
            <a:off x="17204191" y="2112509"/>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sp>
        <p:nvSpPr>
          <p:cNvPr id="405" name="Google Shape;405;p21"/>
          <p:cNvSpPr/>
          <p:nvPr/>
        </p:nvSpPr>
        <p:spPr>
          <a:xfrm>
            <a:off x="16120382" y="-5510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406" name="Google Shape;406;p21"/>
          <p:cNvSpPr/>
          <p:nvPr/>
        </p:nvSpPr>
        <p:spPr>
          <a:xfrm rot="5400000">
            <a:off x="15036573" y="102870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407" name="Google Shape;407;p21"/>
          <p:cNvSpPr/>
          <p:nvPr/>
        </p:nvSpPr>
        <p:spPr>
          <a:xfrm rot="10800000">
            <a:off x="16120382" y="211250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6">
              <a:alphaModFix/>
            </a:blip>
            <a:stretch>
              <a:fillRect b="0" l="0" r="0" t="0"/>
            </a:stretch>
          </a:blipFill>
          <a:ln>
            <a:noFill/>
          </a:ln>
        </p:spPr>
      </p:sp>
      <p:sp>
        <p:nvSpPr>
          <p:cNvPr id="408" name="Google Shape;408;p21"/>
          <p:cNvSpPr/>
          <p:nvPr/>
        </p:nvSpPr>
        <p:spPr>
          <a:xfrm>
            <a:off x="15036573" y="2112509"/>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4">
              <a:alphaModFix/>
            </a:blip>
            <a:stretch>
              <a:fillRect b="0" l="0" r="0" t="0"/>
            </a:stretch>
          </a:blipFill>
          <a:ln>
            <a:noFill/>
          </a:ln>
        </p:spPr>
      </p:sp>
      <p:sp>
        <p:nvSpPr>
          <p:cNvPr id="409" name="Google Shape;409;p21"/>
          <p:cNvSpPr/>
          <p:nvPr/>
        </p:nvSpPr>
        <p:spPr>
          <a:xfrm rot="-5400000">
            <a:off x="12770705" y="-55109"/>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6">
              <a:alphaModFix/>
            </a:blip>
            <a:stretch>
              <a:fillRect b="0" l="0" r="0" t="0"/>
            </a:stretch>
          </a:blipFill>
          <a:ln>
            <a:noFill/>
          </a:ln>
        </p:spPr>
      </p:sp>
      <p:sp>
        <p:nvSpPr>
          <p:cNvPr id="410" name="Google Shape;410;p21"/>
          <p:cNvSpPr/>
          <p:nvPr/>
        </p:nvSpPr>
        <p:spPr>
          <a:xfrm>
            <a:off x="12770705" y="1028700"/>
            <a:ext cx="1083809" cy="1083809"/>
          </a:xfrm>
          <a:custGeom>
            <a:rect b="b" l="l" r="r" t="t"/>
            <a:pathLst>
              <a:path extrusionOk="0" h="1083809" w="1083809">
                <a:moveTo>
                  <a:pt x="1083809" y="1083809"/>
                </a:moveTo>
                <a:lnTo>
                  <a:pt x="0" y="1083809"/>
                </a:lnTo>
                <a:lnTo>
                  <a:pt x="0" y="0"/>
                </a:lnTo>
                <a:lnTo>
                  <a:pt x="1083809" y="0"/>
                </a:lnTo>
                <a:lnTo>
                  <a:pt x="1083809" y="1083809"/>
                </a:lnTo>
                <a:close/>
              </a:path>
            </a:pathLst>
          </a:custGeom>
          <a:blipFill rotWithShape="1">
            <a:blip r:embed="rId5">
              <a:alphaModFix/>
            </a:blip>
            <a:stretch>
              <a:fillRect b="0" l="0" r="0" t="0"/>
            </a:stretch>
          </a:blipFill>
          <a:ln>
            <a:noFill/>
          </a:ln>
        </p:spPr>
      </p:sp>
      <p:sp>
        <p:nvSpPr>
          <p:cNvPr id="411" name="Google Shape;411;p21"/>
          <p:cNvSpPr/>
          <p:nvPr/>
        </p:nvSpPr>
        <p:spPr>
          <a:xfrm rot="10800000">
            <a:off x="9525" y="7044155"/>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412" name="Google Shape;412;p21"/>
          <p:cNvSpPr/>
          <p:nvPr/>
        </p:nvSpPr>
        <p:spPr>
          <a:xfrm>
            <a:off x="1083809" y="7072730"/>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413" name="Google Shape;413;p21"/>
          <p:cNvSpPr/>
          <p:nvPr/>
        </p:nvSpPr>
        <p:spPr>
          <a:xfrm>
            <a:off x="0" y="8156539"/>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sp>
        <p:nvSpPr>
          <p:cNvPr id="414" name="Google Shape;414;p21"/>
          <p:cNvSpPr/>
          <p:nvPr/>
        </p:nvSpPr>
        <p:spPr>
          <a:xfrm rot="10800000">
            <a:off x="0" y="92403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415" name="Google Shape;415;p21"/>
          <p:cNvSpPr/>
          <p:nvPr/>
        </p:nvSpPr>
        <p:spPr>
          <a:xfrm rot="-5400000">
            <a:off x="1083809" y="9240348"/>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416" name="Google Shape;416;p21"/>
          <p:cNvSpPr/>
          <p:nvPr/>
        </p:nvSpPr>
        <p:spPr>
          <a:xfrm rot="10800000">
            <a:off x="3321750" y="9268923"/>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5">
              <a:alphaModFix/>
            </a:blip>
            <a:stretch>
              <a:fillRect b="0" l="0" r="0" t="0"/>
            </a:stretch>
          </a:blipFill>
          <a:ln>
            <a:noFill/>
          </a:ln>
        </p:spPr>
      </p:sp>
      <p:sp>
        <p:nvSpPr>
          <p:cNvPr id="417" name="Google Shape;417;p21"/>
          <p:cNvSpPr/>
          <p:nvPr/>
        </p:nvSpPr>
        <p:spPr>
          <a:xfrm>
            <a:off x="3321750" y="8185114"/>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4">
              <a:alphaModFix/>
            </a:blip>
            <a:stretch>
              <a:fillRect b="0" l="0" r="0" t="0"/>
            </a:stretch>
          </a:blipFill>
          <a:ln>
            <a:noFill/>
          </a:ln>
        </p:spPr>
      </p:sp>
      <p:sp>
        <p:nvSpPr>
          <p:cNvPr id="418" name="Google Shape;418;p21"/>
          <p:cNvSpPr/>
          <p:nvPr/>
        </p:nvSpPr>
        <p:spPr>
          <a:xfrm rot="5400000">
            <a:off x="4405559" y="9268923"/>
            <a:ext cx="1083809" cy="1083809"/>
          </a:xfrm>
          <a:custGeom>
            <a:rect b="b" l="l" r="r" t="t"/>
            <a:pathLst>
              <a:path extrusionOk="0" h="1083809" w="1083809">
                <a:moveTo>
                  <a:pt x="0" y="0"/>
                </a:moveTo>
                <a:lnTo>
                  <a:pt x="1083809" y="0"/>
                </a:lnTo>
                <a:lnTo>
                  <a:pt x="1083809" y="1083809"/>
                </a:lnTo>
                <a:lnTo>
                  <a:pt x="0" y="1083809"/>
                </a:lnTo>
                <a:lnTo>
                  <a:pt x="0" y="0"/>
                </a:lnTo>
                <a:close/>
              </a:path>
            </a:pathLst>
          </a:custGeom>
          <a:blipFill rotWithShape="1">
            <a:blip r:embed="rId3">
              <a:alphaModFix/>
            </a:blip>
            <a:stretch>
              <a:fillRect b="0" l="0" r="0" t="0"/>
            </a:stretch>
          </a:blipFill>
          <a:ln>
            <a:noFill/>
          </a:ln>
        </p:spPr>
      </p:sp>
      <p:grpSp>
        <p:nvGrpSpPr>
          <p:cNvPr id="419" name="Google Shape;419;p21"/>
          <p:cNvGrpSpPr/>
          <p:nvPr/>
        </p:nvGrpSpPr>
        <p:grpSpPr>
          <a:xfrm rot="2700000">
            <a:off x="14380614" y="7574445"/>
            <a:ext cx="7415443" cy="3566801"/>
            <a:chOff x="0" y="0"/>
            <a:chExt cx="660400" cy="317650"/>
          </a:xfrm>
        </p:grpSpPr>
        <p:sp>
          <p:nvSpPr>
            <p:cNvPr id="420" name="Google Shape;420;p21"/>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1"/>
            <p:cNvSpPr txBox="1"/>
            <p:nvPr/>
          </p:nvSpPr>
          <p:spPr>
            <a:xfrm>
              <a:off x="0" y="146050"/>
              <a:ext cx="660300" cy="17160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422" name="Google Shape;422;p21"/>
          <p:cNvCxnSpPr/>
          <p:nvPr/>
        </p:nvCxnSpPr>
        <p:spPr>
          <a:xfrm>
            <a:off x="13918610" y="8394229"/>
            <a:ext cx="5185200" cy="5132700"/>
          </a:xfrm>
          <a:prstGeom prst="straightConnector1">
            <a:avLst/>
          </a:prstGeom>
          <a:noFill/>
          <a:ln cap="flat" cmpd="sng" w="28575">
            <a:solidFill>
              <a:srgbClr val="8CA9AD"/>
            </a:solidFill>
            <a:prstDash val="solid"/>
            <a:round/>
            <a:headEnd len="sm" w="sm" type="none"/>
            <a:tailEnd len="sm" w="sm" type="none"/>
          </a:ln>
        </p:spPr>
      </p:cxnSp>
      <p:cxnSp>
        <p:nvCxnSpPr>
          <p:cNvPr id="423" name="Google Shape;423;p21"/>
          <p:cNvCxnSpPr/>
          <p:nvPr/>
        </p:nvCxnSpPr>
        <p:spPr>
          <a:xfrm>
            <a:off x="13704664" y="8706905"/>
            <a:ext cx="5038800" cy="5038800"/>
          </a:xfrm>
          <a:prstGeom prst="straightConnector1">
            <a:avLst/>
          </a:prstGeom>
          <a:noFill/>
          <a:ln cap="flat" cmpd="sng" w="28575">
            <a:solidFill>
              <a:srgbClr val="8CA9AD"/>
            </a:solidFill>
            <a:prstDash val="solid"/>
            <a:round/>
            <a:headEnd len="sm" w="sm" type="none"/>
            <a:tailEnd len="sm" w="sm" type="none"/>
          </a:ln>
        </p:spPr>
      </p:cxnSp>
      <p:cxnSp>
        <p:nvCxnSpPr>
          <p:cNvPr id="424" name="Google Shape;424;p21"/>
          <p:cNvCxnSpPr/>
          <p:nvPr/>
        </p:nvCxnSpPr>
        <p:spPr>
          <a:xfrm>
            <a:off x="13525062" y="9065375"/>
            <a:ext cx="4867200" cy="4867200"/>
          </a:xfrm>
          <a:prstGeom prst="straightConnector1">
            <a:avLst/>
          </a:prstGeom>
          <a:noFill/>
          <a:ln cap="flat" cmpd="sng" w="28575">
            <a:solidFill>
              <a:srgbClr val="8CA9AD"/>
            </a:solidFill>
            <a:prstDash val="solid"/>
            <a:round/>
            <a:headEnd len="sm" w="sm" type="none"/>
            <a:tailEnd len="sm" w="sm" type="none"/>
          </a:ln>
        </p:spPr>
      </p:cxnSp>
      <p:cxnSp>
        <p:nvCxnSpPr>
          <p:cNvPr id="425" name="Google Shape;425;p21"/>
          <p:cNvCxnSpPr/>
          <p:nvPr/>
        </p:nvCxnSpPr>
        <p:spPr>
          <a:xfrm>
            <a:off x="13398407" y="9451643"/>
            <a:ext cx="4690500" cy="4690500"/>
          </a:xfrm>
          <a:prstGeom prst="straightConnector1">
            <a:avLst/>
          </a:prstGeom>
          <a:noFill/>
          <a:ln cap="flat" cmpd="sng" w="28575">
            <a:solidFill>
              <a:srgbClr val="8CA9AD"/>
            </a:solidFill>
            <a:prstDash val="solid"/>
            <a:round/>
            <a:headEnd len="sm" w="sm" type="none"/>
            <a:tailEnd len="sm" w="sm" type="none"/>
          </a:ln>
        </p:spPr>
      </p:cxnSp>
      <p:cxnSp>
        <p:nvCxnSpPr>
          <p:cNvPr id="426" name="Google Shape;426;p21"/>
          <p:cNvCxnSpPr/>
          <p:nvPr/>
        </p:nvCxnSpPr>
        <p:spPr>
          <a:xfrm>
            <a:off x="13254553" y="9891320"/>
            <a:ext cx="4347600" cy="4347600"/>
          </a:xfrm>
          <a:prstGeom prst="straightConnector1">
            <a:avLst/>
          </a:prstGeom>
          <a:noFill/>
          <a:ln cap="flat" cmpd="sng" w="28575">
            <a:solidFill>
              <a:srgbClr val="8CA9AD"/>
            </a:solidFill>
            <a:prstDash val="solid"/>
            <a:round/>
            <a:headEnd len="sm" w="sm" type="none"/>
            <a:tailEnd len="sm" w="sm" type="none"/>
          </a:ln>
        </p:spPr>
      </p:cxnSp>
      <p:grpSp>
        <p:nvGrpSpPr>
          <p:cNvPr id="427" name="Google Shape;427;p21"/>
          <p:cNvGrpSpPr/>
          <p:nvPr/>
        </p:nvGrpSpPr>
        <p:grpSpPr>
          <a:xfrm rot="2700000">
            <a:off x="-1377001" y="-3093555"/>
            <a:ext cx="7415443" cy="3566801"/>
            <a:chOff x="0" y="0"/>
            <a:chExt cx="660400" cy="317650"/>
          </a:xfrm>
        </p:grpSpPr>
        <p:sp>
          <p:nvSpPr>
            <p:cNvPr id="428" name="Google Shape;428;p21"/>
            <p:cNvSpPr/>
            <p:nvPr/>
          </p:nvSpPr>
          <p:spPr>
            <a:xfrm>
              <a:off x="0" y="0"/>
              <a:ext cx="660400" cy="317500"/>
            </a:xfrm>
            <a:custGeom>
              <a:rect b="b" l="l" r="r" t="t"/>
              <a:pathLst>
                <a:path extrusionOk="0"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cap="sq" cmpd="sng" w="28575">
              <a:solidFill>
                <a:srgbClr val="8CA9AD"/>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1"/>
            <p:cNvSpPr txBox="1"/>
            <p:nvPr/>
          </p:nvSpPr>
          <p:spPr>
            <a:xfrm>
              <a:off x="0" y="146050"/>
              <a:ext cx="660300" cy="171600"/>
            </a:xfrm>
            <a:prstGeom prst="rect">
              <a:avLst/>
            </a:prstGeom>
            <a:noFill/>
            <a:ln>
              <a:noFill/>
            </a:ln>
          </p:spPr>
          <p:txBody>
            <a:bodyPr anchorCtr="0" anchor="ctr" bIns="50800" lIns="50800" spcFirstLastPara="1" rIns="50800" wrap="square" tIns="50800">
              <a:noAutofit/>
            </a:bodyPr>
            <a:lstStyle/>
            <a:p>
              <a:pPr indent="0" lvl="0" marL="0" marR="0" rtl="0" algn="ctr">
                <a:lnSpc>
                  <a:spcPct val="1418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430" name="Google Shape;430;p21"/>
          <p:cNvCxnSpPr/>
          <p:nvPr/>
        </p:nvCxnSpPr>
        <p:spPr>
          <a:xfrm>
            <a:off x="-1839005" y="-2273771"/>
            <a:ext cx="5185200" cy="5132700"/>
          </a:xfrm>
          <a:prstGeom prst="straightConnector1">
            <a:avLst/>
          </a:prstGeom>
          <a:noFill/>
          <a:ln cap="flat" cmpd="sng" w="28575">
            <a:solidFill>
              <a:srgbClr val="8CA9AD"/>
            </a:solidFill>
            <a:prstDash val="solid"/>
            <a:round/>
            <a:headEnd len="sm" w="sm" type="none"/>
            <a:tailEnd len="sm" w="sm" type="none"/>
          </a:ln>
        </p:spPr>
      </p:cxnSp>
      <p:cxnSp>
        <p:nvCxnSpPr>
          <p:cNvPr id="431" name="Google Shape;431;p21"/>
          <p:cNvCxnSpPr/>
          <p:nvPr/>
        </p:nvCxnSpPr>
        <p:spPr>
          <a:xfrm>
            <a:off x="-2052951" y="-1961095"/>
            <a:ext cx="5038800" cy="5038800"/>
          </a:xfrm>
          <a:prstGeom prst="straightConnector1">
            <a:avLst/>
          </a:prstGeom>
          <a:noFill/>
          <a:ln cap="flat" cmpd="sng" w="28575">
            <a:solidFill>
              <a:srgbClr val="8CA9AD"/>
            </a:solidFill>
            <a:prstDash val="solid"/>
            <a:round/>
            <a:headEnd len="sm" w="sm" type="none"/>
            <a:tailEnd len="sm" w="sm" type="none"/>
          </a:ln>
        </p:spPr>
      </p:cxnSp>
      <p:cxnSp>
        <p:nvCxnSpPr>
          <p:cNvPr id="432" name="Google Shape;432;p21"/>
          <p:cNvCxnSpPr/>
          <p:nvPr/>
        </p:nvCxnSpPr>
        <p:spPr>
          <a:xfrm>
            <a:off x="-2232553" y="-1602625"/>
            <a:ext cx="4867200" cy="4867200"/>
          </a:xfrm>
          <a:prstGeom prst="straightConnector1">
            <a:avLst/>
          </a:prstGeom>
          <a:noFill/>
          <a:ln cap="flat" cmpd="sng" w="28575">
            <a:solidFill>
              <a:srgbClr val="8CA9AD"/>
            </a:solidFill>
            <a:prstDash val="solid"/>
            <a:round/>
            <a:headEnd len="sm" w="sm" type="none"/>
            <a:tailEnd len="sm" w="sm" type="none"/>
          </a:ln>
        </p:spPr>
      </p:cxnSp>
      <p:cxnSp>
        <p:nvCxnSpPr>
          <p:cNvPr id="433" name="Google Shape;433;p21"/>
          <p:cNvCxnSpPr/>
          <p:nvPr/>
        </p:nvCxnSpPr>
        <p:spPr>
          <a:xfrm>
            <a:off x="-2359208" y="-1216357"/>
            <a:ext cx="4690500" cy="4690500"/>
          </a:xfrm>
          <a:prstGeom prst="straightConnector1">
            <a:avLst/>
          </a:prstGeom>
          <a:noFill/>
          <a:ln cap="flat" cmpd="sng" w="28575">
            <a:solidFill>
              <a:srgbClr val="8CA9AD"/>
            </a:solidFill>
            <a:prstDash val="solid"/>
            <a:round/>
            <a:headEnd len="sm" w="sm" type="none"/>
            <a:tailEnd len="sm" w="sm" type="none"/>
          </a:ln>
        </p:spPr>
      </p:cxnSp>
      <p:cxnSp>
        <p:nvCxnSpPr>
          <p:cNvPr id="434" name="Google Shape;434;p21"/>
          <p:cNvCxnSpPr/>
          <p:nvPr/>
        </p:nvCxnSpPr>
        <p:spPr>
          <a:xfrm>
            <a:off x="-2503062" y="-776680"/>
            <a:ext cx="4347600" cy="4347600"/>
          </a:xfrm>
          <a:prstGeom prst="straightConnector1">
            <a:avLst/>
          </a:prstGeom>
          <a:noFill/>
          <a:ln cap="flat" cmpd="sng" w="28575">
            <a:solidFill>
              <a:srgbClr val="8CA9AD"/>
            </a:solidFill>
            <a:prstDash val="solid"/>
            <a:round/>
            <a:headEnd len="sm" w="sm" type="none"/>
            <a:tailEnd len="sm" w="sm" type="none"/>
          </a:ln>
        </p:spPr>
      </p:cxnSp>
      <p:cxnSp>
        <p:nvCxnSpPr>
          <p:cNvPr id="435" name="Google Shape;435;p21"/>
          <p:cNvCxnSpPr/>
          <p:nvPr/>
        </p:nvCxnSpPr>
        <p:spPr>
          <a:xfrm>
            <a:off x="-2623881" y="-332957"/>
            <a:ext cx="3963600" cy="3985500"/>
          </a:xfrm>
          <a:prstGeom prst="straightConnector1">
            <a:avLst/>
          </a:prstGeom>
          <a:noFill/>
          <a:ln cap="flat" cmpd="sng" w="28575">
            <a:solidFill>
              <a:srgbClr val="8CA9AD"/>
            </a:solidFill>
            <a:prstDash val="solid"/>
            <a:round/>
            <a:headEnd len="sm" w="sm" type="none"/>
            <a:tailEnd len="sm" w="sm" type="none"/>
          </a:ln>
        </p:spPr>
      </p:cxnSp>
      <p:cxnSp>
        <p:nvCxnSpPr>
          <p:cNvPr id="436" name="Google Shape;436;p21"/>
          <p:cNvCxnSpPr/>
          <p:nvPr/>
        </p:nvCxnSpPr>
        <p:spPr>
          <a:xfrm>
            <a:off x="-2598114" y="228677"/>
            <a:ext cx="3377400" cy="3360000"/>
          </a:xfrm>
          <a:prstGeom prst="straightConnector1">
            <a:avLst/>
          </a:prstGeom>
          <a:noFill/>
          <a:ln cap="flat" cmpd="sng" w="28575">
            <a:solidFill>
              <a:srgbClr val="8CA9AD"/>
            </a:solidFill>
            <a:prstDash val="solid"/>
            <a:round/>
            <a:headEnd len="sm" w="sm" type="none"/>
            <a:tailEnd len="sm" w="sm" type="none"/>
          </a:ln>
        </p:spPr>
      </p:cxnSp>
      <p:cxnSp>
        <p:nvCxnSpPr>
          <p:cNvPr id="437" name="Google Shape;437;p21"/>
          <p:cNvCxnSpPr/>
          <p:nvPr/>
        </p:nvCxnSpPr>
        <p:spPr>
          <a:xfrm>
            <a:off x="-2509797" y="905760"/>
            <a:ext cx="2628600" cy="2672100"/>
          </a:xfrm>
          <a:prstGeom prst="straightConnector1">
            <a:avLst/>
          </a:prstGeom>
          <a:noFill/>
          <a:ln cap="flat" cmpd="sng" w="28575">
            <a:solidFill>
              <a:srgbClr val="8CA9AD"/>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