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59" r:id="rId7"/>
    <p:sldId id="260" r:id="rId8"/>
    <p:sldId id="263" r:id="rId9"/>
    <p:sldId id="264" r:id="rId10"/>
    <p:sldId id="269" r:id="rId11"/>
    <p:sldId id="265" r:id="rId12"/>
    <p:sldId id="266" r:id="rId13"/>
    <p:sldId id="267" r:id="rId14"/>
    <p:sldId id="268" r:id="rId15"/>
    <p:sldId id="270"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0A0DBFA-39DF-4FFB-AEC1-84A9754004F4}" type="datetimeFigureOut">
              <a:rPr lang="en-US" smtClean="0"/>
              <a:t>12/5/2018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32B4DD2-F9C9-4846-BB18-410D4336AEEC}"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A0DBFA-39DF-4FFB-AEC1-84A9754004F4}"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4DD2-F9C9-4846-BB18-410D4336AE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A0DBFA-39DF-4FFB-AEC1-84A9754004F4}"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4DD2-F9C9-4846-BB18-410D4336AEEC}"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0A0DBFA-39DF-4FFB-AEC1-84A9754004F4}"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4DD2-F9C9-4846-BB18-410D4336AEEC}"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0A0DBFA-39DF-4FFB-AEC1-84A9754004F4}" type="datetimeFigureOut">
              <a:rPr lang="en-US" smtClean="0"/>
              <a:t>12/5/2018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32B4DD2-F9C9-4846-BB18-410D4336AEEC}"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0A0DBFA-39DF-4FFB-AEC1-84A9754004F4}"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B4DD2-F9C9-4846-BB18-410D4336AEEC}"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0A0DBFA-39DF-4FFB-AEC1-84A9754004F4}"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2B4DD2-F9C9-4846-BB18-410D4336AEEC}"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0A0DBFA-39DF-4FFB-AEC1-84A9754004F4}"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2B4DD2-F9C9-4846-BB18-410D4336AEEC}"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0DBFA-39DF-4FFB-AEC1-84A9754004F4}"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2B4DD2-F9C9-4846-BB18-410D4336AEEC}"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0A0DBFA-39DF-4FFB-AEC1-84A9754004F4}"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B4DD2-F9C9-4846-BB18-410D4336AEE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0A0DBFA-39DF-4FFB-AEC1-84A9754004F4}"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B4DD2-F9C9-4846-BB18-410D4336AEE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0A0DBFA-39DF-4FFB-AEC1-84A9754004F4}" type="datetimeFigureOut">
              <a:rPr lang="en-US" smtClean="0"/>
              <a:t>12/5/2018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32B4DD2-F9C9-4846-BB18-410D4336AEEC}"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470025"/>
          </a:xfrm>
        </p:spPr>
        <p:txBody>
          <a:bodyPr/>
          <a:lstStyle/>
          <a:p>
            <a:r>
              <a:rPr lang="en-US" b="1" dirty="0" smtClean="0"/>
              <a:t>Proposal </a:t>
            </a:r>
            <a:r>
              <a:rPr lang="en-US" b="1" dirty="0" err="1" smtClean="0"/>
              <a:t>Tugas</a:t>
            </a:r>
            <a:r>
              <a:rPr lang="en-US" b="1" dirty="0" smtClean="0"/>
              <a:t> </a:t>
            </a:r>
            <a:r>
              <a:rPr lang="en-US" b="1" dirty="0" err="1" smtClean="0"/>
              <a:t>Akhir</a:t>
            </a:r>
            <a:r>
              <a:rPr lang="en-US" b="1" dirty="0" smtClean="0"/>
              <a:t> </a:t>
            </a:r>
            <a:br>
              <a:rPr lang="en-US" b="1" dirty="0" smtClean="0"/>
            </a:br>
            <a:r>
              <a:rPr lang="en-US" b="1" dirty="0" err="1" smtClean="0"/>
              <a:t>Manajemen</a:t>
            </a:r>
            <a:r>
              <a:rPr lang="en-US" b="1" dirty="0" smtClean="0"/>
              <a:t> </a:t>
            </a:r>
            <a:r>
              <a:rPr lang="en-US" b="1" dirty="0" err="1" smtClean="0"/>
              <a:t>Informatika</a:t>
            </a:r>
            <a:endParaRPr lang="en-US" b="1" dirty="0"/>
          </a:p>
        </p:txBody>
      </p:sp>
      <p:sp>
        <p:nvSpPr>
          <p:cNvPr id="3" name="Subtitle 2"/>
          <p:cNvSpPr>
            <a:spLocks noGrp="1"/>
          </p:cNvSpPr>
          <p:nvPr>
            <p:ph type="subTitle" idx="1"/>
          </p:nvPr>
        </p:nvSpPr>
        <p:spPr>
          <a:xfrm>
            <a:off x="1752600" y="4038600"/>
            <a:ext cx="6477000" cy="1143000"/>
          </a:xfrm>
        </p:spPr>
        <p:txBody>
          <a:bodyPr>
            <a:normAutofit/>
          </a:bodyPr>
          <a:lstStyle/>
          <a:p>
            <a:r>
              <a:rPr lang="en-US" dirty="0" smtClean="0">
                <a:solidFill>
                  <a:schemeClr val="tx1"/>
                </a:solidFill>
              </a:rPr>
              <a:t>Nabila </a:t>
            </a:r>
            <a:r>
              <a:rPr lang="en-US" dirty="0" err="1" smtClean="0">
                <a:solidFill>
                  <a:schemeClr val="tx1"/>
                </a:solidFill>
              </a:rPr>
              <a:t>Rifda</a:t>
            </a:r>
            <a:r>
              <a:rPr lang="en-US" dirty="0" smtClean="0">
                <a:solidFill>
                  <a:schemeClr val="tx1"/>
                </a:solidFill>
              </a:rPr>
              <a:t> </a:t>
            </a:r>
            <a:r>
              <a:rPr lang="en-US" dirty="0" err="1" smtClean="0">
                <a:solidFill>
                  <a:schemeClr val="tx1"/>
                </a:solidFill>
              </a:rPr>
              <a:t>Ristyawan</a:t>
            </a:r>
            <a:r>
              <a:rPr lang="en-US" dirty="0" smtClean="0">
                <a:solidFill>
                  <a:schemeClr val="tx1"/>
                </a:solidFill>
              </a:rPr>
              <a:t> (1631710121)</a:t>
            </a:r>
          </a:p>
          <a:p>
            <a:r>
              <a:rPr lang="en-US" dirty="0" err="1" smtClean="0">
                <a:solidFill>
                  <a:schemeClr val="tx1"/>
                </a:solidFill>
              </a:rPr>
              <a:t>Revina</a:t>
            </a:r>
            <a:r>
              <a:rPr lang="en-US" dirty="0" smtClean="0">
                <a:solidFill>
                  <a:schemeClr val="tx1"/>
                </a:solidFill>
              </a:rPr>
              <a:t> </a:t>
            </a:r>
            <a:r>
              <a:rPr lang="en-US" dirty="0" err="1" smtClean="0">
                <a:solidFill>
                  <a:schemeClr val="tx1"/>
                </a:solidFill>
              </a:rPr>
              <a:t>Laksmi</a:t>
            </a:r>
            <a:r>
              <a:rPr lang="en-US" dirty="0" smtClean="0">
                <a:solidFill>
                  <a:schemeClr val="tx1"/>
                </a:solidFill>
              </a:rPr>
              <a:t> </a:t>
            </a:r>
            <a:r>
              <a:rPr lang="en-US" dirty="0" err="1" smtClean="0">
                <a:solidFill>
                  <a:schemeClr val="tx1"/>
                </a:solidFill>
              </a:rPr>
              <a:t>Permata</a:t>
            </a:r>
            <a:r>
              <a:rPr lang="en-US" dirty="0" smtClean="0">
                <a:solidFill>
                  <a:schemeClr val="tx1"/>
                </a:solidFill>
              </a:rPr>
              <a:t> </a:t>
            </a:r>
            <a:r>
              <a:rPr lang="en-US" dirty="0" err="1" smtClean="0">
                <a:solidFill>
                  <a:schemeClr val="tx1"/>
                </a:solidFill>
              </a:rPr>
              <a:t>Hati</a:t>
            </a:r>
            <a:r>
              <a:rPr lang="en-US" dirty="0" smtClean="0">
                <a:solidFill>
                  <a:schemeClr val="tx1"/>
                </a:solidFill>
              </a:rPr>
              <a:t> (1631710117)</a:t>
            </a:r>
          </a:p>
          <a:p>
            <a:endParaRPr lang="en-US" dirty="0"/>
          </a:p>
        </p:txBody>
      </p:sp>
      <p:sp>
        <p:nvSpPr>
          <p:cNvPr id="4" name="TextBox 3"/>
          <p:cNvSpPr txBox="1"/>
          <p:nvPr/>
        </p:nvSpPr>
        <p:spPr>
          <a:xfrm>
            <a:off x="1143000" y="3657600"/>
            <a:ext cx="958917" cy="461665"/>
          </a:xfrm>
          <a:prstGeom prst="rect">
            <a:avLst/>
          </a:prstGeom>
          <a:noFill/>
        </p:spPr>
        <p:txBody>
          <a:bodyPr wrap="none" rtlCol="0">
            <a:spAutoFit/>
          </a:bodyPr>
          <a:lstStyle/>
          <a:p>
            <a:r>
              <a:rPr lang="en-US" sz="2400" dirty="0" err="1" smtClean="0"/>
              <a:t>Oleh</a:t>
            </a:r>
            <a:r>
              <a:rPr lang="en-US" sz="2400" dirty="0" smtClean="0"/>
              <a:t> :</a:t>
            </a:r>
            <a:endParaRPr lang="en-US" dirty="0"/>
          </a:p>
        </p:txBody>
      </p:sp>
    </p:spTree>
    <p:extLst>
      <p:ext uri="{BB962C8B-B14F-4D97-AF65-F5344CB8AC3E}">
        <p14:creationId xmlns:p14="http://schemas.microsoft.com/office/powerpoint/2010/main" val="3199025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54478"/>
            <a:ext cx="8229600" cy="5571686"/>
          </a:xfrm>
        </p:spPr>
        <p:txBody>
          <a:bodyPr/>
          <a:lstStyle/>
          <a:p>
            <a:r>
              <a:rPr lang="en-US" b="1" dirty="0" smtClean="0"/>
              <a:t>Sprint (AGILE)</a:t>
            </a:r>
            <a:endParaRPr lang="en-US" dirty="0"/>
          </a:p>
        </p:txBody>
      </p:sp>
      <p:pic>
        <p:nvPicPr>
          <p:cNvPr id="5122" name="Picture 2" descr="D:\Kuliah\TA\WhatsApp Image 2018-12-04 at 9.38.39 A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8128000" cy="4775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70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229600" cy="5059363"/>
          </a:xfrm>
        </p:spPr>
        <p:txBody>
          <a:bodyPr/>
          <a:lstStyle/>
          <a:p>
            <a:r>
              <a:rPr lang="id-ID" b="1" dirty="0" smtClean="0"/>
              <a:t>Metode Pengumpulan Data</a:t>
            </a:r>
            <a:endParaRPr lang="en-US" dirty="0" smtClean="0"/>
          </a:p>
          <a:p>
            <a:pPr marL="1139825" indent="-514350">
              <a:buFont typeface="+mj-lt"/>
              <a:buAutoNum type="arabicPeriod"/>
            </a:pPr>
            <a:r>
              <a:rPr lang="en-US" dirty="0" err="1" smtClean="0"/>
              <a:t>Observasi</a:t>
            </a:r>
            <a:endParaRPr lang="en-US" dirty="0" smtClean="0"/>
          </a:p>
          <a:p>
            <a:pPr marL="1139825" indent="-514350">
              <a:buFont typeface="+mj-lt"/>
              <a:buAutoNum type="arabicPeriod"/>
            </a:pPr>
            <a:r>
              <a:rPr lang="en-US" dirty="0" err="1" smtClean="0"/>
              <a:t>Wawancara</a:t>
            </a:r>
            <a:endParaRPr lang="en-US" dirty="0"/>
          </a:p>
        </p:txBody>
      </p:sp>
    </p:spTree>
    <p:extLst>
      <p:ext uri="{BB962C8B-B14F-4D97-AF65-F5344CB8AC3E}">
        <p14:creationId xmlns:p14="http://schemas.microsoft.com/office/powerpoint/2010/main" val="797887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Desain Sistem</a:t>
            </a:r>
            <a:endParaRPr lang="en-US" dirty="0"/>
          </a:p>
        </p:txBody>
      </p:sp>
      <p:sp>
        <p:nvSpPr>
          <p:cNvPr id="3" name="Content Placeholder 2"/>
          <p:cNvSpPr>
            <a:spLocks noGrp="1"/>
          </p:cNvSpPr>
          <p:nvPr>
            <p:ph sz="quarter" idx="1"/>
          </p:nvPr>
        </p:nvSpPr>
        <p:spPr/>
        <p:txBody>
          <a:bodyPr/>
          <a:lstStyle/>
          <a:p>
            <a:r>
              <a:rPr lang="en-US" dirty="0" smtClean="0"/>
              <a:t>Flowchart</a:t>
            </a:r>
          </a:p>
          <a:p>
            <a:endParaRPr lang="en-US" dirty="0"/>
          </a:p>
        </p:txBody>
      </p:sp>
      <p:pic>
        <p:nvPicPr>
          <p:cNvPr id="2050" name="Picture 2" descr="D:\Kuliah\TA\baru\flowch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491574"/>
            <a:ext cx="2971800" cy="519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599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r>
              <a:rPr lang="en-US" dirty="0" err="1" smtClean="0"/>
              <a:t>WorkFlow</a:t>
            </a:r>
            <a:endParaRPr lang="en-US" dirty="0" smtClean="0"/>
          </a:p>
          <a:p>
            <a:pPr marL="0" indent="0">
              <a:buNone/>
            </a:pPr>
            <a:endParaRPr lang="en-US" dirty="0"/>
          </a:p>
        </p:txBody>
      </p:sp>
      <p:pic>
        <p:nvPicPr>
          <p:cNvPr id="3074" name="Picture 2" descr="D:\Kuliah\TA\baru\workf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761613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Kuliah\TA\baru\workflow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14600"/>
            <a:ext cx="263802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270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r>
              <a:rPr lang="en-US" dirty="0" smtClean="0"/>
              <a:t>Diagram </a:t>
            </a:r>
            <a:r>
              <a:rPr lang="en-US" dirty="0" err="1" smtClean="0"/>
              <a:t>Konteks</a:t>
            </a:r>
            <a:r>
              <a:rPr lang="en-US" dirty="0" smtClean="0"/>
              <a:t> </a:t>
            </a:r>
            <a:endParaRPr lang="en-US" dirty="0"/>
          </a:p>
        </p:txBody>
      </p:sp>
      <p:pic>
        <p:nvPicPr>
          <p:cNvPr id="4098" name="Picture 2" descr="D:\Kuliah\TA\dfd0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95450"/>
            <a:ext cx="8585616"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165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16563"/>
          </a:xfrm>
        </p:spPr>
        <p:txBody>
          <a:bodyPr/>
          <a:lstStyle/>
          <a:p>
            <a:r>
              <a:rPr lang="en-US" b="1" dirty="0" smtClean="0"/>
              <a:t>Requirement </a:t>
            </a:r>
            <a:r>
              <a:rPr lang="en-US" b="1" dirty="0" err="1" smtClean="0"/>
              <a:t>Sistem</a:t>
            </a:r>
            <a:endParaRPr lang="en-US" b="1" dirty="0" smtClean="0"/>
          </a:p>
          <a:p>
            <a:pPr marL="514350" indent="-514350">
              <a:buFont typeface="+mj-lt"/>
              <a:buAutoNum type="arabicPeriod"/>
            </a:pPr>
            <a:r>
              <a:rPr lang="en-US" dirty="0" err="1" smtClean="0"/>
              <a:t>Metode</a:t>
            </a:r>
            <a:r>
              <a:rPr lang="en-US" dirty="0" smtClean="0"/>
              <a:t> Agile &amp; Scrum</a:t>
            </a:r>
          </a:p>
          <a:p>
            <a:pPr marL="514350" indent="-514350">
              <a:buFont typeface="+mj-lt"/>
              <a:buAutoNum type="arabicPeriod"/>
            </a:pPr>
            <a:r>
              <a:rPr lang="en-US" dirty="0" smtClean="0"/>
              <a:t>Workflow </a:t>
            </a:r>
            <a:r>
              <a:rPr lang="en-US" dirty="0" smtClean="0"/>
              <a:t>Configuration</a:t>
            </a:r>
            <a:endParaRPr lang="en-US" dirty="0" smtClean="0"/>
          </a:p>
          <a:p>
            <a:pPr marL="514350" indent="-514350">
              <a:buFont typeface="+mj-lt"/>
              <a:buAutoNum type="arabicPeriod"/>
            </a:pPr>
            <a:r>
              <a:rPr lang="en-US" dirty="0" smtClean="0"/>
              <a:t>MySQL</a:t>
            </a:r>
          </a:p>
          <a:p>
            <a:pPr marL="514350" indent="-514350">
              <a:buFont typeface="+mj-lt"/>
              <a:buAutoNum type="arabicPeriod"/>
            </a:pPr>
            <a:r>
              <a:rPr lang="en-US" dirty="0" err="1" smtClean="0"/>
              <a:t>Laravel</a:t>
            </a:r>
            <a:endParaRPr lang="en-US" dirty="0" smtClean="0"/>
          </a:p>
          <a:p>
            <a:pPr marL="514350" indent="-514350">
              <a:buFont typeface="+mj-lt"/>
              <a:buAutoNum type="arabicPeriod"/>
            </a:pPr>
            <a:r>
              <a:rPr lang="en-US" dirty="0" smtClean="0"/>
              <a:t>Vue.js</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4108501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Jadwal</a:t>
            </a:r>
            <a:r>
              <a:rPr lang="en-US" b="1" dirty="0" smtClean="0"/>
              <a:t> </a:t>
            </a:r>
            <a:r>
              <a:rPr lang="en-US" b="1" dirty="0" err="1" smtClean="0"/>
              <a:t>Kegiatan</a:t>
            </a:r>
            <a:endParaRPr lang="en-US" b="1" dirty="0"/>
          </a:p>
        </p:txBody>
      </p:sp>
      <p:pic>
        <p:nvPicPr>
          <p:cNvPr id="7169" name="Picture 1"/>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1981200"/>
            <a:ext cx="9418289" cy="239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055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lstStyle/>
          <a:p>
            <a:r>
              <a:rPr lang="en-US" b="1" dirty="0" err="1" smtClean="0"/>
              <a:t>Judul</a:t>
            </a:r>
            <a:endParaRPr lang="en-US" b="1" dirty="0"/>
          </a:p>
        </p:txBody>
      </p:sp>
      <p:sp>
        <p:nvSpPr>
          <p:cNvPr id="3" name="Content Placeholder 2"/>
          <p:cNvSpPr>
            <a:spLocks noGrp="1"/>
          </p:cNvSpPr>
          <p:nvPr>
            <p:ph sz="quarter" idx="1"/>
          </p:nvPr>
        </p:nvSpPr>
        <p:spPr>
          <a:xfrm>
            <a:off x="457200" y="2895600"/>
            <a:ext cx="8229600" cy="2057401"/>
          </a:xfrm>
        </p:spPr>
        <p:txBody>
          <a:bodyPr/>
          <a:lstStyle/>
          <a:p>
            <a:pPr marL="0" indent="0" algn="ctr">
              <a:buNone/>
            </a:pPr>
            <a:r>
              <a:rPr lang="id-ID" dirty="0"/>
              <a:t>RANCANG BANGUN KERANGKA KERJA SISTEM PENERIMAAN SISWA MAGANG DI</a:t>
            </a:r>
            <a:r>
              <a:rPr lang="en-US" dirty="0"/>
              <a:t> PT DIGDAYA OLAH TEKNOLOGI INDONESIA</a:t>
            </a:r>
          </a:p>
        </p:txBody>
      </p:sp>
    </p:spTree>
    <p:extLst>
      <p:ext uri="{BB962C8B-B14F-4D97-AF65-F5344CB8AC3E}">
        <p14:creationId xmlns:p14="http://schemas.microsoft.com/office/powerpoint/2010/main" val="2517477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Latar</a:t>
            </a:r>
            <a:r>
              <a:rPr lang="en-US" b="1" dirty="0" smtClean="0"/>
              <a:t> </a:t>
            </a:r>
            <a:r>
              <a:rPr lang="en-US" b="1" dirty="0" err="1" smtClean="0"/>
              <a:t>Belakang</a:t>
            </a:r>
            <a:endParaRPr lang="en-US" b="1" dirty="0"/>
          </a:p>
        </p:txBody>
      </p:sp>
      <p:sp>
        <p:nvSpPr>
          <p:cNvPr id="3" name="Content Placeholder 2"/>
          <p:cNvSpPr>
            <a:spLocks noGrp="1"/>
          </p:cNvSpPr>
          <p:nvPr>
            <p:ph sz="quarter" idx="1"/>
          </p:nvPr>
        </p:nvSpPr>
        <p:spPr/>
        <p:txBody>
          <a:bodyPr>
            <a:normAutofit/>
          </a:bodyPr>
          <a:lstStyle/>
          <a:p>
            <a:r>
              <a:rPr lang="id-ID" dirty="0"/>
              <a:t>Pada dasarnya penerapan sistem informasi penerimaan siswa magang di software house </a:t>
            </a:r>
            <a:r>
              <a:rPr lang="id-ID" dirty="0" smtClean="0"/>
              <a:t>DOT</a:t>
            </a:r>
            <a:r>
              <a:rPr lang="en-US" dirty="0" smtClean="0"/>
              <a:t> Indonesia,</a:t>
            </a:r>
            <a:r>
              <a:rPr lang="id-ID" dirty="0" smtClean="0"/>
              <a:t> </a:t>
            </a:r>
            <a:r>
              <a:rPr lang="id-ID" dirty="0"/>
              <a:t>sudah menerapkan teknologi berbasis web yang memudahkan calon siswa magang untuk mencari informasi magang. </a:t>
            </a:r>
            <a:endParaRPr lang="en-US" dirty="0" smtClean="0"/>
          </a:p>
          <a:p>
            <a:r>
              <a:rPr lang="en-US" dirty="0" err="1" smtClean="0"/>
              <a:t>Namun</a:t>
            </a:r>
            <a:r>
              <a:rPr lang="en-US" dirty="0" smtClean="0"/>
              <a:t>, </a:t>
            </a:r>
            <a:r>
              <a:rPr lang="id-ID" dirty="0" smtClean="0"/>
              <a:t>informasi </a:t>
            </a:r>
            <a:r>
              <a:rPr lang="id-ID" dirty="0"/>
              <a:t>magang  yang diberikan pada pendaftar dinilai kurang </a:t>
            </a:r>
            <a:r>
              <a:rPr lang="id-ID" i="1" dirty="0"/>
              <a:t>up-to-date</a:t>
            </a:r>
            <a:r>
              <a:rPr lang="id-ID" dirty="0"/>
              <a:t> menyebabkan calon siswa magang kesulitan mendapatkan informasi terbaru tentang pendaftaran serta harus menunggu cukup lama untuk mendapatkan informasi dari setiap rangkaian pendaftaran</a:t>
            </a:r>
            <a:r>
              <a:rPr lang="id-ID" dirty="0" smtClean="0"/>
              <a:t>.</a:t>
            </a:r>
            <a:endParaRPr lang="en-US" dirty="0" smtClean="0"/>
          </a:p>
        </p:txBody>
      </p:sp>
    </p:spTree>
    <p:extLst>
      <p:ext uri="{BB962C8B-B14F-4D97-AF65-F5344CB8AC3E}">
        <p14:creationId xmlns:p14="http://schemas.microsoft.com/office/powerpoint/2010/main" val="3814908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Dan </a:t>
            </a:r>
            <a:r>
              <a:rPr lang="en-US" dirty="0" err="1" smtClean="0"/>
              <a:t>juga</a:t>
            </a:r>
            <a:r>
              <a:rPr lang="en-US" dirty="0" smtClean="0"/>
              <a:t> </a:t>
            </a:r>
            <a:r>
              <a:rPr lang="id-ID" dirty="0" smtClean="0"/>
              <a:t>sistem informasi tersebut dinilai kurang efisien, karena penerimaan informasi hasil tes magang yang diterima oleh calon siswa magang masih membutuhkan waktu yang cukup lama dikarenakan keterbatasan karyawan untuk mengolah data.</a:t>
            </a:r>
            <a:endParaRPr lang="en-US" dirty="0" smtClean="0"/>
          </a:p>
          <a:p>
            <a:endParaRPr lang="en-US" dirty="0"/>
          </a:p>
        </p:txBody>
      </p:sp>
    </p:spTree>
    <p:extLst>
      <p:ext uri="{BB962C8B-B14F-4D97-AF65-F5344CB8AC3E}">
        <p14:creationId xmlns:p14="http://schemas.microsoft.com/office/powerpoint/2010/main" val="1592461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229600" cy="4525963"/>
          </a:xfrm>
        </p:spPr>
        <p:txBody>
          <a:bodyPr>
            <a:normAutofit/>
          </a:bodyPr>
          <a:lstStyle/>
          <a:p>
            <a:r>
              <a:rPr lang="en-US" dirty="0" err="1" smtClean="0"/>
              <a:t>Dengan</a:t>
            </a:r>
            <a:r>
              <a:rPr lang="en-US" dirty="0" smtClean="0"/>
              <a:t> </a:t>
            </a:r>
            <a:r>
              <a:rPr lang="en-US" dirty="0" err="1" smtClean="0"/>
              <a:t>demikian</a:t>
            </a:r>
            <a:r>
              <a:rPr lang="en-US" dirty="0" smtClean="0"/>
              <a:t>, </a:t>
            </a:r>
            <a:r>
              <a:rPr lang="id-ID" dirty="0"/>
              <a:t>kami memiliki gagasan untuk mengembangkan sistem Rancang Bangun Kerangka Kerja Sistem Informasi Penerimaan Siswa Magang di Software House </a:t>
            </a:r>
            <a:r>
              <a:rPr lang="id-ID" dirty="0" smtClean="0"/>
              <a:t>DOT</a:t>
            </a:r>
            <a:r>
              <a:rPr lang="en-US" dirty="0" smtClean="0"/>
              <a:t> Indonesia</a:t>
            </a:r>
            <a:r>
              <a:rPr lang="id-ID" dirty="0" smtClean="0"/>
              <a:t> </a:t>
            </a:r>
            <a:r>
              <a:rPr lang="id-ID" dirty="0"/>
              <a:t>yang dapat membantu manager divisi magang untuk mengolah data siswa magang lebih mudah dan cepat, serta memberikan kemudahan pada pendaftar magang untuk mencari informasi magang terbaru, kemudahan tes seleksi, serta dapat menerima rangkaian informasi penerimaan lebih cepat.</a:t>
            </a:r>
            <a:endParaRPr lang="en-US" dirty="0"/>
          </a:p>
        </p:txBody>
      </p:sp>
    </p:spTree>
    <p:extLst>
      <p:ext uri="{BB962C8B-B14F-4D97-AF65-F5344CB8AC3E}">
        <p14:creationId xmlns:p14="http://schemas.microsoft.com/office/powerpoint/2010/main" val="2147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Rumusan</a:t>
            </a:r>
            <a:r>
              <a:rPr lang="en-US" b="1" dirty="0" smtClean="0"/>
              <a:t> </a:t>
            </a:r>
            <a:r>
              <a:rPr lang="en-US" b="1" dirty="0" err="1" smtClean="0"/>
              <a:t>Masalah</a:t>
            </a:r>
            <a:endParaRPr lang="en-US" b="1"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945735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Batasan</a:t>
            </a:r>
            <a:r>
              <a:rPr lang="en-US" b="1" dirty="0" smtClean="0"/>
              <a:t> </a:t>
            </a:r>
            <a:r>
              <a:rPr lang="en-US" b="1" dirty="0" err="1" smtClean="0"/>
              <a:t>Masalah</a:t>
            </a:r>
            <a:endParaRPr lang="en-US" b="1"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28946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b="1" dirty="0" smtClean="0"/>
              <a:t>Tujuan</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878182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id-ID" b="1" dirty="0"/>
              <a:t>Metodologi Penelitian</a:t>
            </a:r>
            <a:endParaRPr lang="en-US" dirty="0"/>
          </a:p>
        </p:txBody>
      </p:sp>
      <p:sp>
        <p:nvSpPr>
          <p:cNvPr id="3" name="Content Placeholder 2"/>
          <p:cNvSpPr>
            <a:spLocks noGrp="1"/>
          </p:cNvSpPr>
          <p:nvPr>
            <p:ph sz="quarter" idx="1"/>
          </p:nvPr>
        </p:nvSpPr>
        <p:spPr>
          <a:xfrm>
            <a:off x="457200" y="1295400"/>
            <a:ext cx="8229600" cy="4830763"/>
          </a:xfrm>
        </p:spPr>
        <p:txBody>
          <a:bodyPr/>
          <a:lstStyle/>
          <a:p>
            <a:r>
              <a:rPr lang="id-ID" b="1" dirty="0"/>
              <a:t>Metode Pengembangan </a:t>
            </a:r>
            <a:r>
              <a:rPr lang="id-ID" b="1" dirty="0" smtClean="0"/>
              <a:t>Sistem</a:t>
            </a:r>
            <a:endParaRPr lang="en-US" b="1" dirty="0" smtClean="0"/>
          </a:p>
          <a:p>
            <a:pPr marL="0" indent="0">
              <a:buNone/>
            </a:pPr>
            <a:r>
              <a:rPr lang="en-US" b="1" dirty="0"/>
              <a:t>	</a:t>
            </a:r>
            <a:r>
              <a:rPr lang="en-US" b="1" dirty="0" smtClean="0"/>
              <a:t>SCRUM</a:t>
            </a:r>
          </a:p>
          <a:p>
            <a:pPr marL="0" indent="0">
              <a:buNone/>
            </a:pPr>
            <a:endParaRPr lang="en-US" dirty="0"/>
          </a:p>
        </p:txBody>
      </p:sp>
      <p:pic>
        <p:nvPicPr>
          <p:cNvPr id="1026" name="Picture 2" descr="D:\Kuliah\TA\WhatsApp Image 2018-12-04 at 1.40.59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81" y="2895600"/>
            <a:ext cx="8681111"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772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85</TotalTime>
  <Words>234</Words>
  <Application>Microsoft Office PowerPoint</Application>
  <PresentationFormat>On-screen Show (4:3)</PresentationFormat>
  <Paragraphs>34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Origin</vt:lpstr>
      <vt:lpstr>Proposal Tugas Akhir  Manajemen Informatika</vt:lpstr>
      <vt:lpstr>Judul</vt:lpstr>
      <vt:lpstr>Latar Belakang</vt:lpstr>
      <vt:lpstr>PowerPoint Presentation</vt:lpstr>
      <vt:lpstr>PowerPoint Presentation</vt:lpstr>
      <vt:lpstr>Rumusan Masalah</vt:lpstr>
      <vt:lpstr>Batasan Masalah</vt:lpstr>
      <vt:lpstr>Tujuan</vt:lpstr>
      <vt:lpstr>Metodologi Penelitian</vt:lpstr>
      <vt:lpstr>PowerPoint Presentation</vt:lpstr>
      <vt:lpstr>PowerPoint Presentation</vt:lpstr>
      <vt:lpstr>Desain Sistem</vt:lpstr>
      <vt:lpstr>PowerPoint Presentation</vt:lpstr>
      <vt:lpstr>PowerPoint Presentation</vt:lpstr>
      <vt:lpstr>PowerPoint Presentation</vt:lpstr>
      <vt:lpstr>Jadwal Kegiatan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Tugas Akhir  Manajemen Informatika</dc:title>
  <dc:creator>Nabila Rifda Ristyawan</dc:creator>
  <cp:lastModifiedBy>Nabila Rifda Ristyawan</cp:lastModifiedBy>
  <cp:revision>9</cp:revision>
  <dcterms:created xsi:type="dcterms:W3CDTF">2018-12-04T15:32:42Z</dcterms:created>
  <dcterms:modified xsi:type="dcterms:W3CDTF">2018-12-04T18:09:34Z</dcterms:modified>
</cp:coreProperties>
</file>