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2" r:id="rId6"/>
    <p:sldId id="260"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7F4795-5AC4-48DE-95A2-439A57598E70}">
          <p14:sldIdLst>
            <p14:sldId id="256"/>
            <p14:sldId id="257"/>
            <p14:sldId id="258"/>
            <p14:sldId id="259"/>
            <p14:sldId id="262"/>
          </p14:sldIdLst>
        </p14:section>
        <p14:section name="Untitled Section" id="{CF6951EE-BA57-4543-8DEA-8E6AC6DE2BEC}">
          <p14:sldIdLst>
            <p14:sldId id="260"/>
            <p14:sldId id="261"/>
            <p14:sldId id="264"/>
            <p14:sldId id="265"/>
            <p14:sldId id="266"/>
            <p14:sldId id="267"/>
            <p14:sldId id="268"/>
            <p14:sldId id="269"/>
            <p14:sldId id="270"/>
            <p14:sldId id="271"/>
            <p14:sldId id="272"/>
            <p14:sldId id="273"/>
            <p14:sldId id="274"/>
            <p14:sldId id="275"/>
            <p14:sldId id="276"/>
            <p14:sldId id="277"/>
            <p14:sldId id="278"/>
            <p14:sldId id="280"/>
            <p14:sldId id="281"/>
            <p14:sldId id="282"/>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88" d="100"/>
          <a:sy n="88" d="100"/>
        </p:scale>
        <p:origin x="40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diagrams/_rels/data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g" /><Relationship Id="rId1" Type="http://schemas.openxmlformats.org/officeDocument/2006/relationships/image" Target="../media/image10.png" /></Relationships>
</file>

<file path=ppt/diagrams/_rels/drawing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g" /><Relationship Id="rId1" Type="http://schemas.openxmlformats.org/officeDocument/2006/relationships/image" Target="../media/image10.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2B6D04-985E-4B53-A5A2-7A6F6743A07E}"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1B588578-B3E4-445C-A030-BB434A61BCF8}">
      <dgm:prSet/>
      <dgm:spPr/>
      <dgm:t>
        <a:bodyPr/>
        <a:lstStyle/>
        <a:p>
          <a:pPr rtl="0"/>
          <a:r>
            <a:rPr lang="en-US" b="1" i="1" u="sng"/>
            <a:t>Tenure of Parliament:</a:t>
          </a:r>
          <a:endParaRPr lang="en-US"/>
        </a:p>
      </dgm:t>
    </dgm:pt>
    <dgm:pt modelId="{3F243506-2E63-446F-824E-EA54A6BB2036}" type="parTrans" cxnId="{F4066B8E-8B1D-4379-B2AB-113181D4A64C}">
      <dgm:prSet/>
      <dgm:spPr/>
      <dgm:t>
        <a:bodyPr/>
        <a:lstStyle/>
        <a:p>
          <a:endParaRPr lang="en-US"/>
        </a:p>
      </dgm:t>
    </dgm:pt>
    <dgm:pt modelId="{5AE9638A-507E-450F-BE1B-0DB969F5BD0D}" type="sibTrans" cxnId="{F4066B8E-8B1D-4379-B2AB-113181D4A64C}">
      <dgm:prSet/>
      <dgm:spPr/>
      <dgm:t>
        <a:bodyPr/>
        <a:lstStyle/>
        <a:p>
          <a:endParaRPr lang="en-US"/>
        </a:p>
      </dgm:t>
    </dgm:pt>
    <dgm:pt modelId="{EEB62858-418E-4681-920D-5EE736538093}">
      <dgm:prSet/>
      <dgm:spPr/>
      <dgm:t>
        <a:bodyPr/>
        <a:lstStyle/>
        <a:p>
          <a:pPr rtl="0"/>
          <a:r>
            <a:rPr lang="en-US"/>
            <a:t>The term of a Parliament is five years, as per provision of clause (3) of article 72 of the Constitution.</a:t>
          </a:r>
        </a:p>
      </dgm:t>
    </dgm:pt>
    <dgm:pt modelId="{F46D51A2-97CF-4D6E-B795-8152B69BA378}" type="parTrans" cxnId="{2D1EF27F-8CA9-4EF8-A346-17C6660D3661}">
      <dgm:prSet/>
      <dgm:spPr/>
      <dgm:t>
        <a:bodyPr/>
        <a:lstStyle/>
        <a:p>
          <a:endParaRPr lang="en-US"/>
        </a:p>
      </dgm:t>
    </dgm:pt>
    <dgm:pt modelId="{E250AF2D-B53C-4952-8F5F-CA78887A3E93}" type="sibTrans" cxnId="{2D1EF27F-8CA9-4EF8-A346-17C6660D3661}">
      <dgm:prSet/>
      <dgm:spPr/>
      <dgm:t>
        <a:bodyPr/>
        <a:lstStyle/>
        <a:p>
          <a:endParaRPr lang="en-US"/>
        </a:p>
      </dgm:t>
    </dgm:pt>
    <dgm:pt modelId="{4998086F-BE71-42E0-800F-418D62D8830F}" type="pres">
      <dgm:prSet presAssocID="{6E2B6D04-985E-4B53-A5A2-7A6F6743A07E}" presName="Name0" presStyleCnt="0">
        <dgm:presLayoutVars>
          <dgm:chMax val="7"/>
          <dgm:dir/>
          <dgm:animLvl val="lvl"/>
          <dgm:resizeHandles val="exact"/>
        </dgm:presLayoutVars>
      </dgm:prSet>
      <dgm:spPr/>
    </dgm:pt>
    <dgm:pt modelId="{501D18A2-D7D6-4ECE-A6AD-344135694E7E}" type="pres">
      <dgm:prSet presAssocID="{1B588578-B3E4-445C-A030-BB434A61BCF8}" presName="circle1" presStyleLbl="node1" presStyleIdx="0" presStyleCnt="2"/>
      <dgm:spPr/>
    </dgm:pt>
    <dgm:pt modelId="{ACF35553-EAB4-4305-8345-CE8CFAD22CAB}" type="pres">
      <dgm:prSet presAssocID="{1B588578-B3E4-445C-A030-BB434A61BCF8}" presName="space" presStyleCnt="0"/>
      <dgm:spPr/>
    </dgm:pt>
    <dgm:pt modelId="{5B0183FB-355A-45D9-8C79-F16554B2838B}" type="pres">
      <dgm:prSet presAssocID="{1B588578-B3E4-445C-A030-BB434A61BCF8}" presName="rect1" presStyleLbl="alignAcc1" presStyleIdx="0" presStyleCnt="2"/>
      <dgm:spPr/>
    </dgm:pt>
    <dgm:pt modelId="{C81AEC3F-14E8-4194-82BC-EA561BD653C5}" type="pres">
      <dgm:prSet presAssocID="{EEB62858-418E-4681-920D-5EE736538093}" presName="vertSpace2" presStyleLbl="node1" presStyleIdx="0" presStyleCnt="2"/>
      <dgm:spPr/>
    </dgm:pt>
    <dgm:pt modelId="{F274EEA9-7B00-4C26-AB79-4DEAA9E6AC7B}" type="pres">
      <dgm:prSet presAssocID="{EEB62858-418E-4681-920D-5EE736538093}" presName="circle2" presStyleLbl="node1" presStyleIdx="1" presStyleCnt="2"/>
      <dgm:spPr/>
    </dgm:pt>
    <dgm:pt modelId="{EB418233-23C8-466E-909D-D27DC99E4927}" type="pres">
      <dgm:prSet presAssocID="{EEB62858-418E-4681-920D-5EE736538093}" presName="rect2" presStyleLbl="alignAcc1" presStyleIdx="1" presStyleCnt="2"/>
      <dgm:spPr/>
    </dgm:pt>
    <dgm:pt modelId="{619F856B-02D0-4646-A6F1-B46262A2260C}" type="pres">
      <dgm:prSet presAssocID="{1B588578-B3E4-445C-A030-BB434A61BCF8}" presName="rect1ParTxNoCh" presStyleLbl="alignAcc1" presStyleIdx="1" presStyleCnt="2">
        <dgm:presLayoutVars>
          <dgm:chMax val="1"/>
          <dgm:bulletEnabled val="1"/>
        </dgm:presLayoutVars>
      </dgm:prSet>
      <dgm:spPr/>
    </dgm:pt>
    <dgm:pt modelId="{9799BE55-5D1B-427B-915F-5A02EBEF9655}" type="pres">
      <dgm:prSet presAssocID="{EEB62858-418E-4681-920D-5EE736538093}" presName="rect2ParTxNoCh" presStyleLbl="alignAcc1" presStyleIdx="1" presStyleCnt="2">
        <dgm:presLayoutVars>
          <dgm:chMax val="1"/>
          <dgm:bulletEnabled val="1"/>
        </dgm:presLayoutVars>
      </dgm:prSet>
      <dgm:spPr/>
    </dgm:pt>
  </dgm:ptLst>
  <dgm:cxnLst>
    <dgm:cxn modelId="{CD17396C-D42F-483D-9F5F-9B2C0DCDF177}" type="presOf" srcId="{6E2B6D04-985E-4B53-A5A2-7A6F6743A07E}" destId="{4998086F-BE71-42E0-800F-418D62D8830F}" srcOrd="0" destOrd="0" presId="urn:microsoft.com/office/officeart/2005/8/layout/target3"/>
    <dgm:cxn modelId="{C478A773-C8D7-4E8F-B6FA-E87F4158A05C}" type="presOf" srcId="{EEB62858-418E-4681-920D-5EE736538093}" destId="{EB418233-23C8-466E-909D-D27DC99E4927}" srcOrd="0" destOrd="0" presId="urn:microsoft.com/office/officeart/2005/8/layout/target3"/>
    <dgm:cxn modelId="{B564C176-ADBD-4861-ABC7-6FD9A0D192A7}" type="presOf" srcId="{EEB62858-418E-4681-920D-5EE736538093}" destId="{9799BE55-5D1B-427B-915F-5A02EBEF9655}" srcOrd="1" destOrd="0" presId="urn:microsoft.com/office/officeart/2005/8/layout/target3"/>
    <dgm:cxn modelId="{3AEE2859-8DCB-47CE-9EEF-A8E1412872E5}" type="presOf" srcId="{1B588578-B3E4-445C-A030-BB434A61BCF8}" destId="{5B0183FB-355A-45D9-8C79-F16554B2838B}" srcOrd="0" destOrd="0" presId="urn:microsoft.com/office/officeart/2005/8/layout/target3"/>
    <dgm:cxn modelId="{2D1EF27F-8CA9-4EF8-A346-17C6660D3661}" srcId="{6E2B6D04-985E-4B53-A5A2-7A6F6743A07E}" destId="{EEB62858-418E-4681-920D-5EE736538093}" srcOrd="1" destOrd="0" parTransId="{F46D51A2-97CF-4D6E-B795-8152B69BA378}" sibTransId="{E250AF2D-B53C-4952-8F5F-CA78887A3E93}"/>
    <dgm:cxn modelId="{F4066B8E-8B1D-4379-B2AB-113181D4A64C}" srcId="{6E2B6D04-985E-4B53-A5A2-7A6F6743A07E}" destId="{1B588578-B3E4-445C-A030-BB434A61BCF8}" srcOrd="0" destOrd="0" parTransId="{3F243506-2E63-446F-824E-EA54A6BB2036}" sibTransId="{5AE9638A-507E-450F-BE1B-0DB969F5BD0D}"/>
    <dgm:cxn modelId="{941843A3-7F71-4EAE-AE53-03E768744B69}" type="presOf" srcId="{1B588578-B3E4-445C-A030-BB434A61BCF8}" destId="{619F856B-02D0-4646-A6F1-B46262A2260C}" srcOrd="1" destOrd="0" presId="urn:microsoft.com/office/officeart/2005/8/layout/target3"/>
    <dgm:cxn modelId="{61C26361-414E-4CD4-A26A-B7DB4A590CAA}" type="presParOf" srcId="{4998086F-BE71-42E0-800F-418D62D8830F}" destId="{501D18A2-D7D6-4ECE-A6AD-344135694E7E}" srcOrd="0" destOrd="0" presId="urn:microsoft.com/office/officeart/2005/8/layout/target3"/>
    <dgm:cxn modelId="{DDBB7D35-821B-4C59-8092-60F339E5D294}" type="presParOf" srcId="{4998086F-BE71-42E0-800F-418D62D8830F}" destId="{ACF35553-EAB4-4305-8345-CE8CFAD22CAB}" srcOrd="1" destOrd="0" presId="urn:microsoft.com/office/officeart/2005/8/layout/target3"/>
    <dgm:cxn modelId="{39B938F4-CC4B-4B26-BA4A-80E9F85A5EFC}" type="presParOf" srcId="{4998086F-BE71-42E0-800F-418D62D8830F}" destId="{5B0183FB-355A-45D9-8C79-F16554B2838B}" srcOrd="2" destOrd="0" presId="urn:microsoft.com/office/officeart/2005/8/layout/target3"/>
    <dgm:cxn modelId="{C06ED86A-F5BA-4484-9422-6637AF4FF4A7}" type="presParOf" srcId="{4998086F-BE71-42E0-800F-418D62D8830F}" destId="{C81AEC3F-14E8-4194-82BC-EA561BD653C5}" srcOrd="3" destOrd="0" presId="urn:microsoft.com/office/officeart/2005/8/layout/target3"/>
    <dgm:cxn modelId="{47F251CB-D275-46B9-95D0-16B1252353B2}" type="presParOf" srcId="{4998086F-BE71-42E0-800F-418D62D8830F}" destId="{F274EEA9-7B00-4C26-AB79-4DEAA9E6AC7B}" srcOrd="4" destOrd="0" presId="urn:microsoft.com/office/officeart/2005/8/layout/target3"/>
    <dgm:cxn modelId="{14089588-3C9F-41FB-920B-47395A1A1E30}" type="presParOf" srcId="{4998086F-BE71-42E0-800F-418D62D8830F}" destId="{EB418233-23C8-466E-909D-D27DC99E4927}" srcOrd="5" destOrd="0" presId="urn:microsoft.com/office/officeart/2005/8/layout/target3"/>
    <dgm:cxn modelId="{B44C7076-9538-4369-BA03-830A92C8A175}" type="presParOf" srcId="{4998086F-BE71-42E0-800F-418D62D8830F}" destId="{619F856B-02D0-4646-A6F1-B46262A2260C}" srcOrd="6" destOrd="0" presId="urn:microsoft.com/office/officeart/2005/8/layout/target3"/>
    <dgm:cxn modelId="{03D8FD51-DDB4-43EA-9CE3-FC047CA87CC9}" type="presParOf" srcId="{4998086F-BE71-42E0-800F-418D62D8830F}" destId="{9799BE55-5D1B-427B-915F-5A02EBEF9655}"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E42DB-8F68-47FE-8B0D-5563C869A9D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42C7C4EA-4EE2-447E-83EA-3B1EA475F6E0}">
      <dgm:prSet custT="1"/>
      <dgm:spPr/>
      <dgm:t>
        <a:bodyPr/>
        <a:lstStyle/>
        <a:p>
          <a:pPr rtl="0"/>
          <a:r>
            <a:rPr lang="en-US" sz="2000" dirty="0">
              <a:latin typeface="Times New Roman" panose="02020603050405020304" pitchFamily="18" charset="0"/>
              <a:cs typeface="Times New Roman" panose="02020603050405020304" pitchFamily="18" charset="0"/>
            </a:rPr>
            <a:t>Article 70 of the Constitution makes floor crossing illegal. Members engaging in floor crossing lose their membership.</a:t>
          </a:r>
        </a:p>
      </dgm:t>
    </dgm:pt>
    <dgm:pt modelId="{059359CD-92E5-482B-9CCC-24BA6894E4C1}" type="parTrans" cxnId="{50D9F8E4-8EA5-4D7A-B62C-32C4E6D41D13}">
      <dgm:prSet/>
      <dgm:spPr/>
      <dgm:t>
        <a:bodyPr/>
        <a:lstStyle/>
        <a:p>
          <a:endParaRPr lang="en-US"/>
        </a:p>
      </dgm:t>
    </dgm:pt>
    <dgm:pt modelId="{B4CDCAA4-CA19-4935-993A-ADC25B62AB03}" type="sibTrans" cxnId="{50D9F8E4-8EA5-4D7A-B62C-32C4E6D41D13}">
      <dgm:prSet/>
      <dgm:spPr/>
      <dgm:t>
        <a:bodyPr/>
        <a:lstStyle/>
        <a:p>
          <a:endParaRPr lang="en-US"/>
        </a:p>
      </dgm:t>
    </dgm:pt>
    <dgm:pt modelId="{310536E1-AF0D-44F2-A377-0BE45CC200BD}">
      <dgm:prSet custT="1"/>
      <dgm:spPr/>
      <dgm:t>
        <a:bodyPr/>
        <a:lstStyle/>
        <a:p>
          <a:pPr rtl="0"/>
          <a:r>
            <a:rPr lang="en-US" sz="2000" dirty="0">
              <a:latin typeface="Times New Roman" panose="02020603050405020304" pitchFamily="18" charset="0"/>
              <a:cs typeface="Times New Roman" panose="02020603050405020304" pitchFamily="18" charset="0"/>
            </a:rPr>
            <a:t>Floor crossing is described in the Constitution as</a:t>
          </a:r>
          <a:r>
            <a:rPr lang="en-US" sz="1500" dirty="0"/>
            <a:t>:</a:t>
          </a:r>
        </a:p>
      </dgm:t>
    </dgm:pt>
    <dgm:pt modelId="{0C011818-4813-4266-8C60-9DA03D72AD70}" type="parTrans" cxnId="{F11F31C5-04D4-4270-A8E5-409291DCF11E}">
      <dgm:prSet/>
      <dgm:spPr/>
      <dgm:t>
        <a:bodyPr/>
        <a:lstStyle/>
        <a:p>
          <a:endParaRPr lang="en-US"/>
        </a:p>
      </dgm:t>
    </dgm:pt>
    <dgm:pt modelId="{DB36F19D-6527-4CAB-BDCE-03D852DA09CE}" type="sibTrans" cxnId="{F11F31C5-04D4-4270-A8E5-409291DCF11E}">
      <dgm:prSet/>
      <dgm:spPr/>
      <dgm:t>
        <a:bodyPr/>
        <a:lstStyle/>
        <a:p>
          <a:endParaRPr lang="en-US"/>
        </a:p>
      </dgm:t>
    </dgm:pt>
    <dgm:pt modelId="{F4E9F25E-421F-4716-BCFC-85EEF2DD63BC}">
      <dgm:prSet custT="1"/>
      <dgm:spPr/>
      <dgm:t>
        <a:bodyPr/>
        <a:lstStyle/>
        <a:p>
          <a:pPr rtl="0"/>
          <a:r>
            <a:rPr lang="en-US" sz="2000" dirty="0">
              <a:latin typeface="Times New Roman" panose="02020603050405020304" pitchFamily="18" charset="0"/>
              <a:cs typeface="Times New Roman" panose="02020603050405020304" pitchFamily="18" charset="0"/>
            </a:rPr>
            <a:t>Resignation from the political party that nominated the member,</a:t>
          </a:r>
        </a:p>
      </dgm:t>
    </dgm:pt>
    <dgm:pt modelId="{8846BBAA-77D0-4BBC-B805-E06A406F6E55}" type="parTrans" cxnId="{D3F8339E-0127-45DF-A4B5-09BF5D8566B8}">
      <dgm:prSet/>
      <dgm:spPr/>
      <dgm:t>
        <a:bodyPr/>
        <a:lstStyle/>
        <a:p>
          <a:endParaRPr lang="en-US"/>
        </a:p>
      </dgm:t>
    </dgm:pt>
    <dgm:pt modelId="{94F3C7DD-49FA-4B0E-9996-1ED139DE1E49}" type="sibTrans" cxnId="{D3F8339E-0127-45DF-A4B5-09BF5D8566B8}">
      <dgm:prSet/>
      <dgm:spPr/>
      <dgm:t>
        <a:bodyPr/>
        <a:lstStyle/>
        <a:p>
          <a:endParaRPr lang="en-US"/>
        </a:p>
      </dgm:t>
    </dgm:pt>
    <dgm:pt modelId="{689BD3B7-5236-4834-8AE6-ED7251E205A5}">
      <dgm:prSet custT="1"/>
      <dgm:spPr/>
      <dgm:t>
        <a:bodyPr/>
        <a:lstStyle/>
        <a:p>
          <a:pPr rtl="0"/>
          <a:r>
            <a:rPr lang="en-US" sz="2000" dirty="0">
              <a:latin typeface="Times New Roman" panose="02020603050405020304" pitchFamily="18" charset="0"/>
              <a:cs typeface="Times New Roman" panose="02020603050405020304" pitchFamily="18" charset="0"/>
            </a:rPr>
            <a:t>Voting against the nominating party</a:t>
          </a:r>
        </a:p>
      </dgm:t>
    </dgm:pt>
    <dgm:pt modelId="{BCD822DD-44E9-4B71-BE3A-9015A78CA3C1}" type="parTrans" cxnId="{31F2954B-EB73-46B0-B631-C71DE93068D7}">
      <dgm:prSet/>
      <dgm:spPr/>
      <dgm:t>
        <a:bodyPr/>
        <a:lstStyle/>
        <a:p>
          <a:endParaRPr lang="en-US"/>
        </a:p>
      </dgm:t>
    </dgm:pt>
    <dgm:pt modelId="{CD0ABC3D-4A62-4CC0-966C-D1845285B7B5}" type="sibTrans" cxnId="{31F2954B-EB73-46B0-B631-C71DE93068D7}">
      <dgm:prSet/>
      <dgm:spPr/>
      <dgm:t>
        <a:bodyPr/>
        <a:lstStyle/>
        <a:p>
          <a:endParaRPr lang="en-US"/>
        </a:p>
      </dgm:t>
    </dgm:pt>
    <dgm:pt modelId="{B3B66982-595B-4A21-8132-7BFFD42D7EEF}">
      <dgm:prSet custT="1"/>
      <dgm:spPr/>
      <dgm:t>
        <a:bodyPr/>
        <a:lstStyle/>
        <a:p>
          <a:pPr rtl="0"/>
          <a:r>
            <a:rPr lang="en-US" sz="2000" dirty="0">
              <a:latin typeface="Times New Roman" panose="02020603050405020304" pitchFamily="18" charset="0"/>
              <a:cs typeface="Times New Roman" panose="02020603050405020304" pitchFamily="18" charset="0"/>
            </a:rPr>
            <a:t>Abstaining from voting, either by abstention or absence, against the directive of the party Whip</a:t>
          </a:r>
        </a:p>
      </dgm:t>
    </dgm:pt>
    <dgm:pt modelId="{8B8420FB-F210-4C87-BEA8-E2FCD1889851}" type="parTrans" cxnId="{27E559D7-BB6F-4E58-A016-09A02C77CC0D}">
      <dgm:prSet/>
      <dgm:spPr/>
      <dgm:t>
        <a:bodyPr/>
        <a:lstStyle/>
        <a:p>
          <a:endParaRPr lang="en-US"/>
        </a:p>
      </dgm:t>
    </dgm:pt>
    <dgm:pt modelId="{3C4F943F-0F1A-4A36-B76E-A4305050E7EA}" type="sibTrans" cxnId="{27E559D7-BB6F-4E58-A016-09A02C77CC0D}">
      <dgm:prSet/>
      <dgm:spPr/>
      <dgm:t>
        <a:bodyPr/>
        <a:lstStyle/>
        <a:p>
          <a:endParaRPr lang="en-US"/>
        </a:p>
      </dgm:t>
    </dgm:pt>
    <dgm:pt modelId="{F4787880-3B38-4FAC-AD52-B352C21EC039}" type="pres">
      <dgm:prSet presAssocID="{6A6E42DB-8F68-47FE-8B0D-5563C869A9D4}" presName="Name0" presStyleCnt="0">
        <dgm:presLayoutVars>
          <dgm:chMax val="7"/>
          <dgm:dir/>
          <dgm:animLvl val="lvl"/>
          <dgm:resizeHandles val="exact"/>
        </dgm:presLayoutVars>
      </dgm:prSet>
      <dgm:spPr/>
    </dgm:pt>
    <dgm:pt modelId="{3F63B6A9-08ED-45FD-A027-FA16AEB78F16}" type="pres">
      <dgm:prSet presAssocID="{42C7C4EA-4EE2-447E-83EA-3B1EA475F6E0}" presName="circle1" presStyleLbl="node1" presStyleIdx="0" presStyleCnt="5"/>
      <dgm:spPr/>
    </dgm:pt>
    <dgm:pt modelId="{8C27C52E-D8CD-40E0-9D57-5DA7FF0E6F5B}" type="pres">
      <dgm:prSet presAssocID="{42C7C4EA-4EE2-447E-83EA-3B1EA475F6E0}" presName="space" presStyleCnt="0"/>
      <dgm:spPr/>
    </dgm:pt>
    <dgm:pt modelId="{1D4E44DA-0A30-4345-BD48-D92F2FB298AC}" type="pres">
      <dgm:prSet presAssocID="{42C7C4EA-4EE2-447E-83EA-3B1EA475F6E0}" presName="rect1" presStyleLbl="alignAcc1" presStyleIdx="0" presStyleCnt="5"/>
      <dgm:spPr/>
    </dgm:pt>
    <dgm:pt modelId="{F23AD0B4-FE85-4BD5-86B6-2F7C2B3E736E}" type="pres">
      <dgm:prSet presAssocID="{310536E1-AF0D-44F2-A377-0BE45CC200BD}" presName="vertSpace2" presStyleLbl="node1" presStyleIdx="0" presStyleCnt="5"/>
      <dgm:spPr/>
    </dgm:pt>
    <dgm:pt modelId="{BD79E054-C4A4-4502-8556-4F81B62AB1DE}" type="pres">
      <dgm:prSet presAssocID="{310536E1-AF0D-44F2-A377-0BE45CC200BD}" presName="circle2" presStyleLbl="node1" presStyleIdx="1" presStyleCnt="5"/>
      <dgm:spPr/>
    </dgm:pt>
    <dgm:pt modelId="{5554A30D-7984-4B6E-923E-15F098108195}" type="pres">
      <dgm:prSet presAssocID="{310536E1-AF0D-44F2-A377-0BE45CC200BD}" presName="rect2" presStyleLbl="alignAcc1" presStyleIdx="1" presStyleCnt="5"/>
      <dgm:spPr/>
    </dgm:pt>
    <dgm:pt modelId="{4CC57338-40BF-4485-BD9E-17822980E6D7}" type="pres">
      <dgm:prSet presAssocID="{F4E9F25E-421F-4716-BCFC-85EEF2DD63BC}" presName="vertSpace3" presStyleLbl="node1" presStyleIdx="1" presStyleCnt="5"/>
      <dgm:spPr/>
    </dgm:pt>
    <dgm:pt modelId="{57A21CC5-32B2-4E48-A5FB-53857D691954}" type="pres">
      <dgm:prSet presAssocID="{F4E9F25E-421F-4716-BCFC-85EEF2DD63BC}" presName="circle3" presStyleLbl="node1" presStyleIdx="2" presStyleCnt="5"/>
      <dgm:spPr/>
    </dgm:pt>
    <dgm:pt modelId="{FA2BAFC8-53E8-4C32-9CA2-080253232CDB}" type="pres">
      <dgm:prSet presAssocID="{F4E9F25E-421F-4716-BCFC-85EEF2DD63BC}" presName="rect3" presStyleLbl="alignAcc1" presStyleIdx="2" presStyleCnt="5"/>
      <dgm:spPr/>
    </dgm:pt>
    <dgm:pt modelId="{1F4917D2-3C25-437D-8ED9-7A447A3D47D5}" type="pres">
      <dgm:prSet presAssocID="{689BD3B7-5236-4834-8AE6-ED7251E205A5}" presName="vertSpace4" presStyleLbl="node1" presStyleIdx="2" presStyleCnt="5"/>
      <dgm:spPr/>
    </dgm:pt>
    <dgm:pt modelId="{2FE409DC-4547-4648-8EDE-B184F6B09905}" type="pres">
      <dgm:prSet presAssocID="{689BD3B7-5236-4834-8AE6-ED7251E205A5}" presName="circle4" presStyleLbl="node1" presStyleIdx="3" presStyleCnt="5"/>
      <dgm:spPr/>
    </dgm:pt>
    <dgm:pt modelId="{6698FC33-3A76-44BF-B8AF-501D3CAF1526}" type="pres">
      <dgm:prSet presAssocID="{689BD3B7-5236-4834-8AE6-ED7251E205A5}" presName="rect4" presStyleLbl="alignAcc1" presStyleIdx="3" presStyleCnt="5"/>
      <dgm:spPr/>
    </dgm:pt>
    <dgm:pt modelId="{9B78F374-EFA0-4B97-BB7E-060B84247149}" type="pres">
      <dgm:prSet presAssocID="{B3B66982-595B-4A21-8132-7BFFD42D7EEF}" presName="vertSpace5" presStyleLbl="node1" presStyleIdx="3" presStyleCnt="5"/>
      <dgm:spPr/>
    </dgm:pt>
    <dgm:pt modelId="{9306AB16-15FB-48ED-907E-7095DDB83EF0}" type="pres">
      <dgm:prSet presAssocID="{B3B66982-595B-4A21-8132-7BFFD42D7EEF}" presName="circle5" presStyleLbl="node1" presStyleIdx="4" presStyleCnt="5"/>
      <dgm:spPr/>
    </dgm:pt>
    <dgm:pt modelId="{3B3B593A-6645-4BCD-82F1-0722AEDADC38}" type="pres">
      <dgm:prSet presAssocID="{B3B66982-595B-4A21-8132-7BFFD42D7EEF}" presName="rect5" presStyleLbl="alignAcc1" presStyleIdx="4" presStyleCnt="5"/>
      <dgm:spPr/>
    </dgm:pt>
    <dgm:pt modelId="{CB9EAA83-DD82-46A5-A076-2767407C81E4}" type="pres">
      <dgm:prSet presAssocID="{42C7C4EA-4EE2-447E-83EA-3B1EA475F6E0}" presName="rect1ParTxNoCh" presStyleLbl="alignAcc1" presStyleIdx="4" presStyleCnt="5">
        <dgm:presLayoutVars>
          <dgm:chMax val="1"/>
          <dgm:bulletEnabled val="1"/>
        </dgm:presLayoutVars>
      </dgm:prSet>
      <dgm:spPr/>
    </dgm:pt>
    <dgm:pt modelId="{1C997819-BD4E-4579-B3A4-905BD24AB280}" type="pres">
      <dgm:prSet presAssocID="{310536E1-AF0D-44F2-A377-0BE45CC200BD}" presName="rect2ParTxNoCh" presStyleLbl="alignAcc1" presStyleIdx="4" presStyleCnt="5">
        <dgm:presLayoutVars>
          <dgm:chMax val="1"/>
          <dgm:bulletEnabled val="1"/>
        </dgm:presLayoutVars>
      </dgm:prSet>
      <dgm:spPr/>
    </dgm:pt>
    <dgm:pt modelId="{01862735-93D4-4E03-BC7A-18BD18B2485E}" type="pres">
      <dgm:prSet presAssocID="{F4E9F25E-421F-4716-BCFC-85EEF2DD63BC}" presName="rect3ParTxNoCh" presStyleLbl="alignAcc1" presStyleIdx="4" presStyleCnt="5">
        <dgm:presLayoutVars>
          <dgm:chMax val="1"/>
          <dgm:bulletEnabled val="1"/>
        </dgm:presLayoutVars>
      </dgm:prSet>
      <dgm:spPr/>
    </dgm:pt>
    <dgm:pt modelId="{3D964758-EEC2-424F-9EAD-6E1A5257BBFB}" type="pres">
      <dgm:prSet presAssocID="{689BD3B7-5236-4834-8AE6-ED7251E205A5}" presName="rect4ParTxNoCh" presStyleLbl="alignAcc1" presStyleIdx="4" presStyleCnt="5">
        <dgm:presLayoutVars>
          <dgm:chMax val="1"/>
          <dgm:bulletEnabled val="1"/>
        </dgm:presLayoutVars>
      </dgm:prSet>
      <dgm:spPr/>
    </dgm:pt>
    <dgm:pt modelId="{B9A8C5D8-39A0-47CF-9EB8-FC22CF2029A2}" type="pres">
      <dgm:prSet presAssocID="{B3B66982-595B-4A21-8132-7BFFD42D7EEF}" presName="rect5ParTxNoCh" presStyleLbl="alignAcc1" presStyleIdx="4" presStyleCnt="5">
        <dgm:presLayoutVars>
          <dgm:chMax val="1"/>
          <dgm:bulletEnabled val="1"/>
        </dgm:presLayoutVars>
      </dgm:prSet>
      <dgm:spPr/>
    </dgm:pt>
  </dgm:ptLst>
  <dgm:cxnLst>
    <dgm:cxn modelId="{744DCA14-34CC-4F89-A1C1-3E911F62FDEF}" type="presOf" srcId="{42C7C4EA-4EE2-447E-83EA-3B1EA475F6E0}" destId="{1D4E44DA-0A30-4345-BD48-D92F2FB298AC}" srcOrd="0" destOrd="0" presId="urn:microsoft.com/office/officeart/2005/8/layout/target3"/>
    <dgm:cxn modelId="{28CBB12F-3557-4F5B-8C76-D240988D58E2}" type="presOf" srcId="{6A6E42DB-8F68-47FE-8B0D-5563C869A9D4}" destId="{F4787880-3B38-4FAC-AD52-B352C21EC039}" srcOrd="0" destOrd="0" presId="urn:microsoft.com/office/officeart/2005/8/layout/target3"/>
    <dgm:cxn modelId="{8B0A8C64-FE4C-45B8-80C0-94C6F63991C4}" type="presOf" srcId="{F4E9F25E-421F-4716-BCFC-85EEF2DD63BC}" destId="{FA2BAFC8-53E8-4C32-9CA2-080253232CDB}" srcOrd="0" destOrd="0" presId="urn:microsoft.com/office/officeart/2005/8/layout/target3"/>
    <dgm:cxn modelId="{E0AF3C66-412F-4142-95A7-BE9BB67A0019}" type="presOf" srcId="{B3B66982-595B-4A21-8132-7BFFD42D7EEF}" destId="{3B3B593A-6645-4BCD-82F1-0722AEDADC38}" srcOrd="0" destOrd="0" presId="urn:microsoft.com/office/officeart/2005/8/layout/target3"/>
    <dgm:cxn modelId="{F362F169-4B7C-4586-9930-2BAC4E8B5BA5}" type="presOf" srcId="{689BD3B7-5236-4834-8AE6-ED7251E205A5}" destId="{3D964758-EEC2-424F-9EAD-6E1A5257BBFB}" srcOrd="1" destOrd="0" presId="urn:microsoft.com/office/officeart/2005/8/layout/target3"/>
    <dgm:cxn modelId="{31F2954B-EB73-46B0-B631-C71DE93068D7}" srcId="{6A6E42DB-8F68-47FE-8B0D-5563C869A9D4}" destId="{689BD3B7-5236-4834-8AE6-ED7251E205A5}" srcOrd="3" destOrd="0" parTransId="{BCD822DD-44E9-4B71-BE3A-9015A78CA3C1}" sibTransId="{CD0ABC3D-4A62-4CC0-966C-D1845285B7B5}"/>
    <dgm:cxn modelId="{A67EC86F-E53A-4CDE-A780-DBC13845C4EC}" type="presOf" srcId="{310536E1-AF0D-44F2-A377-0BE45CC200BD}" destId="{1C997819-BD4E-4579-B3A4-905BD24AB280}" srcOrd="1" destOrd="0" presId="urn:microsoft.com/office/officeart/2005/8/layout/target3"/>
    <dgm:cxn modelId="{59A98F71-4025-4E4E-A091-ECA19784E25A}" type="presOf" srcId="{42C7C4EA-4EE2-447E-83EA-3B1EA475F6E0}" destId="{CB9EAA83-DD82-46A5-A076-2767407C81E4}" srcOrd="1" destOrd="0" presId="urn:microsoft.com/office/officeart/2005/8/layout/target3"/>
    <dgm:cxn modelId="{DB213F93-6C83-429D-A277-49E9287CB781}" type="presOf" srcId="{B3B66982-595B-4A21-8132-7BFFD42D7EEF}" destId="{B9A8C5D8-39A0-47CF-9EB8-FC22CF2029A2}" srcOrd="1" destOrd="0" presId="urn:microsoft.com/office/officeart/2005/8/layout/target3"/>
    <dgm:cxn modelId="{D3F8339E-0127-45DF-A4B5-09BF5D8566B8}" srcId="{6A6E42DB-8F68-47FE-8B0D-5563C869A9D4}" destId="{F4E9F25E-421F-4716-BCFC-85EEF2DD63BC}" srcOrd="2" destOrd="0" parTransId="{8846BBAA-77D0-4BBC-B805-E06A406F6E55}" sibTransId="{94F3C7DD-49FA-4B0E-9996-1ED139DE1E49}"/>
    <dgm:cxn modelId="{DDA3A7A0-07FB-4558-873F-256B5E8EFB48}" type="presOf" srcId="{689BD3B7-5236-4834-8AE6-ED7251E205A5}" destId="{6698FC33-3A76-44BF-B8AF-501D3CAF1526}" srcOrd="0" destOrd="0" presId="urn:microsoft.com/office/officeart/2005/8/layout/target3"/>
    <dgm:cxn modelId="{305DAEBB-46B6-45B3-B308-6A8F8E4B852A}" type="presOf" srcId="{310536E1-AF0D-44F2-A377-0BE45CC200BD}" destId="{5554A30D-7984-4B6E-923E-15F098108195}" srcOrd="0" destOrd="0" presId="urn:microsoft.com/office/officeart/2005/8/layout/target3"/>
    <dgm:cxn modelId="{F11F31C5-04D4-4270-A8E5-409291DCF11E}" srcId="{6A6E42DB-8F68-47FE-8B0D-5563C869A9D4}" destId="{310536E1-AF0D-44F2-A377-0BE45CC200BD}" srcOrd="1" destOrd="0" parTransId="{0C011818-4813-4266-8C60-9DA03D72AD70}" sibTransId="{DB36F19D-6527-4CAB-BDCE-03D852DA09CE}"/>
    <dgm:cxn modelId="{D175F9D5-9742-4F4C-9CD4-A8AD2FDA87D2}" type="presOf" srcId="{F4E9F25E-421F-4716-BCFC-85EEF2DD63BC}" destId="{01862735-93D4-4E03-BC7A-18BD18B2485E}" srcOrd="1" destOrd="0" presId="urn:microsoft.com/office/officeart/2005/8/layout/target3"/>
    <dgm:cxn modelId="{27E559D7-BB6F-4E58-A016-09A02C77CC0D}" srcId="{6A6E42DB-8F68-47FE-8B0D-5563C869A9D4}" destId="{B3B66982-595B-4A21-8132-7BFFD42D7EEF}" srcOrd="4" destOrd="0" parTransId="{8B8420FB-F210-4C87-BEA8-E2FCD1889851}" sibTransId="{3C4F943F-0F1A-4A36-B76E-A4305050E7EA}"/>
    <dgm:cxn modelId="{50D9F8E4-8EA5-4D7A-B62C-32C4E6D41D13}" srcId="{6A6E42DB-8F68-47FE-8B0D-5563C869A9D4}" destId="{42C7C4EA-4EE2-447E-83EA-3B1EA475F6E0}" srcOrd="0" destOrd="0" parTransId="{059359CD-92E5-482B-9CCC-24BA6894E4C1}" sibTransId="{B4CDCAA4-CA19-4935-993A-ADC25B62AB03}"/>
    <dgm:cxn modelId="{A03F07D2-1B36-4E60-B09A-D866D7CCD81E}" type="presParOf" srcId="{F4787880-3B38-4FAC-AD52-B352C21EC039}" destId="{3F63B6A9-08ED-45FD-A027-FA16AEB78F16}" srcOrd="0" destOrd="0" presId="urn:microsoft.com/office/officeart/2005/8/layout/target3"/>
    <dgm:cxn modelId="{C2AC2C27-AC7A-4E36-BB39-28173924043F}" type="presParOf" srcId="{F4787880-3B38-4FAC-AD52-B352C21EC039}" destId="{8C27C52E-D8CD-40E0-9D57-5DA7FF0E6F5B}" srcOrd="1" destOrd="0" presId="urn:microsoft.com/office/officeart/2005/8/layout/target3"/>
    <dgm:cxn modelId="{6A5CA0FE-025D-442E-A6F1-EAE862C997D5}" type="presParOf" srcId="{F4787880-3B38-4FAC-AD52-B352C21EC039}" destId="{1D4E44DA-0A30-4345-BD48-D92F2FB298AC}" srcOrd="2" destOrd="0" presId="urn:microsoft.com/office/officeart/2005/8/layout/target3"/>
    <dgm:cxn modelId="{93223760-3F4B-4D7D-9144-6D5F7FBEEE91}" type="presParOf" srcId="{F4787880-3B38-4FAC-AD52-B352C21EC039}" destId="{F23AD0B4-FE85-4BD5-86B6-2F7C2B3E736E}" srcOrd="3" destOrd="0" presId="urn:microsoft.com/office/officeart/2005/8/layout/target3"/>
    <dgm:cxn modelId="{359E7D31-23A5-41FB-9278-6F2F40F84886}" type="presParOf" srcId="{F4787880-3B38-4FAC-AD52-B352C21EC039}" destId="{BD79E054-C4A4-4502-8556-4F81B62AB1DE}" srcOrd="4" destOrd="0" presId="urn:microsoft.com/office/officeart/2005/8/layout/target3"/>
    <dgm:cxn modelId="{1293C979-7691-4A5C-9545-909E5DBEF03E}" type="presParOf" srcId="{F4787880-3B38-4FAC-AD52-B352C21EC039}" destId="{5554A30D-7984-4B6E-923E-15F098108195}" srcOrd="5" destOrd="0" presId="urn:microsoft.com/office/officeart/2005/8/layout/target3"/>
    <dgm:cxn modelId="{A3181321-25AD-4059-9A91-F67F3D60DAA5}" type="presParOf" srcId="{F4787880-3B38-4FAC-AD52-B352C21EC039}" destId="{4CC57338-40BF-4485-BD9E-17822980E6D7}" srcOrd="6" destOrd="0" presId="urn:microsoft.com/office/officeart/2005/8/layout/target3"/>
    <dgm:cxn modelId="{BE16F39A-3ED2-402D-82DC-865DEFAFC7B6}" type="presParOf" srcId="{F4787880-3B38-4FAC-AD52-B352C21EC039}" destId="{57A21CC5-32B2-4E48-A5FB-53857D691954}" srcOrd="7" destOrd="0" presId="urn:microsoft.com/office/officeart/2005/8/layout/target3"/>
    <dgm:cxn modelId="{53B051D7-F1EC-4952-96C9-334E8DA8AE70}" type="presParOf" srcId="{F4787880-3B38-4FAC-AD52-B352C21EC039}" destId="{FA2BAFC8-53E8-4C32-9CA2-080253232CDB}" srcOrd="8" destOrd="0" presId="urn:microsoft.com/office/officeart/2005/8/layout/target3"/>
    <dgm:cxn modelId="{155018E2-C821-47EA-9F45-7391CC2DFCFA}" type="presParOf" srcId="{F4787880-3B38-4FAC-AD52-B352C21EC039}" destId="{1F4917D2-3C25-437D-8ED9-7A447A3D47D5}" srcOrd="9" destOrd="0" presId="urn:microsoft.com/office/officeart/2005/8/layout/target3"/>
    <dgm:cxn modelId="{71B3B9B4-984E-47F7-8A41-C4B9D574D7EF}" type="presParOf" srcId="{F4787880-3B38-4FAC-AD52-B352C21EC039}" destId="{2FE409DC-4547-4648-8EDE-B184F6B09905}" srcOrd="10" destOrd="0" presId="urn:microsoft.com/office/officeart/2005/8/layout/target3"/>
    <dgm:cxn modelId="{4391345E-DBE6-43BE-8EEB-86EFA7003787}" type="presParOf" srcId="{F4787880-3B38-4FAC-AD52-B352C21EC039}" destId="{6698FC33-3A76-44BF-B8AF-501D3CAF1526}" srcOrd="11" destOrd="0" presId="urn:microsoft.com/office/officeart/2005/8/layout/target3"/>
    <dgm:cxn modelId="{ECFE246B-71FC-4344-B95C-98FCE1A2A74F}" type="presParOf" srcId="{F4787880-3B38-4FAC-AD52-B352C21EC039}" destId="{9B78F374-EFA0-4B97-BB7E-060B84247149}" srcOrd="12" destOrd="0" presId="urn:microsoft.com/office/officeart/2005/8/layout/target3"/>
    <dgm:cxn modelId="{8C9FD974-E238-472E-8516-D47A0DAB8067}" type="presParOf" srcId="{F4787880-3B38-4FAC-AD52-B352C21EC039}" destId="{9306AB16-15FB-48ED-907E-7095DDB83EF0}" srcOrd="13" destOrd="0" presId="urn:microsoft.com/office/officeart/2005/8/layout/target3"/>
    <dgm:cxn modelId="{E7BD9227-3F3A-418D-8271-88800032397A}" type="presParOf" srcId="{F4787880-3B38-4FAC-AD52-B352C21EC039}" destId="{3B3B593A-6645-4BCD-82F1-0722AEDADC38}" srcOrd="14" destOrd="0" presId="urn:microsoft.com/office/officeart/2005/8/layout/target3"/>
    <dgm:cxn modelId="{7D12A17D-7A82-44D9-BF67-53F3DB75E121}" type="presParOf" srcId="{F4787880-3B38-4FAC-AD52-B352C21EC039}" destId="{CB9EAA83-DD82-46A5-A076-2767407C81E4}" srcOrd="15" destOrd="0" presId="urn:microsoft.com/office/officeart/2005/8/layout/target3"/>
    <dgm:cxn modelId="{6C2715FC-00B1-48EC-83C9-16DCBCFFBD40}" type="presParOf" srcId="{F4787880-3B38-4FAC-AD52-B352C21EC039}" destId="{1C997819-BD4E-4579-B3A4-905BD24AB280}" srcOrd="16" destOrd="0" presId="urn:microsoft.com/office/officeart/2005/8/layout/target3"/>
    <dgm:cxn modelId="{8C354DA6-EF9F-4EDF-B9BE-F407E3C1588F}" type="presParOf" srcId="{F4787880-3B38-4FAC-AD52-B352C21EC039}" destId="{01862735-93D4-4E03-BC7A-18BD18B2485E}" srcOrd="17" destOrd="0" presId="urn:microsoft.com/office/officeart/2005/8/layout/target3"/>
    <dgm:cxn modelId="{95F76C50-5503-485F-BEC1-7AE6C0ED08AB}" type="presParOf" srcId="{F4787880-3B38-4FAC-AD52-B352C21EC039}" destId="{3D964758-EEC2-424F-9EAD-6E1A5257BBFB}" srcOrd="18" destOrd="0" presId="urn:microsoft.com/office/officeart/2005/8/layout/target3"/>
    <dgm:cxn modelId="{A4DBEF18-3233-4D62-9E2D-026CDE4C5E4C}" type="presParOf" srcId="{F4787880-3B38-4FAC-AD52-B352C21EC039}" destId="{B9A8C5D8-39A0-47CF-9EB8-FC22CF2029A2}"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F05F69-AF96-4602-89B4-DB2847CF59D7}" type="doc">
      <dgm:prSet loTypeId="urn:microsoft.com/office/officeart/2005/8/layout/hProcess9" loCatId="process" qsTypeId="urn:microsoft.com/office/officeart/2005/8/quickstyle/simple1" qsCatId="simple" csTypeId="urn:microsoft.com/office/officeart/2005/8/colors/accent0_3" csCatId="mainScheme"/>
      <dgm:spPr/>
      <dgm:t>
        <a:bodyPr/>
        <a:lstStyle/>
        <a:p>
          <a:endParaRPr lang="en-US"/>
        </a:p>
      </dgm:t>
    </dgm:pt>
    <dgm:pt modelId="{9E1ADE7E-1F5C-4BE6-AC84-19BCCB46EADE}">
      <dgm:prSet/>
      <dgm:spPr/>
      <dgm:t>
        <a:bodyPr/>
        <a:lstStyle/>
        <a:p>
          <a:pPr rtl="0"/>
          <a:r>
            <a:rPr lang="en-US" dirty="0"/>
            <a:t>The President of Bangladesh is elected by the Parliament through open ballot voting.</a:t>
          </a:r>
        </a:p>
      </dgm:t>
    </dgm:pt>
    <dgm:pt modelId="{2A1131E0-C8F4-4432-989F-6E0F182EC7E8}" type="parTrans" cxnId="{E2AF3BB5-269C-4FA4-BE47-4289D65FAA8F}">
      <dgm:prSet/>
      <dgm:spPr/>
      <dgm:t>
        <a:bodyPr/>
        <a:lstStyle/>
        <a:p>
          <a:endParaRPr lang="en-US"/>
        </a:p>
      </dgm:t>
    </dgm:pt>
    <dgm:pt modelId="{0A4BF116-0640-4336-A1E1-93D3EA30B2DF}" type="sibTrans" cxnId="{E2AF3BB5-269C-4FA4-BE47-4289D65FAA8F}">
      <dgm:prSet/>
      <dgm:spPr/>
      <dgm:t>
        <a:bodyPr/>
        <a:lstStyle/>
        <a:p>
          <a:endParaRPr lang="en-US"/>
        </a:p>
      </dgm:t>
    </dgm:pt>
    <dgm:pt modelId="{5A6DA23E-EC91-44C7-B8F2-546BAC9481B1}">
      <dgm:prSet/>
      <dgm:spPr/>
      <dgm:t>
        <a:bodyPr/>
        <a:lstStyle/>
        <a:p>
          <a:pPr rtl="0"/>
          <a:r>
            <a:rPr lang="en-US"/>
            <a:t>As a result, the opposition party seldom nominates a candidate and the governing party nominee is uncontested. </a:t>
          </a:r>
        </a:p>
      </dgm:t>
    </dgm:pt>
    <dgm:pt modelId="{A9198387-720D-46F5-8900-7FCAEE0BDFD9}" type="parTrans" cxnId="{2C7D48EE-C0C6-4306-A0D0-5D4DC713E384}">
      <dgm:prSet/>
      <dgm:spPr/>
      <dgm:t>
        <a:bodyPr/>
        <a:lstStyle/>
        <a:p>
          <a:endParaRPr lang="en-US"/>
        </a:p>
      </dgm:t>
    </dgm:pt>
    <dgm:pt modelId="{1FFF018E-205E-45C3-8FE9-8AD753020752}" type="sibTrans" cxnId="{2C7D48EE-C0C6-4306-A0D0-5D4DC713E384}">
      <dgm:prSet/>
      <dgm:spPr/>
      <dgm:t>
        <a:bodyPr/>
        <a:lstStyle/>
        <a:p>
          <a:endParaRPr lang="en-US"/>
        </a:p>
      </dgm:t>
    </dgm:pt>
    <dgm:pt modelId="{DB1C7D6D-5E1F-441F-A939-AAEA7CD221E1}">
      <dgm:prSet/>
      <dgm:spPr/>
      <dgm:t>
        <a:bodyPr/>
        <a:lstStyle/>
        <a:p>
          <a:pPr rtl="0"/>
          <a:r>
            <a:rPr lang="en-US"/>
            <a:t>The Parliament can also impeach the President by a two-thirds majority.</a:t>
          </a:r>
        </a:p>
      </dgm:t>
    </dgm:pt>
    <dgm:pt modelId="{9CC4082B-0B17-44DB-8910-070C4F7F9F13}" type="parTrans" cxnId="{9FEB58FF-AD8B-48F1-B122-064CD1809237}">
      <dgm:prSet/>
      <dgm:spPr/>
      <dgm:t>
        <a:bodyPr/>
        <a:lstStyle/>
        <a:p>
          <a:endParaRPr lang="en-US"/>
        </a:p>
      </dgm:t>
    </dgm:pt>
    <dgm:pt modelId="{FD03DA9B-492E-4C24-B5E7-267039497BF4}" type="sibTrans" cxnId="{9FEB58FF-AD8B-48F1-B122-064CD1809237}">
      <dgm:prSet/>
      <dgm:spPr/>
      <dgm:t>
        <a:bodyPr/>
        <a:lstStyle/>
        <a:p>
          <a:endParaRPr lang="en-US"/>
        </a:p>
      </dgm:t>
    </dgm:pt>
    <dgm:pt modelId="{45E7A354-1121-412A-BA57-805FE8C9A348}" type="pres">
      <dgm:prSet presAssocID="{68F05F69-AF96-4602-89B4-DB2847CF59D7}" presName="CompostProcess" presStyleCnt="0">
        <dgm:presLayoutVars>
          <dgm:dir/>
          <dgm:resizeHandles val="exact"/>
        </dgm:presLayoutVars>
      </dgm:prSet>
      <dgm:spPr/>
    </dgm:pt>
    <dgm:pt modelId="{C13B0070-6F03-4404-974C-95BC4CB35A71}" type="pres">
      <dgm:prSet presAssocID="{68F05F69-AF96-4602-89B4-DB2847CF59D7}" presName="arrow" presStyleLbl="bgShp" presStyleIdx="0" presStyleCnt="1"/>
      <dgm:spPr/>
    </dgm:pt>
    <dgm:pt modelId="{1842C646-25A4-47C6-A4E6-ED88506B0E70}" type="pres">
      <dgm:prSet presAssocID="{68F05F69-AF96-4602-89B4-DB2847CF59D7}" presName="linearProcess" presStyleCnt="0"/>
      <dgm:spPr/>
    </dgm:pt>
    <dgm:pt modelId="{01EC3200-AAF4-474B-8BBE-EE035A44F9CA}" type="pres">
      <dgm:prSet presAssocID="{9E1ADE7E-1F5C-4BE6-AC84-19BCCB46EADE}" presName="textNode" presStyleLbl="node1" presStyleIdx="0" presStyleCnt="3">
        <dgm:presLayoutVars>
          <dgm:bulletEnabled val="1"/>
        </dgm:presLayoutVars>
      </dgm:prSet>
      <dgm:spPr/>
    </dgm:pt>
    <dgm:pt modelId="{5FF66411-2A97-400D-8074-BF26A56D956C}" type="pres">
      <dgm:prSet presAssocID="{0A4BF116-0640-4336-A1E1-93D3EA30B2DF}" presName="sibTrans" presStyleCnt="0"/>
      <dgm:spPr/>
    </dgm:pt>
    <dgm:pt modelId="{A0A80443-75D5-4E60-AA8C-29B87114412D}" type="pres">
      <dgm:prSet presAssocID="{5A6DA23E-EC91-44C7-B8F2-546BAC9481B1}" presName="textNode" presStyleLbl="node1" presStyleIdx="1" presStyleCnt="3">
        <dgm:presLayoutVars>
          <dgm:bulletEnabled val="1"/>
        </dgm:presLayoutVars>
      </dgm:prSet>
      <dgm:spPr/>
    </dgm:pt>
    <dgm:pt modelId="{A69A7E2E-CE95-45A1-BBF0-5C2BF50632F5}" type="pres">
      <dgm:prSet presAssocID="{1FFF018E-205E-45C3-8FE9-8AD753020752}" presName="sibTrans" presStyleCnt="0"/>
      <dgm:spPr/>
    </dgm:pt>
    <dgm:pt modelId="{EB8559BB-EBBE-4375-ADAB-D19FF53BF578}" type="pres">
      <dgm:prSet presAssocID="{DB1C7D6D-5E1F-441F-A939-AAEA7CD221E1}" presName="textNode" presStyleLbl="node1" presStyleIdx="2" presStyleCnt="3">
        <dgm:presLayoutVars>
          <dgm:bulletEnabled val="1"/>
        </dgm:presLayoutVars>
      </dgm:prSet>
      <dgm:spPr/>
    </dgm:pt>
  </dgm:ptLst>
  <dgm:cxnLst>
    <dgm:cxn modelId="{5A531805-7B6C-4358-9F3D-9F2D0FA3105E}" type="presOf" srcId="{9E1ADE7E-1F5C-4BE6-AC84-19BCCB46EADE}" destId="{01EC3200-AAF4-474B-8BBE-EE035A44F9CA}" srcOrd="0" destOrd="0" presId="urn:microsoft.com/office/officeart/2005/8/layout/hProcess9"/>
    <dgm:cxn modelId="{65C7386B-AD03-4EB8-9F15-0A602E7A2568}" type="presOf" srcId="{DB1C7D6D-5E1F-441F-A939-AAEA7CD221E1}" destId="{EB8559BB-EBBE-4375-ADAB-D19FF53BF578}" srcOrd="0" destOrd="0" presId="urn:microsoft.com/office/officeart/2005/8/layout/hProcess9"/>
    <dgm:cxn modelId="{47F57680-5BF3-4167-B8FB-8EF7D5E6678E}" type="presOf" srcId="{5A6DA23E-EC91-44C7-B8F2-546BAC9481B1}" destId="{A0A80443-75D5-4E60-AA8C-29B87114412D}" srcOrd="0" destOrd="0" presId="urn:microsoft.com/office/officeart/2005/8/layout/hProcess9"/>
    <dgm:cxn modelId="{E2AF3BB5-269C-4FA4-BE47-4289D65FAA8F}" srcId="{68F05F69-AF96-4602-89B4-DB2847CF59D7}" destId="{9E1ADE7E-1F5C-4BE6-AC84-19BCCB46EADE}" srcOrd="0" destOrd="0" parTransId="{2A1131E0-C8F4-4432-989F-6E0F182EC7E8}" sibTransId="{0A4BF116-0640-4336-A1E1-93D3EA30B2DF}"/>
    <dgm:cxn modelId="{1457CCDC-CEB8-4350-B9A8-65CF487BBA97}" type="presOf" srcId="{68F05F69-AF96-4602-89B4-DB2847CF59D7}" destId="{45E7A354-1121-412A-BA57-805FE8C9A348}" srcOrd="0" destOrd="0" presId="urn:microsoft.com/office/officeart/2005/8/layout/hProcess9"/>
    <dgm:cxn modelId="{2C7D48EE-C0C6-4306-A0D0-5D4DC713E384}" srcId="{68F05F69-AF96-4602-89B4-DB2847CF59D7}" destId="{5A6DA23E-EC91-44C7-B8F2-546BAC9481B1}" srcOrd="1" destOrd="0" parTransId="{A9198387-720D-46F5-8900-7FCAEE0BDFD9}" sibTransId="{1FFF018E-205E-45C3-8FE9-8AD753020752}"/>
    <dgm:cxn modelId="{9FEB58FF-AD8B-48F1-B122-064CD1809237}" srcId="{68F05F69-AF96-4602-89B4-DB2847CF59D7}" destId="{DB1C7D6D-5E1F-441F-A939-AAEA7CD221E1}" srcOrd="2" destOrd="0" parTransId="{9CC4082B-0B17-44DB-8910-070C4F7F9F13}" sibTransId="{FD03DA9B-492E-4C24-B5E7-267039497BF4}"/>
    <dgm:cxn modelId="{2A3A4E89-4B62-4B75-819C-4D2084055D21}" type="presParOf" srcId="{45E7A354-1121-412A-BA57-805FE8C9A348}" destId="{C13B0070-6F03-4404-974C-95BC4CB35A71}" srcOrd="0" destOrd="0" presId="urn:microsoft.com/office/officeart/2005/8/layout/hProcess9"/>
    <dgm:cxn modelId="{30D4EE4A-EA20-495D-8A4E-80CC2CCF8A51}" type="presParOf" srcId="{45E7A354-1121-412A-BA57-805FE8C9A348}" destId="{1842C646-25A4-47C6-A4E6-ED88506B0E70}" srcOrd="1" destOrd="0" presId="urn:microsoft.com/office/officeart/2005/8/layout/hProcess9"/>
    <dgm:cxn modelId="{D8E13DFB-BF28-4005-92E1-C24F208DFE70}" type="presParOf" srcId="{1842C646-25A4-47C6-A4E6-ED88506B0E70}" destId="{01EC3200-AAF4-474B-8BBE-EE035A44F9CA}" srcOrd="0" destOrd="0" presId="urn:microsoft.com/office/officeart/2005/8/layout/hProcess9"/>
    <dgm:cxn modelId="{117D063E-55BA-44FD-B2A7-439E8197432B}" type="presParOf" srcId="{1842C646-25A4-47C6-A4E6-ED88506B0E70}" destId="{5FF66411-2A97-400D-8074-BF26A56D956C}" srcOrd="1" destOrd="0" presId="urn:microsoft.com/office/officeart/2005/8/layout/hProcess9"/>
    <dgm:cxn modelId="{D8DD9736-42F4-408B-82D9-CF3DC8CD1E9E}" type="presParOf" srcId="{1842C646-25A4-47C6-A4E6-ED88506B0E70}" destId="{A0A80443-75D5-4E60-AA8C-29B87114412D}" srcOrd="2" destOrd="0" presId="urn:microsoft.com/office/officeart/2005/8/layout/hProcess9"/>
    <dgm:cxn modelId="{0DC30BB1-659A-4578-9D6C-A87B044D7339}" type="presParOf" srcId="{1842C646-25A4-47C6-A4E6-ED88506B0E70}" destId="{A69A7E2E-CE95-45A1-BBF0-5C2BF50632F5}" srcOrd="3" destOrd="0" presId="urn:microsoft.com/office/officeart/2005/8/layout/hProcess9"/>
    <dgm:cxn modelId="{39054352-B2F1-4EA4-8AA3-181C76B32297}" type="presParOf" srcId="{1842C646-25A4-47C6-A4E6-ED88506B0E70}" destId="{EB8559BB-EBBE-4375-ADAB-D19FF53BF57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AE0E75-A76B-4AD4-9C9A-2C0CBA0A3410}" type="doc">
      <dgm:prSet loTypeId="urn:microsoft.com/office/officeart/2005/8/layout/vList3" loCatId="list" qsTypeId="urn:microsoft.com/office/officeart/2005/8/quickstyle/simple1" qsCatId="simple" csTypeId="urn:microsoft.com/office/officeart/2005/8/colors/colorful1" csCatId="colorful" phldr="1"/>
      <dgm:spPr/>
      <dgm:t>
        <a:bodyPr/>
        <a:lstStyle/>
        <a:p>
          <a:endParaRPr lang="en-US"/>
        </a:p>
      </dgm:t>
    </dgm:pt>
    <dgm:pt modelId="{93116533-7388-4D27-96FA-C7C6646ADFAE}">
      <dgm:prSet/>
      <dgm:spPr/>
      <dgm:t>
        <a:bodyPr/>
        <a:lstStyle/>
        <a:p>
          <a:pPr rtl="0"/>
          <a:r>
            <a:rPr lang="en-US"/>
            <a:t>President ( State Head ) : Mohammad Abdul Hamid </a:t>
          </a:r>
        </a:p>
      </dgm:t>
    </dgm:pt>
    <dgm:pt modelId="{A7B0615C-9280-46A7-8C0E-359E49C4ACE8}" type="parTrans" cxnId="{2FA46C5B-F704-426D-96C0-920C6B9D3944}">
      <dgm:prSet/>
      <dgm:spPr/>
      <dgm:t>
        <a:bodyPr/>
        <a:lstStyle/>
        <a:p>
          <a:endParaRPr lang="en-US"/>
        </a:p>
      </dgm:t>
    </dgm:pt>
    <dgm:pt modelId="{E770B701-CA30-4D8F-BE67-CA89C44C30D4}" type="sibTrans" cxnId="{2FA46C5B-F704-426D-96C0-920C6B9D3944}">
      <dgm:prSet/>
      <dgm:spPr/>
      <dgm:t>
        <a:bodyPr/>
        <a:lstStyle/>
        <a:p>
          <a:endParaRPr lang="en-US"/>
        </a:p>
      </dgm:t>
    </dgm:pt>
    <dgm:pt modelId="{29AB28B6-927F-4688-835A-F22D5658EAD9}">
      <dgm:prSet/>
      <dgm:spPr/>
      <dgm:t>
        <a:bodyPr/>
        <a:lstStyle/>
        <a:p>
          <a:pPr rtl="0"/>
          <a:r>
            <a:rPr lang="en-US"/>
            <a:t>Prime Minister ( Cabinet Head ) : Sheikh Hasina</a:t>
          </a:r>
        </a:p>
      </dgm:t>
    </dgm:pt>
    <dgm:pt modelId="{7B5E7479-7F52-423D-9516-88D02752B097}" type="parTrans" cxnId="{10FE93C0-47AE-4171-996A-0C29BA0519B5}">
      <dgm:prSet/>
      <dgm:spPr/>
      <dgm:t>
        <a:bodyPr/>
        <a:lstStyle/>
        <a:p>
          <a:endParaRPr lang="en-US"/>
        </a:p>
      </dgm:t>
    </dgm:pt>
    <dgm:pt modelId="{0E04CA47-970B-47D9-B690-F1B361605E24}" type="sibTrans" cxnId="{10FE93C0-47AE-4171-996A-0C29BA0519B5}">
      <dgm:prSet/>
      <dgm:spPr/>
      <dgm:t>
        <a:bodyPr/>
        <a:lstStyle/>
        <a:p>
          <a:endParaRPr lang="en-US"/>
        </a:p>
      </dgm:t>
    </dgm:pt>
    <dgm:pt modelId="{8285016E-5B1B-4368-9775-57EE32272CDA}">
      <dgm:prSet/>
      <dgm:spPr/>
      <dgm:t>
        <a:bodyPr/>
        <a:lstStyle/>
        <a:p>
          <a:pPr rtl="0"/>
          <a:r>
            <a:rPr lang="en-US" dirty="0"/>
            <a:t>Speaker ( Parliament Head ) : Dr. </a:t>
          </a:r>
          <a:r>
            <a:rPr lang="en-US" dirty="0" err="1"/>
            <a:t>Shirin</a:t>
          </a:r>
          <a:r>
            <a:rPr lang="en-US" dirty="0"/>
            <a:t> </a:t>
          </a:r>
          <a:r>
            <a:rPr lang="en-US" dirty="0" err="1"/>
            <a:t>Sharmin</a:t>
          </a:r>
          <a:r>
            <a:rPr lang="en-US" dirty="0"/>
            <a:t> </a:t>
          </a:r>
          <a:r>
            <a:rPr lang="en-US" dirty="0" err="1"/>
            <a:t>Chaudhury</a:t>
          </a:r>
          <a:r>
            <a:rPr lang="en-US" dirty="0"/>
            <a:t>, MP</a:t>
          </a:r>
        </a:p>
      </dgm:t>
    </dgm:pt>
    <dgm:pt modelId="{E36594B8-267F-44DA-B4C3-DB69302CFA39}" type="parTrans" cxnId="{2A6A0139-69B7-42F2-B23B-83D8D6AD5181}">
      <dgm:prSet/>
      <dgm:spPr/>
      <dgm:t>
        <a:bodyPr/>
        <a:lstStyle/>
        <a:p>
          <a:endParaRPr lang="en-US"/>
        </a:p>
      </dgm:t>
    </dgm:pt>
    <dgm:pt modelId="{AEF6F000-ECAC-48C0-96EA-28AFFDEF917E}" type="sibTrans" cxnId="{2A6A0139-69B7-42F2-B23B-83D8D6AD5181}">
      <dgm:prSet/>
      <dgm:spPr/>
      <dgm:t>
        <a:bodyPr/>
        <a:lstStyle/>
        <a:p>
          <a:endParaRPr lang="en-US"/>
        </a:p>
      </dgm:t>
    </dgm:pt>
    <dgm:pt modelId="{B8BDDA08-9F7E-4FA0-9022-82B9FACF5F25}" type="pres">
      <dgm:prSet presAssocID="{93AE0E75-A76B-4AD4-9C9A-2C0CBA0A3410}" presName="linearFlow" presStyleCnt="0">
        <dgm:presLayoutVars>
          <dgm:dir/>
          <dgm:resizeHandles val="exact"/>
        </dgm:presLayoutVars>
      </dgm:prSet>
      <dgm:spPr/>
    </dgm:pt>
    <dgm:pt modelId="{7487DF2C-946D-46C6-A060-D60CA993F897}" type="pres">
      <dgm:prSet presAssocID="{93116533-7388-4D27-96FA-C7C6646ADFAE}" presName="composite" presStyleCnt="0"/>
      <dgm:spPr/>
    </dgm:pt>
    <dgm:pt modelId="{C91989EE-A528-42A6-891F-D0FCF382446F}" type="pres">
      <dgm:prSet presAssocID="{93116533-7388-4D27-96FA-C7C6646ADFAE}" presName="imgShp" presStyleLbl="fgImgPlace1" presStyleIdx="0" presStyleCnt="3" custScaleX="93960" custScaleY="106864" custLinFactNeighborX="-1090" custLinFactNeighborY="5452"/>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CABD68B6-AEE2-4694-912E-3B7B59DF13BD}" type="pres">
      <dgm:prSet presAssocID="{93116533-7388-4D27-96FA-C7C6646ADFAE}" presName="txShp" presStyleLbl="node1" presStyleIdx="0" presStyleCnt="3">
        <dgm:presLayoutVars>
          <dgm:bulletEnabled val="1"/>
        </dgm:presLayoutVars>
      </dgm:prSet>
      <dgm:spPr/>
    </dgm:pt>
    <dgm:pt modelId="{A2E12844-69DA-480F-89E2-8A6FAFD1D821}" type="pres">
      <dgm:prSet presAssocID="{E770B701-CA30-4D8F-BE67-CA89C44C30D4}" presName="spacing" presStyleCnt="0"/>
      <dgm:spPr/>
    </dgm:pt>
    <dgm:pt modelId="{83CC84B8-D33A-4D89-9623-BFB0FB683FC5}" type="pres">
      <dgm:prSet presAssocID="{29AB28B6-927F-4688-835A-F22D5658EAD9}" presName="composite" presStyleCnt="0"/>
      <dgm:spPr/>
    </dgm:pt>
    <dgm:pt modelId="{E4F11D60-DBE1-4232-84AE-585697EA0365}" type="pres">
      <dgm:prSet presAssocID="{29AB28B6-927F-4688-835A-F22D5658EAD9}"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5BA2A44F-79E5-4BA0-AE4A-9C2151F416DD}" type="pres">
      <dgm:prSet presAssocID="{29AB28B6-927F-4688-835A-F22D5658EAD9}" presName="txShp" presStyleLbl="node1" presStyleIdx="1" presStyleCnt="3">
        <dgm:presLayoutVars>
          <dgm:bulletEnabled val="1"/>
        </dgm:presLayoutVars>
      </dgm:prSet>
      <dgm:spPr/>
    </dgm:pt>
    <dgm:pt modelId="{225C166A-78D3-4A00-897F-CB88A266618A}" type="pres">
      <dgm:prSet presAssocID="{0E04CA47-970B-47D9-B690-F1B361605E24}" presName="spacing" presStyleCnt="0"/>
      <dgm:spPr/>
    </dgm:pt>
    <dgm:pt modelId="{913719F4-8AC8-4E31-A1C8-836CB09FD20F}" type="pres">
      <dgm:prSet presAssocID="{8285016E-5B1B-4368-9775-57EE32272CDA}" presName="composite" presStyleCnt="0"/>
      <dgm:spPr/>
    </dgm:pt>
    <dgm:pt modelId="{0A20CB59-32DF-4B57-8660-96A0D4C24C67}" type="pres">
      <dgm:prSet presAssocID="{8285016E-5B1B-4368-9775-57EE32272CDA}"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7000" r="-27000"/>
          </a:stretch>
        </a:blipFill>
      </dgm:spPr>
    </dgm:pt>
    <dgm:pt modelId="{D6508F71-1C28-41A3-ABE6-D9D1472CF134}" type="pres">
      <dgm:prSet presAssocID="{8285016E-5B1B-4368-9775-57EE32272CDA}" presName="txShp" presStyleLbl="node1" presStyleIdx="2" presStyleCnt="3">
        <dgm:presLayoutVars>
          <dgm:bulletEnabled val="1"/>
        </dgm:presLayoutVars>
      </dgm:prSet>
      <dgm:spPr/>
    </dgm:pt>
  </dgm:ptLst>
  <dgm:cxnLst>
    <dgm:cxn modelId="{0DAEDF20-FB5E-4CB9-B110-0013A6233B01}" type="presOf" srcId="{8285016E-5B1B-4368-9775-57EE32272CDA}" destId="{D6508F71-1C28-41A3-ABE6-D9D1472CF134}" srcOrd="0" destOrd="0" presId="urn:microsoft.com/office/officeart/2005/8/layout/vList3"/>
    <dgm:cxn modelId="{41394C32-1AEC-4245-85DB-892D57042CA7}" type="presOf" srcId="{93AE0E75-A76B-4AD4-9C9A-2C0CBA0A3410}" destId="{B8BDDA08-9F7E-4FA0-9022-82B9FACF5F25}" srcOrd="0" destOrd="0" presId="urn:microsoft.com/office/officeart/2005/8/layout/vList3"/>
    <dgm:cxn modelId="{2A6A0139-69B7-42F2-B23B-83D8D6AD5181}" srcId="{93AE0E75-A76B-4AD4-9C9A-2C0CBA0A3410}" destId="{8285016E-5B1B-4368-9775-57EE32272CDA}" srcOrd="2" destOrd="0" parTransId="{E36594B8-267F-44DA-B4C3-DB69302CFA39}" sibTransId="{AEF6F000-ECAC-48C0-96EA-28AFFDEF917E}"/>
    <dgm:cxn modelId="{2FA46C5B-F704-426D-96C0-920C6B9D3944}" srcId="{93AE0E75-A76B-4AD4-9C9A-2C0CBA0A3410}" destId="{93116533-7388-4D27-96FA-C7C6646ADFAE}" srcOrd="0" destOrd="0" parTransId="{A7B0615C-9280-46A7-8C0E-359E49C4ACE8}" sibTransId="{E770B701-CA30-4D8F-BE67-CA89C44C30D4}"/>
    <dgm:cxn modelId="{AEAF885B-C9AD-49FB-8C61-8D5E5484E780}" type="presOf" srcId="{29AB28B6-927F-4688-835A-F22D5658EAD9}" destId="{5BA2A44F-79E5-4BA0-AE4A-9C2151F416DD}" srcOrd="0" destOrd="0" presId="urn:microsoft.com/office/officeart/2005/8/layout/vList3"/>
    <dgm:cxn modelId="{6FDAE653-7989-4AEB-9B09-F332FABB1643}" type="presOf" srcId="{93116533-7388-4D27-96FA-C7C6646ADFAE}" destId="{CABD68B6-AEE2-4694-912E-3B7B59DF13BD}" srcOrd="0" destOrd="0" presId="urn:microsoft.com/office/officeart/2005/8/layout/vList3"/>
    <dgm:cxn modelId="{10FE93C0-47AE-4171-996A-0C29BA0519B5}" srcId="{93AE0E75-A76B-4AD4-9C9A-2C0CBA0A3410}" destId="{29AB28B6-927F-4688-835A-F22D5658EAD9}" srcOrd="1" destOrd="0" parTransId="{7B5E7479-7F52-423D-9516-88D02752B097}" sibTransId="{0E04CA47-970B-47D9-B690-F1B361605E24}"/>
    <dgm:cxn modelId="{12FE1054-A543-4EB1-893D-5A0D03AC0088}" type="presParOf" srcId="{B8BDDA08-9F7E-4FA0-9022-82B9FACF5F25}" destId="{7487DF2C-946D-46C6-A060-D60CA993F897}" srcOrd="0" destOrd="0" presId="urn:microsoft.com/office/officeart/2005/8/layout/vList3"/>
    <dgm:cxn modelId="{809A36D4-181C-4E78-B2BD-8BAD7614C6EB}" type="presParOf" srcId="{7487DF2C-946D-46C6-A060-D60CA993F897}" destId="{C91989EE-A528-42A6-891F-D0FCF382446F}" srcOrd="0" destOrd="0" presId="urn:microsoft.com/office/officeart/2005/8/layout/vList3"/>
    <dgm:cxn modelId="{7C352DEB-9FA6-4ED8-95FA-BA0348E95DD4}" type="presParOf" srcId="{7487DF2C-946D-46C6-A060-D60CA993F897}" destId="{CABD68B6-AEE2-4694-912E-3B7B59DF13BD}" srcOrd="1" destOrd="0" presId="urn:microsoft.com/office/officeart/2005/8/layout/vList3"/>
    <dgm:cxn modelId="{69DC72F1-61F4-4F30-AE04-48176334CDBB}" type="presParOf" srcId="{B8BDDA08-9F7E-4FA0-9022-82B9FACF5F25}" destId="{A2E12844-69DA-480F-89E2-8A6FAFD1D821}" srcOrd="1" destOrd="0" presId="urn:microsoft.com/office/officeart/2005/8/layout/vList3"/>
    <dgm:cxn modelId="{908ACA81-F2FA-4978-BD14-75CAFD456011}" type="presParOf" srcId="{B8BDDA08-9F7E-4FA0-9022-82B9FACF5F25}" destId="{83CC84B8-D33A-4D89-9623-BFB0FB683FC5}" srcOrd="2" destOrd="0" presId="urn:microsoft.com/office/officeart/2005/8/layout/vList3"/>
    <dgm:cxn modelId="{270B5649-F4F8-466D-9922-DC0CA52BE3BF}" type="presParOf" srcId="{83CC84B8-D33A-4D89-9623-BFB0FB683FC5}" destId="{E4F11D60-DBE1-4232-84AE-585697EA0365}" srcOrd="0" destOrd="0" presId="urn:microsoft.com/office/officeart/2005/8/layout/vList3"/>
    <dgm:cxn modelId="{9A4ABFB3-4C6D-47A2-9E8E-0EF881901753}" type="presParOf" srcId="{83CC84B8-D33A-4D89-9623-BFB0FB683FC5}" destId="{5BA2A44F-79E5-4BA0-AE4A-9C2151F416DD}" srcOrd="1" destOrd="0" presId="urn:microsoft.com/office/officeart/2005/8/layout/vList3"/>
    <dgm:cxn modelId="{E748F1DE-36A6-4AB5-9832-3709245C0370}" type="presParOf" srcId="{B8BDDA08-9F7E-4FA0-9022-82B9FACF5F25}" destId="{225C166A-78D3-4A00-897F-CB88A266618A}" srcOrd="3" destOrd="0" presId="urn:microsoft.com/office/officeart/2005/8/layout/vList3"/>
    <dgm:cxn modelId="{ACB3AD7D-DCE7-4B58-BD5F-CEE666387230}" type="presParOf" srcId="{B8BDDA08-9F7E-4FA0-9022-82B9FACF5F25}" destId="{913719F4-8AC8-4E31-A1C8-836CB09FD20F}" srcOrd="4" destOrd="0" presId="urn:microsoft.com/office/officeart/2005/8/layout/vList3"/>
    <dgm:cxn modelId="{6FA74596-2066-4961-A54B-C3130AF15478}" type="presParOf" srcId="{913719F4-8AC8-4E31-A1C8-836CB09FD20F}" destId="{0A20CB59-32DF-4B57-8660-96A0D4C24C67}" srcOrd="0" destOrd="0" presId="urn:microsoft.com/office/officeart/2005/8/layout/vList3"/>
    <dgm:cxn modelId="{AAEE8991-8C8D-43C8-A56A-94CE34CC77A6}" type="presParOf" srcId="{913719F4-8AC8-4E31-A1C8-836CB09FD20F}" destId="{D6508F71-1C28-41A3-ABE6-D9D1472CF13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C0D5B0-E3D5-47D2-B85D-B305172E5422}" type="doc">
      <dgm:prSet loTypeId="urn:microsoft.com/office/officeart/2005/8/layout/process1" loCatId="process" qsTypeId="urn:microsoft.com/office/officeart/2005/8/quickstyle/simple3" qsCatId="simple" csTypeId="urn:microsoft.com/office/officeart/2005/8/colors/accent1_2" csCatId="accent1"/>
      <dgm:spPr/>
      <dgm:t>
        <a:bodyPr/>
        <a:lstStyle/>
        <a:p>
          <a:endParaRPr lang="en-US"/>
        </a:p>
      </dgm:t>
    </dgm:pt>
    <dgm:pt modelId="{ECEFA82F-F6F7-47E6-8D9B-ABFFA5D34454}">
      <dgm:prSet/>
      <dgm:spPr/>
      <dgm:t>
        <a:bodyPr/>
        <a:lstStyle/>
        <a:p>
          <a:pPr rtl="0"/>
          <a:r>
            <a:rPr lang="en-US"/>
            <a:t>Law Making</a:t>
          </a:r>
        </a:p>
      </dgm:t>
    </dgm:pt>
    <dgm:pt modelId="{C6BE0FB2-9EC5-4B86-83F6-8D9EC7B32E7E}" type="parTrans" cxnId="{5B0A0E12-679B-4E60-9E43-F14EDC7F9871}">
      <dgm:prSet/>
      <dgm:spPr/>
      <dgm:t>
        <a:bodyPr/>
        <a:lstStyle/>
        <a:p>
          <a:endParaRPr lang="en-US"/>
        </a:p>
      </dgm:t>
    </dgm:pt>
    <dgm:pt modelId="{F7ABB049-49E3-4322-9065-CA1F42749A65}" type="sibTrans" cxnId="{5B0A0E12-679B-4E60-9E43-F14EDC7F9871}">
      <dgm:prSet/>
      <dgm:spPr/>
      <dgm:t>
        <a:bodyPr/>
        <a:lstStyle/>
        <a:p>
          <a:endParaRPr lang="en-US"/>
        </a:p>
      </dgm:t>
    </dgm:pt>
    <dgm:pt modelId="{AAC05769-22E5-40FA-818B-DCE63AA43513}">
      <dgm:prSet/>
      <dgm:spPr/>
      <dgm:t>
        <a:bodyPr/>
        <a:lstStyle/>
        <a:p>
          <a:pPr rtl="0"/>
          <a:r>
            <a:rPr lang="en-US"/>
            <a:t>Control Over Budget</a:t>
          </a:r>
        </a:p>
      </dgm:t>
    </dgm:pt>
    <dgm:pt modelId="{9CD01EE5-6FDB-48E2-AE32-D5DB3D872A1B}" type="parTrans" cxnId="{D314D4F4-E557-4009-AC2C-C3B016B56995}">
      <dgm:prSet/>
      <dgm:spPr/>
      <dgm:t>
        <a:bodyPr/>
        <a:lstStyle/>
        <a:p>
          <a:endParaRPr lang="en-US"/>
        </a:p>
      </dgm:t>
    </dgm:pt>
    <dgm:pt modelId="{61D7F85F-4388-4DC7-9A7C-D8837701EBC1}" type="sibTrans" cxnId="{D314D4F4-E557-4009-AC2C-C3B016B56995}">
      <dgm:prSet/>
      <dgm:spPr/>
      <dgm:t>
        <a:bodyPr/>
        <a:lstStyle/>
        <a:p>
          <a:endParaRPr lang="en-US"/>
        </a:p>
      </dgm:t>
    </dgm:pt>
    <dgm:pt modelId="{A1DD313E-A97B-42DC-9794-BE04650F62DC}">
      <dgm:prSet/>
      <dgm:spPr/>
      <dgm:t>
        <a:bodyPr/>
        <a:lstStyle/>
        <a:p>
          <a:pPr rtl="0"/>
          <a:r>
            <a:rPr lang="en-US"/>
            <a:t>Control Over Executive</a:t>
          </a:r>
        </a:p>
      </dgm:t>
    </dgm:pt>
    <dgm:pt modelId="{B608E40E-55A3-4377-80A3-4DEF7AB8B462}" type="parTrans" cxnId="{AB551225-4C46-4630-98E2-1F7DE454E204}">
      <dgm:prSet/>
      <dgm:spPr/>
      <dgm:t>
        <a:bodyPr/>
        <a:lstStyle/>
        <a:p>
          <a:endParaRPr lang="en-US"/>
        </a:p>
      </dgm:t>
    </dgm:pt>
    <dgm:pt modelId="{252A16D4-2348-4C46-9BC0-0991977F68F8}" type="sibTrans" cxnId="{AB551225-4C46-4630-98E2-1F7DE454E204}">
      <dgm:prSet/>
      <dgm:spPr/>
      <dgm:t>
        <a:bodyPr/>
        <a:lstStyle/>
        <a:p>
          <a:endParaRPr lang="en-US"/>
        </a:p>
      </dgm:t>
    </dgm:pt>
    <dgm:pt modelId="{8AD1EE87-81B8-40A9-B8B7-D316D01ED965}">
      <dgm:prSet/>
      <dgm:spPr/>
      <dgm:t>
        <a:bodyPr/>
        <a:lstStyle/>
        <a:p>
          <a:pPr rtl="0"/>
          <a:r>
            <a:rPr lang="en-US"/>
            <a:t>Ensuring accountability of the Government</a:t>
          </a:r>
        </a:p>
      </dgm:t>
    </dgm:pt>
    <dgm:pt modelId="{44B1F7E7-270A-4EEF-8F60-BB1BD494FD7B}" type="parTrans" cxnId="{FB68A268-4C7E-43E9-94AD-055502DE5CDB}">
      <dgm:prSet/>
      <dgm:spPr/>
      <dgm:t>
        <a:bodyPr/>
        <a:lstStyle/>
        <a:p>
          <a:endParaRPr lang="en-US"/>
        </a:p>
      </dgm:t>
    </dgm:pt>
    <dgm:pt modelId="{F61D4FB7-AE5A-4829-BF2F-220D0081E92C}" type="sibTrans" cxnId="{FB68A268-4C7E-43E9-94AD-055502DE5CDB}">
      <dgm:prSet/>
      <dgm:spPr/>
      <dgm:t>
        <a:bodyPr/>
        <a:lstStyle/>
        <a:p>
          <a:endParaRPr lang="en-US"/>
        </a:p>
      </dgm:t>
    </dgm:pt>
    <dgm:pt modelId="{C80042D5-1888-4FFE-90CB-CADACD8FABFA}" type="pres">
      <dgm:prSet presAssocID="{84C0D5B0-E3D5-47D2-B85D-B305172E5422}" presName="Name0" presStyleCnt="0">
        <dgm:presLayoutVars>
          <dgm:dir/>
          <dgm:resizeHandles val="exact"/>
        </dgm:presLayoutVars>
      </dgm:prSet>
      <dgm:spPr/>
    </dgm:pt>
    <dgm:pt modelId="{0680BE1E-6033-4633-9518-7665BFB7E9C1}" type="pres">
      <dgm:prSet presAssocID="{ECEFA82F-F6F7-47E6-8D9B-ABFFA5D34454}" presName="node" presStyleLbl="node1" presStyleIdx="0" presStyleCnt="4">
        <dgm:presLayoutVars>
          <dgm:bulletEnabled val="1"/>
        </dgm:presLayoutVars>
      </dgm:prSet>
      <dgm:spPr/>
    </dgm:pt>
    <dgm:pt modelId="{B97A9304-5735-4439-AB8B-43ABE7C27E50}" type="pres">
      <dgm:prSet presAssocID="{F7ABB049-49E3-4322-9065-CA1F42749A65}" presName="sibTrans" presStyleLbl="sibTrans2D1" presStyleIdx="0" presStyleCnt="3"/>
      <dgm:spPr/>
    </dgm:pt>
    <dgm:pt modelId="{EA365AA5-1049-42C5-B55A-C8F85DDE7A0D}" type="pres">
      <dgm:prSet presAssocID="{F7ABB049-49E3-4322-9065-CA1F42749A65}" presName="connectorText" presStyleLbl="sibTrans2D1" presStyleIdx="0" presStyleCnt="3"/>
      <dgm:spPr/>
    </dgm:pt>
    <dgm:pt modelId="{60CF92A0-1D21-4DF5-9CA7-E07819819631}" type="pres">
      <dgm:prSet presAssocID="{AAC05769-22E5-40FA-818B-DCE63AA43513}" presName="node" presStyleLbl="node1" presStyleIdx="1" presStyleCnt="4">
        <dgm:presLayoutVars>
          <dgm:bulletEnabled val="1"/>
        </dgm:presLayoutVars>
      </dgm:prSet>
      <dgm:spPr/>
    </dgm:pt>
    <dgm:pt modelId="{13FD19AA-9DB2-411F-9AC3-5540C478D8EA}" type="pres">
      <dgm:prSet presAssocID="{61D7F85F-4388-4DC7-9A7C-D8837701EBC1}" presName="sibTrans" presStyleLbl="sibTrans2D1" presStyleIdx="1" presStyleCnt="3"/>
      <dgm:spPr/>
    </dgm:pt>
    <dgm:pt modelId="{68447E62-9BB9-4A99-97AF-EC2A8A5C6ED3}" type="pres">
      <dgm:prSet presAssocID="{61D7F85F-4388-4DC7-9A7C-D8837701EBC1}" presName="connectorText" presStyleLbl="sibTrans2D1" presStyleIdx="1" presStyleCnt="3"/>
      <dgm:spPr/>
    </dgm:pt>
    <dgm:pt modelId="{AFC71487-EA4D-4A71-B1CC-1A1C7E4DB3E3}" type="pres">
      <dgm:prSet presAssocID="{A1DD313E-A97B-42DC-9794-BE04650F62DC}" presName="node" presStyleLbl="node1" presStyleIdx="2" presStyleCnt="4">
        <dgm:presLayoutVars>
          <dgm:bulletEnabled val="1"/>
        </dgm:presLayoutVars>
      </dgm:prSet>
      <dgm:spPr/>
    </dgm:pt>
    <dgm:pt modelId="{2D92D701-AAF5-4FFC-8A49-7F7CA5E67D01}" type="pres">
      <dgm:prSet presAssocID="{252A16D4-2348-4C46-9BC0-0991977F68F8}" presName="sibTrans" presStyleLbl="sibTrans2D1" presStyleIdx="2" presStyleCnt="3"/>
      <dgm:spPr/>
    </dgm:pt>
    <dgm:pt modelId="{4B596374-BF22-4B96-A366-4CE4E2557E9A}" type="pres">
      <dgm:prSet presAssocID="{252A16D4-2348-4C46-9BC0-0991977F68F8}" presName="connectorText" presStyleLbl="sibTrans2D1" presStyleIdx="2" presStyleCnt="3"/>
      <dgm:spPr/>
    </dgm:pt>
    <dgm:pt modelId="{FF5E11A4-7B2A-4F9C-82F9-11DBD6C31DD1}" type="pres">
      <dgm:prSet presAssocID="{8AD1EE87-81B8-40A9-B8B7-D316D01ED965}" presName="node" presStyleLbl="node1" presStyleIdx="3" presStyleCnt="4">
        <dgm:presLayoutVars>
          <dgm:bulletEnabled val="1"/>
        </dgm:presLayoutVars>
      </dgm:prSet>
      <dgm:spPr/>
    </dgm:pt>
  </dgm:ptLst>
  <dgm:cxnLst>
    <dgm:cxn modelId="{5B0A0E12-679B-4E60-9E43-F14EDC7F9871}" srcId="{84C0D5B0-E3D5-47D2-B85D-B305172E5422}" destId="{ECEFA82F-F6F7-47E6-8D9B-ABFFA5D34454}" srcOrd="0" destOrd="0" parTransId="{C6BE0FB2-9EC5-4B86-83F6-8D9EC7B32E7E}" sibTransId="{F7ABB049-49E3-4322-9065-CA1F42749A65}"/>
    <dgm:cxn modelId="{AB551225-4C46-4630-98E2-1F7DE454E204}" srcId="{84C0D5B0-E3D5-47D2-B85D-B305172E5422}" destId="{A1DD313E-A97B-42DC-9794-BE04650F62DC}" srcOrd="2" destOrd="0" parTransId="{B608E40E-55A3-4377-80A3-4DEF7AB8B462}" sibTransId="{252A16D4-2348-4C46-9BC0-0991977F68F8}"/>
    <dgm:cxn modelId="{E497EA39-7B6F-4FF6-AA0C-AB9536D02F06}" type="presOf" srcId="{61D7F85F-4388-4DC7-9A7C-D8837701EBC1}" destId="{68447E62-9BB9-4A99-97AF-EC2A8A5C6ED3}" srcOrd="1" destOrd="0" presId="urn:microsoft.com/office/officeart/2005/8/layout/process1"/>
    <dgm:cxn modelId="{08B80142-E45E-4D96-91FE-C8F3672DF866}" type="presOf" srcId="{84C0D5B0-E3D5-47D2-B85D-B305172E5422}" destId="{C80042D5-1888-4FFE-90CB-CADACD8FABFA}" srcOrd="0" destOrd="0" presId="urn:microsoft.com/office/officeart/2005/8/layout/process1"/>
    <dgm:cxn modelId="{099C7A47-B3F7-4D35-A0D1-13C308715BDB}" type="presOf" srcId="{AAC05769-22E5-40FA-818B-DCE63AA43513}" destId="{60CF92A0-1D21-4DF5-9CA7-E07819819631}" srcOrd="0" destOrd="0" presId="urn:microsoft.com/office/officeart/2005/8/layout/process1"/>
    <dgm:cxn modelId="{FB68A268-4C7E-43E9-94AD-055502DE5CDB}" srcId="{84C0D5B0-E3D5-47D2-B85D-B305172E5422}" destId="{8AD1EE87-81B8-40A9-B8B7-D316D01ED965}" srcOrd="3" destOrd="0" parTransId="{44B1F7E7-270A-4EEF-8F60-BB1BD494FD7B}" sibTransId="{F61D4FB7-AE5A-4829-BF2F-220D0081E92C}"/>
    <dgm:cxn modelId="{F67C4B4D-45BB-4B87-99DF-6BC728E95D23}" type="presOf" srcId="{A1DD313E-A97B-42DC-9794-BE04650F62DC}" destId="{AFC71487-EA4D-4A71-B1CC-1A1C7E4DB3E3}" srcOrd="0" destOrd="0" presId="urn:microsoft.com/office/officeart/2005/8/layout/process1"/>
    <dgm:cxn modelId="{57DEDC7C-40FA-4EA0-8A23-7F4372356D56}" type="presOf" srcId="{252A16D4-2348-4C46-9BC0-0991977F68F8}" destId="{2D92D701-AAF5-4FFC-8A49-7F7CA5E67D01}" srcOrd="0" destOrd="0" presId="urn:microsoft.com/office/officeart/2005/8/layout/process1"/>
    <dgm:cxn modelId="{9C2D1F7D-FFDD-44CB-B01D-7D1350006E35}" type="presOf" srcId="{ECEFA82F-F6F7-47E6-8D9B-ABFFA5D34454}" destId="{0680BE1E-6033-4633-9518-7665BFB7E9C1}" srcOrd="0" destOrd="0" presId="urn:microsoft.com/office/officeart/2005/8/layout/process1"/>
    <dgm:cxn modelId="{53B5A583-8F95-44D3-AE77-2F5379C1D4CE}" type="presOf" srcId="{61D7F85F-4388-4DC7-9A7C-D8837701EBC1}" destId="{13FD19AA-9DB2-411F-9AC3-5540C478D8EA}" srcOrd="0" destOrd="0" presId="urn:microsoft.com/office/officeart/2005/8/layout/process1"/>
    <dgm:cxn modelId="{310BF288-B7E3-4540-8426-B11FE678C969}" type="presOf" srcId="{F7ABB049-49E3-4322-9065-CA1F42749A65}" destId="{B97A9304-5735-4439-AB8B-43ABE7C27E50}" srcOrd="0" destOrd="0" presId="urn:microsoft.com/office/officeart/2005/8/layout/process1"/>
    <dgm:cxn modelId="{F69DE1A0-A008-4580-B1A6-A38DF8195BA5}" type="presOf" srcId="{8AD1EE87-81B8-40A9-B8B7-D316D01ED965}" destId="{FF5E11A4-7B2A-4F9C-82F9-11DBD6C31DD1}" srcOrd="0" destOrd="0" presId="urn:microsoft.com/office/officeart/2005/8/layout/process1"/>
    <dgm:cxn modelId="{C6EFDBE4-A54C-4293-BBE1-F17D75A14DA8}" type="presOf" srcId="{F7ABB049-49E3-4322-9065-CA1F42749A65}" destId="{EA365AA5-1049-42C5-B55A-C8F85DDE7A0D}" srcOrd="1" destOrd="0" presId="urn:microsoft.com/office/officeart/2005/8/layout/process1"/>
    <dgm:cxn modelId="{D314D4F4-E557-4009-AC2C-C3B016B56995}" srcId="{84C0D5B0-E3D5-47D2-B85D-B305172E5422}" destId="{AAC05769-22E5-40FA-818B-DCE63AA43513}" srcOrd="1" destOrd="0" parTransId="{9CD01EE5-6FDB-48E2-AE32-D5DB3D872A1B}" sibTransId="{61D7F85F-4388-4DC7-9A7C-D8837701EBC1}"/>
    <dgm:cxn modelId="{99D36EF6-225D-459A-AA27-043FB9B0D137}" type="presOf" srcId="{252A16D4-2348-4C46-9BC0-0991977F68F8}" destId="{4B596374-BF22-4B96-A366-4CE4E2557E9A}" srcOrd="1" destOrd="0" presId="urn:microsoft.com/office/officeart/2005/8/layout/process1"/>
    <dgm:cxn modelId="{728AEF1E-BDDF-49EA-9BA1-1299C5A8795A}" type="presParOf" srcId="{C80042D5-1888-4FFE-90CB-CADACD8FABFA}" destId="{0680BE1E-6033-4633-9518-7665BFB7E9C1}" srcOrd="0" destOrd="0" presId="urn:microsoft.com/office/officeart/2005/8/layout/process1"/>
    <dgm:cxn modelId="{4E1CB443-48CC-4E17-9B96-A8399B04899E}" type="presParOf" srcId="{C80042D5-1888-4FFE-90CB-CADACD8FABFA}" destId="{B97A9304-5735-4439-AB8B-43ABE7C27E50}" srcOrd="1" destOrd="0" presId="urn:microsoft.com/office/officeart/2005/8/layout/process1"/>
    <dgm:cxn modelId="{82A41782-6136-410C-9FBF-DC33C7124444}" type="presParOf" srcId="{B97A9304-5735-4439-AB8B-43ABE7C27E50}" destId="{EA365AA5-1049-42C5-B55A-C8F85DDE7A0D}" srcOrd="0" destOrd="0" presId="urn:microsoft.com/office/officeart/2005/8/layout/process1"/>
    <dgm:cxn modelId="{61CC9374-5B89-4E7D-99D1-10912AED020C}" type="presParOf" srcId="{C80042D5-1888-4FFE-90CB-CADACD8FABFA}" destId="{60CF92A0-1D21-4DF5-9CA7-E07819819631}" srcOrd="2" destOrd="0" presId="urn:microsoft.com/office/officeart/2005/8/layout/process1"/>
    <dgm:cxn modelId="{746FA9CB-465C-4B46-80F2-CC1422A6BF88}" type="presParOf" srcId="{C80042D5-1888-4FFE-90CB-CADACD8FABFA}" destId="{13FD19AA-9DB2-411F-9AC3-5540C478D8EA}" srcOrd="3" destOrd="0" presId="urn:microsoft.com/office/officeart/2005/8/layout/process1"/>
    <dgm:cxn modelId="{F6A895A8-D0F1-4367-9BE1-8A1BD8E4B5E9}" type="presParOf" srcId="{13FD19AA-9DB2-411F-9AC3-5540C478D8EA}" destId="{68447E62-9BB9-4A99-97AF-EC2A8A5C6ED3}" srcOrd="0" destOrd="0" presId="urn:microsoft.com/office/officeart/2005/8/layout/process1"/>
    <dgm:cxn modelId="{BC98AE69-F950-4C53-874C-AEFCDBECCF73}" type="presParOf" srcId="{C80042D5-1888-4FFE-90CB-CADACD8FABFA}" destId="{AFC71487-EA4D-4A71-B1CC-1A1C7E4DB3E3}" srcOrd="4" destOrd="0" presId="urn:microsoft.com/office/officeart/2005/8/layout/process1"/>
    <dgm:cxn modelId="{25DFD50C-9EA4-47B8-9CB4-D42E4B655501}" type="presParOf" srcId="{C80042D5-1888-4FFE-90CB-CADACD8FABFA}" destId="{2D92D701-AAF5-4FFC-8A49-7F7CA5E67D01}" srcOrd="5" destOrd="0" presId="urn:microsoft.com/office/officeart/2005/8/layout/process1"/>
    <dgm:cxn modelId="{2622EB7B-EFAC-47BB-80A1-68C0EBFBEB99}" type="presParOf" srcId="{2D92D701-AAF5-4FFC-8A49-7F7CA5E67D01}" destId="{4B596374-BF22-4B96-A366-4CE4E2557E9A}" srcOrd="0" destOrd="0" presId="urn:microsoft.com/office/officeart/2005/8/layout/process1"/>
    <dgm:cxn modelId="{4DE87CD8-80B8-4ED1-91A9-44BDDF347493}" type="presParOf" srcId="{C80042D5-1888-4FFE-90CB-CADACD8FABFA}" destId="{FF5E11A4-7B2A-4F9C-82F9-11DBD6C31DD1}"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D18A2-D7D6-4ECE-A6AD-344135694E7E}">
      <dsp:nvSpPr>
        <dsp:cNvPr id="0" name=""/>
        <dsp:cNvSpPr/>
      </dsp:nvSpPr>
      <dsp:spPr>
        <a:xfrm>
          <a:off x="0" y="0"/>
          <a:ext cx="2461845" cy="246184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0183FB-355A-45D9-8C79-F16554B2838B}">
      <dsp:nvSpPr>
        <dsp:cNvPr id="0" name=""/>
        <dsp:cNvSpPr/>
      </dsp:nvSpPr>
      <dsp:spPr>
        <a:xfrm>
          <a:off x="1230922" y="0"/>
          <a:ext cx="8077199" cy="246184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u="sng" kern="1200"/>
            <a:t>Tenure of Parliament:</a:t>
          </a:r>
          <a:endParaRPr lang="en-US" sz="2400" kern="1200"/>
        </a:p>
      </dsp:txBody>
      <dsp:txXfrm>
        <a:off x="1230922" y="0"/>
        <a:ext cx="8077199" cy="1169376"/>
      </dsp:txXfrm>
    </dsp:sp>
    <dsp:sp modelId="{F274EEA9-7B00-4C26-AB79-4DEAA9E6AC7B}">
      <dsp:nvSpPr>
        <dsp:cNvPr id="0" name=""/>
        <dsp:cNvSpPr/>
      </dsp:nvSpPr>
      <dsp:spPr>
        <a:xfrm>
          <a:off x="646234" y="1169376"/>
          <a:ext cx="1169376" cy="1169376"/>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18233-23C8-466E-909D-D27DC99E4927}">
      <dsp:nvSpPr>
        <dsp:cNvPr id="0" name=""/>
        <dsp:cNvSpPr/>
      </dsp:nvSpPr>
      <dsp:spPr>
        <a:xfrm>
          <a:off x="1230922" y="1169376"/>
          <a:ext cx="8077199" cy="116937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t>The term of a Parliament is five years, as per provision of clause (3) of article 72 of the Constitution.</a:t>
          </a:r>
        </a:p>
      </dsp:txBody>
      <dsp:txXfrm>
        <a:off x="1230922" y="1169376"/>
        <a:ext cx="8077199" cy="11693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3B6A9-08ED-45FD-A027-FA16AEB78F16}">
      <dsp:nvSpPr>
        <dsp:cNvPr id="0" name=""/>
        <dsp:cNvSpPr/>
      </dsp:nvSpPr>
      <dsp:spPr>
        <a:xfrm>
          <a:off x="0" y="0"/>
          <a:ext cx="4103077" cy="410307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4E44DA-0A30-4345-BD48-D92F2FB298AC}">
      <dsp:nvSpPr>
        <dsp:cNvPr id="0" name=""/>
        <dsp:cNvSpPr/>
      </dsp:nvSpPr>
      <dsp:spPr>
        <a:xfrm>
          <a:off x="2051538" y="0"/>
          <a:ext cx="6562559" cy="410307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Article 70 of the Constitution makes floor crossing illegal. Members engaging in floor crossing lose their membership.</a:t>
          </a:r>
        </a:p>
      </dsp:txBody>
      <dsp:txXfrm>
        <a:off x="2051538" y="0"/>
        <a:ext cx="6562559" cy="656492"/>
      </dsp:txXfrm>
    </dsp:sp>
    <dsp:sp modelId="{BD79E054-C4A4-4502-8556-4F81B62AB1DE}">
      <dsp:nvSpPr>
        <dsp:cNvPr id="0" name=""/>
        <dsp:cNvSpPr/>
      </dsp:nvSpPr>
      <dsp:spPr>
        <a:xfrm>
          <a:off x="430823" y="656492"/>
          <a:ext cx="3241430" cy="324143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4A30D-7984-4B6E-923E-15F098108195}">
      <dsp:nvSpPr>
        <dsp:cNvPr id="0" name=""/>
        <dsp:cNvSpPr/>
      </dsp:nvSpPr>
      <dsp:spPr>
        <a:xfrm>
          <a:off x="2051538" y="656492"/>
          <a:ext cx="6562559" cy="324143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Floor crossing is described in the Constitution as</a:t>
          </a:r>
          <a:r>
            <a:rPr lang="en-US" sz="1500" kern="1200" dirty="0"/>
            <a:t>:</a:t>
          </a:r>
        </a:p>
      </dsp:txBody>
      <dsp:txXfrm>
        <a:off x="2051538" y="656492"/>
        <a:ext cx="6562559" cy="656492"/>
      </dsp:txXfrm>
    </dsp:sp>
    <dsp:sp modelId="{57A21CC5-32B2-4E48-A5FB-53857D691954}">
      <dsp:nvSpPr>
        <dsp:cNvPr id="0" name=""/>
        <dsp:cNvSpPr/>
      </dsp:nvSpPr>
      <dsp:spPr>
        <a:xfrm>
          <a:off x="861646" y="1312984"/>
          <a:ext cx="2379784" cy="237978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2BAFC8-53E8-4C32-9CA2-080253232CDB}">
      <dsp:nvSpPr>
        <dsp:cNvPr id="0" name=""/>
        <dsp:cNvSpPr/>
      </dsp:nvSpPr>
      <dsp:spPr>
        <a:xfrm>
          <a:off x="2051538" y="1312984"/>
          <a:ext cx="6562559" cy="237978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Resignation from the political party that nominated the member,</a:t>
          </a:r>
        </a:p>
      </dsp:txBody>
      <dsp:txXfrm>
        <a:off x="2051538" y="1312984"/>
        <a:ext cx="6562559" cy="656492"/>
      </dsp:txXfrm>
    </dsp:sp>
    <dsp:sp modelId="{2FE409DC-4547-4648-8EDE-B184F6B09905}">
      <dsp:nvSpPr>
        <dsp:cNvPr id="0" name=""/>
        <dsp:cNvSpPr/>
      </dsp:nvSpPr>
      <dsp:spPr>
        <a:xfrm>
          <a:off x="1292469" y="1969476"/>
          <a:ext cx="1518138" cy="151813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98FC33-3A76-44BF-B8AF-501D3CAF1526}">
      <dsp:nvSpPr>
        <dsp:cNvPr id="0" name=""/>
        <dsp:cNvSpPr/>
      </dsp:nvSpPr>
      <dsp:spPr>
        <a:xfrm>
          <a:off x="2051538" y="1969476"/>
          <a:ext cx="6562559" cy="151813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Voting against the nominating party</a:t>
          </a:r>
        </a:p>
      </dsp:txBody>
      <dsp:txXfrm>
        <a:off x="2051538" y="1969476"/>
        <a:ext cx="6562559" cy="656492"/>
      </dsp:txXfrm>
    </dsp:sp>
    <dsp:sp modelId="{9306AB16-15FB-48ED-907E-7095DDB83EF0}">
      <dsp:nvSpPr>
        <dsp:cNvPr id="0" name=""/>
        <dsp:cNvSpPr/>
      </dsp:nvSpPr>
      <dsp:spPr>
        <a:xfrm>
          <a:off x="1723292" y="2625969"/>
          <a:ext cx="656492" cy="65649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3B593A-6645-4BCD-82F1-0722AEDADC38}">
      <dsp:nvSpPr>
        <dsp:cNvPr id="0" name=""/>
        <dsp:cNvSpPr/>
      </dsp:nvSpPr>
      <dsp:spPr>
        <a:xfrm>
          <a:off x="2051538" y="2625969"/>
          <a:ext cx="6562559" cy="65649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Abstaining from voting, either by abstention or absence, against the directive of the party Whip</a:t>
          </a:r>
        </a:p>
      </dsp:txBody>
      <dsp:txXfrm>
        <a:off x="2051538" y="2625969"/>
        <a:ext cx="6562559" cy="656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B0070-6F03-4404-974C-95BC4CB35A71}">
      <dsp:nvSpPr>
        <dsp:cNvPr id="0" name=""/>
        <dsp:cNvSpPr/>
      </dsp:nvSpPr>
      <dsp:spPr>
        <a:xfrm>
          <a:off x="650831" y="0"/>
          <a:ext cx="7376093" cy="2898569"/>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C3200-AAF4-474B-8BBE-EE035A44F9CA}">
      <dsp:nvSpPr>
        <dsp:cNvPr id="0" name=""/>
        <dsp:cNvSpPr/>
      </dsp:nvSpPr>
      <dsp:spPr>
        <a:xfrm>
          <a:off x="294060" y="869570"/>
          <a:ext cx="2603327" cy="115942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dirty="0"/>
            <a:t>The President of Bangladesh is elected by the Parliament through open ballot voting.</a:t>
          </a:r>
        </a:p>
      </dsp:txBody>
      <dsp:txXfrm>
        <a:off x="350659" y="926169"/>
        <a:ext cx="2490129" cy="1046229"/>
      </dsp:txXfrm>
    </dsp:sp>
    <dsp:sp modelId="{A0A80443-75D5-4E60-AA8C-29B87114412D}">
      <dsp:nvSpPr>
        <dsp:cNvPr id="0" name=""/>
        <dsp:cNvSpPr/>
      </dsp:nvSpPr>
      <dsp:spPr>
        <a:xfrm>
          <a:off x="3037214" y="869570"/>
          <a:ext cx="2603327" cy="115942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As a result, the opposition party seldom nominates a candidate and the governing party nominee is uncontested. </a:t>
          </a:r>
        </a:p>
      </dsp:txBody>
      <dsp:txXfrm>
        <a:off x="3093813" y="926169"/>
        <a:ext cx="2490129" cy="1046229"/>
      </dsp:txXfrm>
    </dsp:sp>
    <dsp:sp modelId="{EB8559BB-EBBE-4375-ADAB-D19FF53BF578}">
      <dsp:nvSpPr>
        <dsp:cNvPr id="0" name=""/>
        <dsp:cNvSpPr/>
      </dsp:nvSpPr>
      <dsp:spPr>
        <a:xfrm>
          <a:off x="5780369" y="869570"/>
          <a:ext cx="2603327" cy="1159427"/>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The Parliament can also impeach the President by a two-thirds majority.</a:t>
          </a:r>
        </a:p>
      </dsp:txBody>
      <dsp:txXfrm>
        <a:off x="5836968" y="926169"/>
        <a:ext cx="2490129" cy="1046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D68B6-AEE2-4694-912E-3B7B59DF13BD}">
      <dsp:nvSpPr>
        <dsp:cNvPr id="0" name=""/>
        <dsp:cNvSpPr/>
      </dsp:nvSpPr>
      <dsp:spPr>
        <a:xfrm rot="10800000">
          <a:off x="1534674" y="30964"/>
          <a:ext cx="5270717" cy="881600"/>
        </a:xfrm>
        <a:prstGeom prst="homePlat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76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a:t>President ( State Head ) : Mohammad Abdul Hamid </a:t>
          </a:r>
        </a:p>
      </dsp:txBody>
      <dsp:txXfrm rot="10800000">
        <a:off x="1755074" y="30964"/>
        <a:ext cx="5050317" cy="881600"/>
      </dsp:txXfrm>
    </dsp:sp>
    <dsp:sp modelId="{C91989EE-A528-42A6-891F-D0FCF382446F}">
      <dsp:nvSpPr>
        <dsp:cNvPr id="0" name=""/>
        <dsp:cNvSpPr/>
      </dsp:nvSpPr>
      <dsp:spPr>
        <a:xfrm>
          <a:off x="1110889" y="48773"/>
          <a:ext cx="828351" cy="94211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A44F-79E5-4BA0-AE4A-9C2151F416DD}">
      <dsp:nvSpPr>
        <dsp:cNvPr id="0" name=""/>
        <dsp:cNvSpPr/>
      </dsp:nvSpPr>
      <dsp:spPr>
        <a:xfrm rot="10800000">
          <a:off x="1547986" y="1205986"/>
          <a:ext cx="5270717" cy="881600"/>
        </a:xfrm>
        <a:prstGeom prst="homePlat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76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a:t>Prime Minister ( Cabinet Head ) : Sheikh Hasina</a:t>
          </a:r>
        </a:p>
      </dsp:txBody>
      <dsp:txXfrm rot="10800000">
        <a:off x="1768386" y="1205986"/>
        <a:ext cx="5050317" cy="881600"/>
      </dsp:txXfrm>
    </dsp:sp>
    <dsp:sp modelId="{E4F11D60-DBE1-4232-84AE-585697EA0365}">
      <dsp:nvSpPr>
        <dsp:cNvPr id="0" name=""/>
        <dsp:cNvSpPr/>
      </dsp:nvSpPr>
      <dsp:spPr>
        <a:xfrm>
          <a:off x="1107186" y="1205986"/>
          <a:ext cx="881600" cy="88160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508F71-1C28-41A3-ABE6-D9D1472CF134}">
      <dsp:nvSpPr>
        <dsp:cNvPr id="0" name=""/>
        <dsp:cNvSpPr/>
      </dsp:nvSpPr>
      <dsp:spPr>
        <a:xfrm rot="10800000">
          <a:off x="1547986" y="2350751"/>
          <a:ext cx="5270717" cy="881600"/>
        </a:xfrm>
        <a:prstGeom prst="homePlat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8761" tIns="83820" rIns="156464"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Speaker ( Parliament Head ) : Dr. </a:t>
          </a:r>
          <a:r>
            <a:rPr lang="en-US" sz="2200" kern="1200" dirty="0" err="1"/>
            <a:t>Shirin</a:t>
          </a:r>
          <a:r>
            <a:rPr lang="en-US" sz="2200" kern="1200" dirty="0"/>
            <a:t> </a:t>
          </a:r>
          <a:r>
            <a:rPr lang="en-US" sz="2200" kern="1200" dirty="0" err="1"/>
            <a:t>Sharmin</a:t>
          </a:r>
          <a:r>
            <a:rPr lang="en-US" sz="2200" kern="1200" dirty="0"/>
            <a:t> </a:t>
          </a:r>
          <a:r>
            <a:rPr lang="en-US" sz="2200" kern="1200" dirty="0" err="1"/>
            <a:t>Chaudhury</a:t>
          </a:r>
          <a:r>
            <a:rPr lang="en-US" sz="2200" kern="1200" dirty="0"/>
            <a:t>, MP</a:t>
          </a:r>
        </a:p>
      </dsp:txBody>
      <dsp:txXfrm rot="10800000">
        <a:off x="1768386" y="2350751"/>
        <a:ext cx="5050317" cy="881600"/>
      </dsp:txXfrm>
    </dsp:sp>
    <dsp:sp modelId="{0A20CB59-32DF-4B57-8660-96A0D4C24C67}">
      <dsp:nvSpPr>
        <dsp:cNvPr id="0" name=""/>
        <dsp:cNvSpPr/>
      </dsp:nvSpPr>
      <dsp:spPr>
        <a:xfrm>
          <a:off x="1107186" y="2350751"/>
          <a:ext cx="881600" cy="881600"/>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7000" r="-2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0BE1E-6033-4633-9518-7665BFB7E9C1}">
      <dsp:nvSpPr>
        <dsp:cNvPr id="0" name=""/>
        <dsp:cNvSpPr/>
      </dsp:nvSpPr>
      <dsp:spPr>
        <a:xfrm>
          <a:off x="3854" y="1183897"/>
          <a:ext cx="1685480" cy="1058692"/>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Law Making</a:t>
          </a:r>
        </a:p>
      </dsp:txBody>
      <dsp:txXfrm>
        <a:off x="34862" y="1214905"/>
        <a:ext cx="1623464" cy="996676"/>
      </dsp:txXfrm>
    </dsp:sp>
    <dsp:sp modelId="{B97A9304-5735-4439-AB8B-43ABE7C27E50}">
      <dsp:nvSpPr>
        <dsp:cNvPr id="0" name=""/>
        <dsp:cNvSpPr/>
      </dsp:nvSpPr>
      <dsp:spPr>
        <a:xfrm>
          <a:off x="1857884" y="1504243"/>
          <a:ext cx="357321" cy="417999"/>
        </a:xfrm>
        <a:prstGeom prst="rightArrow">
          <a:avLst>
            <a:gd name="adj1" fmla="val 60000"/>
            <a:gd name="adj2" fmla="val 50000"/>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57884" y="1587843"/>
        <a:ext cx="250125" cy="250799"/>
      </dsp:txXfrm>
    </dsp:sp>
    <dsp:sp modelId="{60CF92A0-1D21-4DF5-9CA7-E07819819631}">
      <dsp:nvSpPr>
        <dsp:cNvPr id="0" name=""/>
        <dsp:cNvSpPr/>
      </dsp:nvSpPr>
      <dsp:spPr>
        <a:xfrm>
          <a:off x="2363528" y="1183897"/>
          <a:ext cx="1685480" cy="1058692"/>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Control Over Budget</a:t>
          </a:r>
        </a:p>
      </dsp:txBody>
      <dsp:txXfrm>
        <a:off x="2394536" y="1214905"/>
        <a:ext cx="1623464" cy="996676"/>
      </dsp:txXfrm>
    </dsp:sp>
    <dsp:sp modelId="{13FD19AA-9DB2-411F-9AC3-5540C478D8EA}">
      <dsp:nvSpPr>
        <dsp:cNvPr id="0" name=""/>
        <dsp:cNvSpPr/>
      </dsp:nvSpPr>
      <dsp:spPr>
        <a:xfrm>
          <a:off x="4217557" y="1504243"/>
          <a:ext cx="357321" cy="417999"/>
        </a:xfrm>
        <a:prstGeom prst="rightArrow">
          <a:avLst>
            <a:gd name="adj1" fmla="val 60000"/>
            <a:gd name="adj2" fmla="val 50000"/>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217557" y="1587843"/>
        <a:ext cx="250125" cy="250799"/>
      </dsp:txXfrm>
    </dsp:sp>
    <dsp:sp modelId="{AFC71487-EA4D-4A71-B1CC-1A1C7E4DB3E3}">
      <dsp:nvSpPr>
        <dsp:cNvPr id="0" name=""/>
        <dsp:cNvSpPr/>
      </dsp:nvSpPr>
      <dsp:spPr>
        <a:xfrm>
          <a:off x="4723201" y="1183897"/>
          <a:ext cx="1685480" cy="1058692"/>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Control Over Executive</a:t>
          </a:r>
        </a:p>
      </dsp:txBody>
      <dsp:txXfrm>
        <a:off x="4754209" y="1214905"/>
        <a:ext cx="1623464" cy="996676"/>
      </dsp:txXfrm>
    </dsp:sp>
    <dsp:sp modelId="{2D92D701-AAF5-4FFC-8A49-7F7CA5E67D01}">
      <dsp:nvSpPr>
        <dsp:cNvPr id="0" name=""/>
        <dsp:cNvSpPr/>
      </dsp:nvSpPr>
      <dsp:spPr>
        <a:xfrm>
          <a:off x="6577230" y="1504243"/>
          <a:ext cx="357321" cy="417999"/>
        </a:xfrm>
        <a:prstGeom prst="rightArrow">
          <a:avLst>
            <a:gd name="adj1" fmla="val 60000"/>
            <a:gd name="adj2" fmla="val 50000"/>
          </a:avLst>
        </a:prstGeom>
        <a:gradFill rotWithShape="0">
          <a:gsLst>
            <a:gs pos="0">
              <a:schemeClr val="accent1">
                <a:tint val="60000"/>
                <a:hueOff val="0"/>
                <a:satOff val="0"/>
                <a:lumOff val="0"/>
                <a:alphaOff val="0"/>
                <a:tint val="64000"/>
                <a:lumMod val="118000"/>
              </a:schemeClr>
            </a:gs>
            <a:gs pos="100000">
              <a:schemeClr val="accent1">
                <a:tint val="60000"/>
                <a:hueOff val="0"/>
                <a:satOff val="0"/>
                <a:lumOff val="0"/>
                <a:alphaOff val="0"/>
                <a:tint val="92000"/>
                <a:alpha val="100000"/>
                <a:lumMod val="11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577230" y="1587843"/>
        <a:ext cx="250125" cy="250799"/>
      </dsp:txXfrm>
    </dsp:sp>
    <dsp:sp modelId="{FF5E11A4-7B2A-4F9C-82F9-11DBD6C31DD1}">
      <dsp:nvSpPr>
        <dsp:cNvPr id="0" name=""/>
        <dsp:cNvSpPr/>
      </dsp:nvSpPr>
      <dsp:spPr>
        <a:xfrm>
          <a:off x="7082875" y="1183897"/>
          <a:ext cx="1685480" cy="1058692"/>
        </a:xfrm>
        <a:prstGeom prst="roundRect">
          <a:avLst>
            <a:gd name="adj" fmla="val 10000"/>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a:t>Ensuring accountability of the Government</a:t>
          </a:r>
        </a:p>
      </dsp:txBody>
      <dsp:txXfrm>
        <a:off x="7113883" y="1214905"/>
        <a:ext cx="1623464" cy="996676"/>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61CE2E5-33AF-4F0F-BB97-B66B67B1BEA4}" type="slidenum">
              <a:rPr lang="en-US" smtClean="0"/>
              <a:t>‹#›</a:t>
            </a:fld>
            <a:endParaRPr lang="en-US"/>
          </a:p>
        </p:txBody>
      </p:sp>
    </p:spTree>
    <p:extLst>
      <p:ext uri="{BB962C8B-B14F-4D97-AF65-F5344CB8AC3E}">
        <p14:creationId xmlns:p14="http://schemas.microsoft.com/office/powerpoint/2010/main" val="234058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72A94A-8BE1-4303-83A6-9CF08CF81810}"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33785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80296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4249760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587403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72A94A-8BE1-4303-83A6-9CF08CF81810}"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401698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072A94A-8BE1-4303-83A6-9CF08CF81810}"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2400348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230535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21197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54085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72A94A-8BE1-4303-83A6-9CF08CF81810}"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1632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2A94A-8BE1-4303-83A6-9CF08CF81810}"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39152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72A94A-8BE1-4303-83A6-9CF08CF81810}"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32084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72A94A-8BE1-4303-83A6-9CF08CF81810}"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32544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2A94A-8BE1-4303-83A6-9CF08CF81810}"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16299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72A94A-8BE1-4303-83A6-9CF08CF81810}"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254768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72A94A-8BE1-4303-83A6-9CF08CF81810}"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1CE2E5-33AF-4F0F-BB97-B66B67B1BEA4}" type="slidenum">
              <a:rPr lang="en-US" smtClean="0"/>
              <a:t>‹#›</a:t>
            </a:fld>
            <a:endParaRPr lang="en-US"/>
          </a:p>
        </p:txBody>
      </p:sp>
    </p:spTree>
    <p:extLst>
      <p:ext uri="{BB962C8B-B14F-4D97-AF65-F5344CB8AC3E}">
        <p14:creationId xmlns:p14="http://schemas.microsoft.com/office/powerpoint/2010/main" val="378370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0072A94A-8BE1-4303-83A6-9CF08CF81810}" type="datetimeFigureOut">
              <a:rPr lang="en-US" smtClean="0"/>
              <a:t>10/5/2024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61CE2E5-33AF-4F0F-BB97-B66B67B1BEA4}" type="slidenum">
              <a:rPr lang="en-US" smtClean="0"/>
              <a:t>‹#›</a:t>
            </a:fld>
            <a:endParaRPr lang="en-US"/>
          </a:p>
        </p:txBody>
      </p:sp>
    </p:spTree>
    <p:extLst>
      <p:ext uri="{BB962C8B-B14F-4D97-AF65-F5344CB8AC3E}">
        <p14:creationId xmlns:p14="http://schemas.microsoft.com/office/powerpoint/2010/main" val="4212551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 /><Relationship Id="rId2" Type="http://schemas.openxmlformats.org/officeDocument/2006/relationships/diagramData" Target="../diagrams/data4.xml" /><Relationship Id="rId1" Type="http://schemas.openxmlformats.org/officeDocument/2006/relationships/slideLayout" Target="../slideLayouts/slideLayout2.xml" /><Relationship Id="rId6" Type="http://schemas.microsoft.com/office/2007/relationships/diagramDrawing" Target="../diagrams/drawing4.xml" /><Relationship Id="rId5" Type="http://schemas.openxmlformats.org/officeDocument/2006/relationships/diagramColors" Target="../diagrams/colors4.xml" /><Relationship Id="rId4" Type="http://schemas.openxmlformats.org/officeDocument/2006/relationships/diagramQuickStyle" Target="../diagrams/quickStyle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 /><Relationship Id="rId2" Type="http://schemas.openxmlformats.org/officeDocument/2006/relationships/diagramData" Target="../diagrams/data5.xml" /><Relationship Id="rId1" Type="http://schemas.openxmlformats.org/officeDocument/2006/relationships/slideLayout" Target="../slideLayouts/slideLayout2.xml" /><Relationship Id="rId6" Type="http://schemas.microsoft.com/office/2007/relationships/diagramDrawing" Target="../diagrams/drawing5.xml" /><Relationship Id="rId5" Type="http://schemas.openxmlformats.org/officeDocument/2006/relationships/diagramColors" Target="../diagrams/colors5.xml" /><Relationship Id="rId4" Type="http://schemas.openxmlformats.org/officeDocument/2006/relationships/diagramQuickStyle" Target="../diagrams/quickStyle5.xml" /></Relationships>
</file>

<file path=ppt/slides/_rels/slide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8" y="340133"/>
            <a:ext cx="11336215" cy="6060667"/>
          </a:xfrm>
          <a:prstGeom prst="rect">
            <a:avLst/>
          </a:prstGeom>
          <a:blipFill dpi="0" rotWithShape="1">
            <a:blip r:embed="rId3">
              <a:alphaModFix amt="16000"/>
            </a:blip>
            <a:srcRect/>
            <a:tile tx="0" ty="0" sx="100000" sy="100000" flip="none" algn="tl"/>
          </a:blipFill>
        </p:spPr>
      </p:pic>
      <p:sp>
        <p:nvSpPr>
          <p:cNvPr id="2" name="Title 1"/>
          <p:cNvSpPr>
            <a:spLocks noGrp="1"/>
          </p:cNvSpPr>
          <p:nvPr>
            <p:ph type="ctrTitle"/>
          </p:nvPr>
        </p:nvSpPr>
        <p:spPr>
          <a:xfrm>
            <a:off x="1625849" y="857254"/>
            <a:ext cx="6477806" cy="1906075"/>
          </a:xfrm>
        </p:spPr>
        <p:txBody>
          <a:bodyPr>
            <a:normAutofit fontScale="90000"/>
          </a:bodyPr>
          <a:lstStyle/>
          <a:p>
            <a:r>
              <a:rPr lang="en-US" dirty="0">
                <a:solidFill>
                  <a:schemeClr val="tx2">
                    <a:lumMod val="75000"/>
                  </a:schemeClr>
                </a:solidFill>
              </a:rPr>
              <a:t>Parliamentary system in Bangladesh</a:t>
            </a:r>
          </a:p>
        </p:txBody>
      </p:sp>
      <p:sp>
        <p:nvSpPr>
          <p:cNvPr id="3" name="TextBox 2"/>
          <p:cNvSpPr txBox="1"/>
          <p:nvPr/>
        </p:nvSpPr>
        <p:spPr>
          <a:xfrm>
            <a:off x="7528496" y="673100"/>
            <a:ext cx="3581400" cy="923330"/>
          </a:xfrm>
          <a:prstGeom prst="rect">
            <a:avLst/>
          </a:prstGeom>
          <a:noFill/>
        </p:spPr>
        <p:txBody>
          <a:bodyPr wrap="square" rtlCol="0">
            <a:spAutoFit/>
          </a:bodyPr>
          <a:lstStyle/>
          <a:p>
            <a:r>
              <a:rPr lang="en-GB" dirty="0"/>
              <a:t>Nabila Jahan </a:t>
            </a:r>
            <a:r>
              <a:rPr lang="en-GB" dirty="0" err="1"/>
              <a:t>Rimu</a:t>
            </a:r>
            <a:endParaRPr lang="en-GB" dirty="0"/>
          </a:p>
          <a:p>
            <a:r>
              <a:rPr lang="en-GB" dirty="0"/>
              <a:t>Roll : 26</a:t>
            </a:r>
          </a:p>
          <a:p>
            <a:r>
              <a:rPr lang="en-GB" dirty="0"/>
              <a:t>Office-16</a:t>
            </a:r>
            <a:endParaRPr lang="en-US" dirty="0"/>
          </a:p>
        </p:txBody>
      </p:sp>
    </p:spTree>
    <p:extLst>
      <p:ext uri="{BB962C8B-B14F-4D97-AF65-F5344CB8AC3E}">
        <p14:creationId xmlns:p14="http://schemas.microsoft.com/office/powerpoint/2010/main" val="414648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Crossing : A questionable issue</a:t>
            </a:r>
          </a:p>
        </p:txBody>
      </p:sp>
      <p:graphicFrame>
        <p:nvGraphicFramePr>
          <p:cNvPr id="6" name="Diagram 5"/>
          <p:cNvGraphicFramePr/>
          <p:nvPr>
            <p:extLst>
              <p:ext uri="{D42A27DB-BD31-4B8C-83A1-F6EECF244321}">
                <p14:modId xmlns:p14="http://schemas.microsoft.com/office/powerpoint/2010/main" val="1686065978"/>
              </p:ext>
            </p:extLst>
          </p:nvPr>
        </p:nvGraphicFramePr>
        <p:xfrm>
          <a:off x="1302268" y="2391508"/>
          <a:ext cx="8614098" cy="4103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98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Conditions for Vacating Seats</a:t>
            </a:r>
            <a:endParaRPr lang="en-US" dirty="0"/>
          </a:p>
        </p:txBody>
      </p:sp>
      <p:sp>
        <p:nvSpPr>
          <p:cNvPr id="4" name="TextBox 3"/>
          <p:cNvSpPr txBox="1"/>
          <p:nvPr/>
        </p:nvSpPr>
        <p:spPr>
          <a:xfrm>
            <a:off x="644770" y="2059289"/>
            <a:ext cx="11207260" cy="489364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constitution elaborates situations when a seat may be vacated (Article 67). These include:</a:t>
            </a:r>
          </a:p>
          <a:p>
            <a:pPr algn="just"/>
            <a:endParaRPr lang="en-US" sz="2400" dirty="0">
              <a:latin typeface="Times New Roman" panose="02020603050405020304" pitchFamily="18" charset="0"/>
              <a:cs typeface="Times New Roman" panose="02020603050405020304" pitchFamily="18" charset="0"/>
            </a:endParaRPr>
          </a:p>
          <a:p>
            <a:pPr marL="257175" indent="-257175" algn="just">
              <a:buAutoNum type="alphaLcParenBoth"/>
            </a:pPr>
            <a:r>
              <a:rPr lang="en-US" sz="2400" dirty="0">
                <a:latin typeface="Times New Roman" panose="02020603050405020304" pitchFamily="18" charset="0"/>
                <a:cs typeface="Times New Roman" panose="02020603050405020304" pitchFamily="18" charset="0"/>
              </a:rPr>
              <a:t>failure to take oath within 90 days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 being absent from parliamentary sittings for 90 consecutive days without getting prior approval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 upon dissolution of parliament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 resignation; and,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(e) in the circumstances specified in Article 70.</a:t>
            </a:r>
          </a:p>
        </p:txBody>
      </p:sp>
    </p:spTree>
    <p:extLst>
      <p:ext uri="{BB962C8B-B14F-4D97-AF65-F5344CB8AC3E}">
        <p14:creationId xmlns:p14="http://schemas.microsoft.com/office/powerpoint/2010/main" val="39798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appoint a Prime Minister</a:t>
            </a:r>
          </a:p>
        </p:txBody>
      </p:sp>
      <p:sp>
        <p:nvSpPr>
          <p:cNvPr id="4" name="TextBox 3"/>
          <p:cNvSpPr txBox="1"/>
          <p:nvPr/>
        </p:nvSpPr>
        <p:spPr>
          <a:xfrm>
            <a:off x="726832" y="2211856"/>
            <a:ext cx="10855569" cy="4154984"/>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According to the Constitution the prime minister is appointed by the President based upon the result of the electorates choice in parliamentary general election held by the Election Commission. He / she is the CEO of government, head of cabinet.</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Prime Minister will be the leader of the majority party (or coalition) in the </a:t>
            </a:r>
            <a:r>
              <a:rPr lang="en-US" sz="2400" i="1" dirty="0" err="1">
                <a:latin typeface="Times New Roman" panose="02020603050405020304" pitchFamily="18" charset="0"/>
                <a:cs typeface="Times New Roman" panose="02020603050405020304" pitchFamily="18" charset="0"/>
              </a:rPr>
              <a:t>Jatiya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Sangsad</a:t>
            </a:r>
            <a:r>
              <a:rPr lang="en-US" sz="2400" dirty="0">
                <a:latin typeface="Times New Roman" panose="02020603050405020304" pitchFamily="18" charset="0"/>
                <a:cs typeface="Times New Roman" panose="02020603050405020304" pitchFamily="18" charset="0"/>
              </a:rPr>
              <a:t> and must have the confidence of the </a:t>
            </a:r>
            <a:r>
              <a:rPr lang="en-US" sz="2400" i="1" dirty="0" err="1">
                <a:latin typeface="Times New Roman" panose="02020603050405020304" pitchFamily="18" charset="0"/>
                <a:cs typeface="Times New Roman" panose="02020603050405020304" pitchFamily="18" charset="0"/>
              </a:rPr>
              <a:t>Jatiya</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Sangsad</a:t>
            </a:r>
            <a:r>
              <a:rPr lang="en-US" sz="2400" dirty="0">
                <a:latin typeface="Times New Roman" panose="02020603050405020304" pitchFamily="18" charset="0"/>
                <a:cs typeface="Times New Roman" panose="02020603050405020304" pitchFamily="18" charset="0"/>
              </a:rPr>
              <a:t> to govern. </a:t>
            </a:r>
          </a:p>
          <a:p>
            <a:pPr algn="just"/>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cabinet is composed of ministers selected by the prime minister and appointed by the president. At least 90% of the ministers must be MPs. The other 10% may be non-MP experts or "technocrats" who are not otherwise disqualified from being elected MPs.</a:t>
            </a:r>
          </a:p>
        </p:txBody>
      </p:sp>
    </p:spTree>
    <p:extLst>
      <p:ext uri="{BB962C8B-B14F-4D97-AF65-F5344CB8AC3E}">
        <p14:creationId xmlns:p14="http://schemas.microsoft.com/office/powerpoint/2010/main" val="140394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President Election</a:t>
            </a:r>
          </a:p>
        </p:txBody>
      </p:sp>
      <p:graphicFrame>
        <p:nvGraphicFramePr>
          <p:cNvPr id="5" name="Diagram 4"/>
          <p:cNvGraphicFramePr/>
          <p:nvPr>
            <p:extLst>
              <p:ext uri="{D42A27DB-BD31-4B8C-83A1-F6EECF244321}">
                <p14:modId xmlns:p14="http://schemas.microsoft.com/office/powerpoint/2010/main" val="1111039783"/>
              </p:ext>
            </p:extLst>
          </p:nvPr>
        </p:nvGraphicFramePr>
        <p:xfrm>
          <a:off x="1955073" y="2728507"/>
          <a:ext cx="8677757" cy="2898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1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person of Bangladesh Parliament</a:t>
            </a:r>
          </a:p>
        </p:txBody>
      </p:sp>
      <p:sp>
        <p:nvSpPr>
          <p:cNvPr id="4" name="TextBox 3"/>
          <p:cNvSpPr txBox="1"/>
          <p:nvPr/>
        </p:nvSpPr>
        <p:spPr>
          <a:xfrm>
            <a:off x="937846" y="2335534"/>
            <a:ext cx="10539046" cy="3785652"/>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Speaker and a Deputy Speaker should be appointed in the first sitting of parliament (Article 74).</a:t>
            </a:r>
          </a:p>
          <a:p>
            <a:pPr marL="257175" indent="-257175">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Speaker is the most powerful of the parliament who is important for maintaining its public image as a representative.</a:t>
            </a:r>
          </a:p>
          <a:p>
            <a:pPr marL="257175" indent="-257175">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Speaker is usually chosen from one of the two largest parties in the parliament by the members.</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Furthermore; whips, opposition leaders are part and parcel of parliament.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41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37846" y="2303714"/>
            <a:ext cx="10339754" cy="3993850"/>
          </a:xfrm>
          <a:prstGeom prst="rect">
            <a:avLst/>
          </a:prstGeom>
          <a:noFill/>
        </p:spPr>
        <p:txBody>
          <a:bodyPr wrap="square" rtlCol="0">
            <a:spAutoFit/>
          </a:bodyPr>
          <a:lstStyle/>
          <a:p>
            <a:pPr algn="just"/>
            <a:r>
              <a:rPr lang="en-US" sz="2400" b="1" i="1" u="sng" dirty="0">
                <a:latin typeface="Times New Roman" panose="02020603050405020304" pitchFamily="18" charset="0"/>
                <a:cs typeface="Times New Roman" panose="02020603050405020304" pitchFamily="18" charset="0"/>
              </a:rPr>
              <a:t>Whips:</a:t>
            </a:r>
          </a:p>
          <a:p>
            <a:pPr algn="just"/>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Whips are key agents appointed by both the government and the opposition to ensure party discipline in legislature. </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role of the whip is basically to ensure the presence of the MPs when voting takes place.</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For major votes, both the government and the opposition attempt to maximize turnout and the whip’s job is to ensure this takes place. </a:t>
            </a:r>
          </a:p>
          <a:p>
            <a:endParaRPr lang="en-US" sz="1353" dirty="0"/>
          </a:p>
        </p:txBody>
      </p:sp>
    </p:spTree>
    <p:extLst>
      <p:ext uri="{BB962C8B-B14F-4D97-AF65-F5344CB8AC3E}">
        <p14:creationId xmlns:p14="http://schemas.microsoft.com/office/powerpoint/2010/main" val="26063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Persons of Present Parliament</a:t>
            </a:r>
          </a:p>
        </p:txBody>
      </p:sp>
      <p:graphicFrame>
        <p:nvGraphicFramePr>
          <p:cNvPr id="6" name="Diagram 5"/>
          <p:cNvGraphicFramePr/>
          <p:nvPr>
            <p:extLst>
              <p:ext uri="{D42A27DB-BD31-4B8C-83A1-F6EECF244321}">
                <p14:modId xmlns:p14="http://schemas.microsoft.com/office/powerpoint/2010/main" val="400636937"/>
              </p:ext>
            </p:extLst>
          </p:nvPr>
        </p:nvGraphicFramePr>
        <p:xfrm>
          <a:off x="2072645" y="2483577"/>
          <a:ext cx="7925891" cy="3233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385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Tenure of All Parliament</a:t>
            </a:r>
          </a:p>
        </p:txBody>
      </p:sp>
      <p:graphicFrame>
        <p:nvGraphicFramePr>
          <p:cNvPr id="6" name="Table 5"/>
          <p:cNvGraphicFramePr>
            <a:graphicFrameLocks noGrp="1"/>
          </p:cNvGraphicFramePr>
          <p:nvPr>
            <p:extLst>
              <p:ext uri="{D42A27DB-BD31-4B8C-83A1-F6EECF244321}">
                <p14:modId xmlns:p14="http://schemas.microsoft.com/office/powerpoint/2010/main" val="36415697"/>
              </p:ext>
            </p:extLst>
          </p:nvPr>
        </p:nvGraphicFramePr>
        <p:xfrm>
          <a:off x="1500554" y="2292155"/>
          <a:ext cx="8874368" cy="4354830"/>
        </p:xfrm>
        <a:graphic>
          <a:graphicData uri="http://schemas.openxmlformats.org/drawingml/2006/table">
            <a:tbl>
              <a:tblPr firstRow="1" bandRow="1">
                <a:tableStyleId>{5C22544A-7EE6-4342-B048-85BDC9FD1C3A}</a:tableStyleId>
              </a:tblPr>
              <a:tblGrid>
                <a:gridCol w="2218592">
                  <a:extLst>
                    <a:ext uri="{9D8B030D-6E8A-4147-A177-3AD203B41FA5}">
                      <a16:colId xmlns:a16="http://schemas.microsoft.com/office/drawing/2014/main" val="3573988363"/>
                    </a:ext>
                  </a:extLst>
                </a:gridCol>
                <a:gridCol w="2218592">
                  <a:extLst>
                    <a:ext uri="{9D8B030D-6E8A-4147-A177-3AD203B41FA5}">
                      <a16:colId xmlns:a16="http://schemas.microsoft.com/office/drawing/2014/main" val="4236275479"/>
                    </a:ext>
                  </a:extLst>
                </a:gridCol>
                <a:gridCol w="2218592">
                  <a:extLst>
                    <a:ext uri="{9D8B030D-6E8A-4147-A177-3AD203B41FA5}">
                      <a16:colId xmlns:a16="http://schemas.microsoft.com/office/drawing/2014/main" val="931485087"/>
                    </a:ext>
                  </a:extLst>
                </a:gridCol>
                <a:gridCol w="2218592">
                  <a:extLst>
                    <a:ext uri="{9D8B030D-6E8A-4147-A177-3AD203B41FA5}">
                      <a16:colId xmlns:a16="http://schemas.microsoft.com/office/drawing/2014/main" val="1301391443"/>
                    </a:ext>
                  </a:extLst>
                </a:gridCol>
              </a:tblGrid>
              <a:tr h="274415">
                <a:tc>
                  <a:txBody>
                    <a:bodyPr/>
                    <a:lstStyle/>
                    <a:p>
                      <a:r>
                        <a:rPr lang="en-US" sz="2000" b="1" i="1" kern="1200" dirty="0">
                          <a:solidFill>
                            <a:schemeClr val="tx1"/>
                          </a:solidFill>
                          <a:effectLst/>
                          <a:latin typeface="Times New Roman" panose="02020603050405020304" pitchFamily="18" charset="0"/>
                          <a:ea typeface="+mn-ea"/>
                          <a:cs typeface="Times New Roman" panose="02020603050405020304" pitchFamily="18" charset="0"/>
                        </a:rPr>
                        <a:t>Parliament</a:t>
                      </a:r>
                      <a:endParaRPr lang="en-US" sz="20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algn="ctr" fontAlgn="t"/>
                      <a:r>
                        <a:rPr lang="en-US" sz="2000" b="1" i="1" dirty="0">
                          <a:solidFill>
                            <a:schemeClr val="tx1"/>
                          </a:solidFill>
                          <a:effectLst/>
                          <a:latin typeface="Times New Roman" panose="02020603050405020304" pitchFamily="18" charset="0"/>
                          <a:cs typeface="Times New Roman" panose="02020603050405020304" pitchFamily="18" charset="0"/>
                        </a:rPr>
                        <a:t>Date of First Sitting</a:t>
                      </a:r>
                      <a:endParaRPr lang="en-US" sz="2000" b="0" i="1" dirty="0">
                        <a:solidFill>
                          <a:schemeClr val="tx1"/>
                        </a:solidFill>
                        <a:effectLst/>
                        <a:latin typeface="Times New Roman" panose="02020603050405020304" pitchFamily="18" charset="0"/>
                        <a:cs typeface="Times New Roman" panose="02020603050405020304" pitchFamily="18" charset="0"/>
                      </a:endParaRPr>
                    </a:p>
                  </a:txBody>
                  <a:tcPr marL="28575" marR="28575" marT="28575" marB="28575"/>
                </a:tc>
                <a:tc>
                  <a:txBody>
                    <a:bodyPr/>
                    <a:lstStyle/>
                    <a:p>
                      <a:pPr algn="ctr" fontAlgn="t"/>
                      <a:r>
                        <a:rPr lang="en-US" sz="2000" b="1" i="1">
                          <a:solidFill>
                            <a:schemeClr val="tx1"/>
                          </a:solidFill>
                          <a:effectLst/>
                          <a:latin typeface="Times New Roman" panose="02020603050405020304" pitchFamily="18" charset="0"/>
                          <a:cs typeface="Times New Roman" panose="02020603050405020304" pitchFamily="18" charset="0"/>
                        </a:rPr>
                        <a:t>Date of Dissolution</a:t>
                      </a:r>
                      <a:endParaRPr lang="en-US" sz="2000" b="0" i="1">
                        <a:solidFill>
                          <a:schemeClr val="tx1"/>
                        </a:solidFill>
                        <a:effectLst/>
                        <a:latin typeface="Times New Roman" panose="02020603050405020304" pitchFamily="18" charset="0"/>
                        <a:cs typeface="Times New Roman" panose="02020603050405020304" pitchFamily="18" charset="0"/>
                      </a:endParaRPr>
                    </a:p>
                  </a:txBody>
                  <a:tcPr marL="28575" marR="28575" marT="28575" marB="28575"/>
                </a:tc>
                <a:tc>
                  <a:txBody>
                    <a:bodyPr/>
                    <a:lstStyle/>
                    <a:p>
                      <a:pPr algn="ctr" fontAlgn="t"/>
                      <a:r>
                        <a:rPr lang="en-US" sz="2000" b="1" i="1" dirty="0">
                          <a:solidFill>
                            <a:schemeClr val="tx1"/>
                          </a:solidFill>
                          <a:effectLst/>
                          <a:latin typeface="Times New Roman" panose="02020603050405020304" pitchFamily="18" charset="0"/>
                          <a:cs typeface="Times New Roman" panose="02020603050405020304" pitchFamily="18" charset="0"/>
                        </a:rPr>
                        <a:t>Actual Term</a:t>
                      </a:r>
                      <a:endParaRPr lang="en-US" sz="2000" b="0" i="1" dirty="0">
                        <a:solidFill>
                          <a:schemeClr val="tx1"/>
                        </a:solidFill>
                        <a:effectLst/>
                        <a:latin typeface="Times New Roman" panose="02020603050405020304" pitchFamily="18" charset="0"/>
                        <a:cs typeface="Times New Roman" panose="02020603050405020304" pitchFamily="18" charset="0"/>
                      </a:endParaRPr>
                    </a:p>
                  </a:txBody>
                  <a:tcPr marL="28575" marR="28575" marT="28575" marB="28575"/>
                </a:tc>
                <a:extLst>
                  <a:ext uri="{0D108BD9-81ED-4DB2-BD59-A6C34878D82A}">
                    <a16:rowId xmlns:a16="http://schemas.microsoft.com/office/drawing/2014/main" val="2081620177"/>
                  </a:ext>
                </a:extLst>
              </a:tr>
              <a:tr h="278130">
                <a:tc>
                  <a:txBody>
                    <a:bodyPr/>
                    <a:lstStyle/>
                    <a:p>
                      <a:pPr algn="ctr" fontAlgn="t"/>
                      <a:r>
                        <a:rPr lang="en-US" sz="2000" b="0" dirty="0">
                          <a:solidFill>
                            <a:srgbClr val="444444"/>
                          </a:solidFill>
                          <a:effectLst/>
                          <a:latin typeface="Times New Roman" panose="02020603050405020304" pitchFamily="18" charset="0"/>
                          <a:cs typeface="Times New Roman" panose="02020603050405020304" pitchFamily="18" charset="0"/>
                        </a:rPr>
                        <a:t>11th Parliament</a:t>
                      </a:r>
                    </a:p>
                  </a:txBody>
                  <a:tcPr marL="28575" marR="28575" marT="28575" marB="28575"/>
                </a:tc>
                <a:tc>
                  <a:txBody>
                    <a:bodyPr/>
                    <a:lstStyle/>
                    <a:p>
                      <a:pPr fontAlgn="t"/>
                      <a:r>
                        <a:rPr lang="en-US" sz="2000" b="0" dirty="0">
                          <a:solidFill>
                            <a:srgbClr val="444444"/>
                          </a:solidFill>
                          <a:effectLst/>
                          <a:latin typeface="Times New Roman" panose="02020603050405020304" pitchFamily="18" charset="0"/>
                          <a:cs typeface="Times New Roman" panose="02020603050405020304" pitchFamily="18" charset="0"/>
                        </a:rPr>
                        <a:t>    January 30,2019</a:t>
                      </a:r>
                    </a:p>
                  </a:txBody>
                  <a:tcPr marL="28575" marR="28575" marT="28575" marB="28575"/>
                </a:tc>
                <a:tc gridSpan="2">
                  <a:txBody>
                    <a:bodyPr/>
                    <a:lstStyle/>
                    <a:p>
                      <a:pPr fontAlgn="t"/>
                      <a:r>
                        <a:rPr lang="en-US" sz="2000" b="0">
                          <a:solidFill>
                            <a:srgbClr val="444444"/>
                          </a:solidFill>
                          <a:effectLst/>
                          <a:latin typeface="Times New Roman" panose="02020603050405020304" pitchFamily="18" charset="0"/>
                          <a:cs typeface="Times New Roman" panose="02020603050405020304" pitchFamily="18" charset="0"/>
                        </a:rPr>
                        <a:t>                             Ongoing</a:t>
                      </a:r>
                    </a:p>
                  </a:txBody>
                  <a:tcPr marL="28575" marR="28575" marT="28575" marB="28575"/>
                </a:tc>
                <a:tc hMerge="1">
                  <a:txBody>
                    <a:bodyPr/>
                    <a:lstStyle/>
                    <a:p>
                      <a:endParaRPr lang="en-US"/>
                    </a:p>
                  </a:txBody>
                  <a:tcPr/>
                </a:tc>
                <a:extLst>
                  <a:ext uri="{0D108BD9-81ED-4DB2-BD59-A6C34878D82A}">
                    <a16:rowId xmlns:a16="http://schemas.microsoft.com/office/drawing/2014/main" val="3703905111"/>
                  </a:ext>
                </a:extLst>
              </a:tr>
              <a:tr h="278130">
                <a:tc>
                  <a:txBody>
                    <a:bodyPr/>
                    <a:lstStyle/>
                    <a:p>
                      <a:pPr algn="ctr" fontAlgn="t"/>
                      <a:r>
                        <a:rPr lang="en-US" sz="2000" b="0" dirty="0">
                          <a:solidFill>
                            <a:srgbClr val="444444"/>
                          </a:solidFill>
                          <a:effectLst/>
                          <a:latin typeface="Times New Roman" panose="02020603050405020304" pitchFamily="18" charset="0"/>
                          <a:cs typeface="Times New Roman" panose="02020603050405020304" pitchFamily="18" charset="0"/>
                        </a:rPr>
                        <a:t>10th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January 29, 2014</a:t>
                      </a:r>
                    </a:p>
                  </a:txBody>
                  <a:tcPr marL="28575" marR="28575" marT="28575" marB="28575"/>
                </a:tc>
                <a:tc>
                  <a:txBody>
                    <a:bodyPr/>
                    <a:lstStyle/>
                    <a:p>
                      <a:pPr fontAlgn="t"/>
                      <a:r>
                        <a:rPr lang="en-US" sz="2000" dirty="0">
                          <a:effectLst/>
                          <a:latin typeface="Times New Roman" panose="02020603050405020304" pitchFamily="18" charset="0"/>
                          <a:cs typeface="Times New Roman" panose="02020603050405020304" pitchFamily="18" charset="0"/>
                        </a:rPr>
                        <a:t>      October 29, 2018</a:t>
                      </a:r>
                    </a:p>
                  </a:txBody>
                  <a:tcPr marL="28575" marR="28575" marT="28575" marB="28575"/>
                </a:tc>
                <a:tc>
                  <a:txBody>
                    <a:bodyPr/>
                    <a:lstStyle/>
                    <a:p>
                      <a:pPr fontAlgn="t"/>
                      <a:r>
                        <a:rPr lang="en-US" sz="2000">
                          <a:effectLst/>
                          <a:latin typeface="Times New Roman" panose="02020603050405020304" pitchFamily="18" charset="0"/>
                          <a:cs typeface="Times New Roman" panose="02020603050405020304" pitchFamily="18" charset="0"/>
                        </a:rPr>
                        <a:t>          5 years</a:t>
                      </a:r>
                    </a:p>
                  </a:txBody>
                  <a:tcPr marL="28575" marR="28575" marT="28575" marB="28575"/>
                </a:tc>
                <a:extLst>
                  <a:ext uri="{0D108BD9-81ED-4DB2-BD59-A6C34878D82A}">
                    <a16:rowId xmlns:a16="http://schemas.microsoft.com/office/drawing/2014/main" val="2394869205"/>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9th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January 25, 2009</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November 20, 2013</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5 years</a:t>
                      </a:r>
                    </a:p>
                  </a:txBody>
                  <a:tcPr marL="28575" marR="28575" marT="28575" marB="28575"/>
                </a:tc>
                <a:extLst>
                  <a:ext uri="{0D108BD9-81ED-4DB2-BD59-A6C34878D82A}">
                    <a16:rowId xmlns:a16="http://schemas.microsoft.com/office/drawing/2014/main" val="2173729375"/>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8th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October 28,2001</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October 27,2006</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5 years</a:t>
                      </a:r>
                    </a:p>
                  </a:txBody>
                  <a:tcPr marL="28575" marR="28575" marT="28575" marB="28575"/>
                </a:tc>
                <a:extLst>
                  <a:ext uri="{0D108BD9-81ED-4DB2-BD59-A6C34878D82A}">
                    <a16:rowId xmlns:a16="http://schemas.microsoft.com/office/drawing/2014/main" val="1378887201"/>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7th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July 14, 1996</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July 13, 2001</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5 years</a:t>
                      </a:r>
                    </a:p>
                  </a:txBody>
                  <a:tcPr marL="28575" marR="28575" marT="28575" marB="28575"/>
                </a:tc>
                <a:extLst>
                  <a:ext uri="{0D108BD9-81ED-4DB2-BD59-A6C34878D82A}">
                    <a16:rowId xmlns:a16="http://schemas.microsoft.com/office/drawing/2014/main" val="3462203015"/>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6th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March 19,1996</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March 30,1996</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12 days</a:t>
                      </a:r>
                    </a:p>
                  </a:txBody>
                  <a:tcPr marL="28575" marR="28575" marT="28575" marB="28575"/>
                </a:tc>
                <a:extLst>
                  <a:ext uri="{0D108BD9-81ED-4DB2-BD59-A6C34878D82A}">
                    <a16:rowId xmlns:a16="http://schemas.microsoft.com/office/drawing/2014/main" val="169451088"/>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5th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March 05,1991 </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November 24,1995</a:t>
                      </a:r>
                    </a:p>
                  </a:txBody>
                  <a:tcPr marL="28575" marR="28575" marT="28575" marB="28575"/>
                </a:tc>
                <a:tc>
                  <a:txBody>
                    <a:bodyPr/>
                    <a:lstStyle/>
                    <a:p>
                      <a:pPr algn="ctr" fontAlgn="t"/>
                      <a:r>
                        <a:rPr lang="en-US" sz="2000" b="0" dirty="0">
                          <a:solidFill>
                            <a:srgbClr val="444444"/>
                          </a:solidFill>
                          <a:effectLst/>
                          <a:latin typeface="Times New Roman" panose="02020603050405020304" pitchFamily="18" charset="0"/>
                          <a:cs typeface="Times New Roman" panose="02020603050405020304" pitchFamily="18" charset="0"/>
                        </a:rPr>
                        <a:t>4 years 8 months</a:t>
                      </a:r>
                    </a:p>
                  </a:txBody>
                  <a:tcPr marL="28575" marR="28575" marT="28575" marB="28575"/>
                </a:tc>
                <a:extLst>
                  <a:ext uri="{0D108BD9-81ED-4DB2-BD59-A6C34878D82A}">
                    <a16:rowId xmlns:a16="http://schemas.microsoft.com/office/drawing/2014/main" val="1958835300"/>
                  </a:ext>
                </a:extLst>
              </a:tr>
              <a:tr h="278130">
                <a:tc>
                  <a:txBody>
                    <a:bodyPr/>
                    <a:lstStyle/>
                    <a:p>
                      <a:pPr algn="ctr" fontAlgn="t"/>
                      <a:r>
                        <a:rPr lang="en-US" sz="2000" b="0" dirty="0">
                          <a:solidFill>
                            <a:srgbClr val="444444"/>
                          </a:solidFill>
                          <a:effectLst/>
                          <a:latin typeface="Times New Roman" panose="02020603050405020304" pitchFamily="18" charset="0"/>
                          <a:cs typeface="Times New Roman" panose="02020603050405020304" pitchFamily="18" charset="0"/>
                        </a:rPr>
                        <a:t>4th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April 15,1988</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December 6,1990</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2 years 7 months</a:t>
                      </a:r>
                    </a:p>
                  </a:txBody>
                  <a:tcPr marL="28575" marR="28575" marT="28575" marB="28575"/>
                </a:tc>
                <a:extLst>
                  <a:ext uri="{0D108BD9-81ED-4DB2-BD59-A6C34878D82A}">
                    <a16:rowId xmlns:a16="http://schemas.microsoft.com/office/drawing/2014/main" val="3729271596"/>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3rd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July 10,1986 </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December 6,1987</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1 year 5 months</a:t>
                      </a:r>
                    </a:p>
                  </a:txBody>
                  <a:tcPr marL="28575" marR="28575" marT="28575" marB="28575"/>
                </a:tc>
                <a:extLst>
                  <a:ext uri="{0D108BD9-81ED-4DB2-BD59-A6C34878D82A}">
                    <a16:rowId xmlns:a16="http://schemas.microsoft.com/office/drawing/2014/main" val="582522833"/>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2nd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April 2,1979</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March 24,1982</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2 years 11 months</a:t>
                      </a:r>
                    </a:p>
                  </a:txBody>
                  <a:tcPr marL="28575" marR="28575" marT="28575" marB="28575"/>
                </a:tc>
                <a:extLst>
                  <a:ext uri="{0D108BD9-81ED-4DB2-BD59-A6C34878D82A}">
                    <a16:rowId xmlns:a16="http://schemas.microsoft.com/office/drawing/2014/main" val="3044166839"/>
                  </a:ext>
                </a:extLst>
              </a:tr>
              <a:tr h="278130">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1st Parliament</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April 7,1973</a:t>
                      </a:r>
                    </a:p>
                  </a:txBody>
                  <a:tcPr marL="28575" marR="28575" marT="28575" marB="28575"/>
                </a:tc>
                <a:tc>
                  <a:txBody>
                    <a:bodyPr/>
                    <a:lstStyle/>
                    <a:p>
                      <a:pPr algn="ctr" fontAlgn="t"/>
                      <a:r>
                        <a:rPr lang="en-US" sz="2000" b="0">
                          <a:solidFill>
                            <a:srgbClr val="444444"/>
                          </a:solidFill>
                          <a:effectLst/>
                          <a:latin typeface="Times New Roman" panose="02020603050405020304" pitchFamily="18" charset="0"/>
                          <a:cs typeface="Times New Roman" panose="02020603050405020304" pitchFamily="18" charset="0"/>
                        </a:rPr>
                        <a:t>Nov.6, 1975</a:t>
                      </a:r>
                    </a:p>
                  </a:txBody>
                  <a:tcPr marL="28575" marR="28575" marT="28575" marB="28575"/>
                </a:tc>
                <a:tc>
                  <a:txBody>
                    <a:bodyPr/>
                    <a:lstStyle/>
                    <a:p>
                      <a:pPr algn="ctr" fontAlgn="t"/>
                      <a:r>
                        <a:rPr lang="en-US" sz="2000" b="0" dirty="0">
                          <a:solidFill>
                            <a:srgbClr val="444444"/>
                          </a:solidFill>
                          <a:effectLst/>
                          <a:latin typeface="Times New Roman" panose="02020603050405020304" pitchFamily="18" charset="0"/>
                          <a:cs typeface="Times New Roman" panose="02020603050405020304" pitchFamily="18" charset="0"/>
                        </a:rPr>
                        <a:t>2 years 6 months</a:t>
                      </a:r>
                    </a:p>
                  </a:txBody>
                  <a:tcPr marL="28575" marR="28575" marT="28575" marB="28575"/>
                </a:tc>
                <a:extLst>
                  <a:ext uri="{0D108BD9-81ED-4DB2-BD59-A6C34878D82A}">
                    <a16:rowId xmlns:a16="http://schemas.microsoft.com/office/drawing/2014/main" val="4216045605"/>
                  </a:ext>
                </a:extLst>
              </a:tr>
            </a:tbl>
          </a:graphicData>
        </a:graphic>
      </p:graphicFrame>
    </p:spTree>
    <p:extLst>
      <p:ext uri="{BB962C8B-B14F-4D97-AF65-F5344CB8AC3E}">
        <p14:creationId xmlns:p14="http://schemas.microsoft.com/office/powerpoint/2010/main" val="58435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Sessions and Quorum</a:t>
            </a:r>
            <a:endParaRPr lang="en-US" dirty="0"/>
          </a:p>
        </p:txBody>
      </p:sp>
      <p:sp>
        <p:nvSpPr>
          <p:cNvPr id="4" name="TextBox 3"/>
          <p:cNvSpPr txBox="1"/>
          <p:nvPr/>
        </p:nvSpPr>
        <p:spPr>
          <a:xfrm>
            <a:off x="984739" y="2741316"/>
            <a:ext cx="9998110" cy="2308324"/>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Article 72 specifies that a period exceeding 60 days will not intervene between two sessions of parliament. </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After the declaration of the results of general elections, the parliament is to be summoned within 30 days and unless it is dissolved by the President, its tenure is set for five years from the date of its first meeting.</a:t>
            </a:r>
          </a:p>
        </p:txBody>
      </p:sp>
    </p:spTree>
    <p:extLst>
      <p:ext uri="{BB962C8B-B14F-4D97-AF65-F5344CB8AC3E}">
        <p14:creationId xmlns:p14="http://schemas.microsoft.com/office/powerpoint/2010/main" val="3648501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8" y="2379576"/>
            <a:ext cx="9636368" cy="3046988"/>
          </a:xfrm>
          <a:prstGeom prst="rect">
            <a:avLst/>
          </a:prstGeom>
          <a:noFill/>
        </p:spPr>
        <p:txBody>
          <a:bodyPr wrap="square" rtlCol="0">
            <a:spAutoFit/>
          </a:bodyPr>
          <a:lstStyle/>
          <a:p>
            <a:pPr marL="214313" indent="-214313"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sitting means the meeting of Parliament from the commencement of its business to the termination thereof for a day. </a:t>
            </a:r>
          </a:p>
          <a:p>
            <a:pPr algn="just"/>
            <a:endParaRPr lang="en-US" sz="24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meeting, which commences on a day and continues into the next day is considered to be a sitting of the day on which it commenced.  </a:t>
            </a:r>
          </a:p>
          <a:p>
            <a:pPr marL="214313" indent="-214313"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Once a session commences the Speaker may adjourn it to a date and time fixed by him.</a:t>
            </a:r>
          </a:p>
        </p:txBody>
      </p:sp>
    </p:spTree>
    <p:extLst>
      <p:ext uri="{BB962C8B-B14F-4D97-AF65-F5344CB8AC3E}">
        <p14:creationId xmlns:p14="http://schemas.microsoft.com/office/powerpoint/2010/main" val="18805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2709" y="923362"/>
            <a:ext cx="11347938" cy="5565306"/>
          </a:xfrm>
          <a:prstGeom prst="rect">
            <a:avLst/>
          </a:prstGeom>
          <a:noFill/>
        </p:spPr>
        <p:txBody>
          <a:bodyPr wrap="square" rtlCol="0">
            <a:spAutoFit/>
          </a:bodyPr>
          <a:lstStyle/>
          <a:p>
            <a:endParaRPr lang="en-US" sz="1353" dirty="0"/>
          </a:p>
          <a:p>
            <a:endParaRPr lang="en-US" sz="1353" dirty="0"/>
          </a:p>
          <a:p>
            <a:endParaRPr lang="en-US" sz="1353" dirty="0"/>
          </a:p>
          <a:p>
            <a:endParaRPr lang="en-US" sz="1353" dirty="0"/>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people’s republic of Bangladesh is unitary , independent and sovereign republic which has a parliamentary government system. The president is constitutional figure head and elected by the members of parliament for the tenure of 5 years.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government has 3 organs.</a:t>
            </a:r>
          </a:p>
          <a:p>
            <a:pPr algn="just"/>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			Legislature - Make the law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Executive - Implement the law</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Judiciary - Interprets the law</a:t>
            </a:r>
          </a:p>
          <a:p>
            <a:endParaRPr lang="en-US" sz="1353"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8267" y="4114662"/>
            <a:ext cx="635373" cy="63537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8353" y="4941592"/>
            <a:ext cx="625287" cy="516435"/>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1549" y="5649585"/>
            <a:ext cx="582345" cy="606171"/>
          </a:xfrm>
          <a:prstGeom prst="rect">
            <a:avLst/>
          </a:prstGeom>
        </p:spPr>
      </p:pic>
    </p:spTree>
    <p:extLst>
      <p:ext uri="{BB962C8B-B14F-4D97-AF65-F5344CB8AC3E}">
        <p14:creationId xmlns:p14="http://schemas.microsoft.com/office/powerpoint/2010/main" val="2874513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4739" y="2691075"/>
            <a:ext cx="9545934" cy="3046988"/>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list of business for a sitting, prepared by Secretary of Parliament with the approval of the Speaker, is called the </a:t>
            </a:r>
            <a:r>
              <a:rPr lang="en-US" sz="2400" i="1" dirty="0">
                <a:latin typeface="Times New Roman" panose="02020603050405020304" pitchFamily="18" charset="0"/>
                <a:cs typeface="Times New Roman" panose="02020603050405020304" pitchFamily="18" charset="0"/>
              </a:rPr>
              <a:t>Orders of the Day, </a:t>
            </a:r>
            <a:r>
              <a:rPr lang="en-US" sz="2400" dirty="0">
                <a:latin typeface="Times New Roman" panose="02020603050405020304" pitchFamily="18" charset="0"/>
                <a:cs typeface="Times New Roman" panose="02020603050405020304" pitchFamily="18" charset="0"/>
              </a:rPr>
              <a:t>a copy of which is made available to all Members of Parliament at their addresses in Dhaka usually the night before the sitting.</a:t>
            </a:r>
          </a:p>
          <a:p>
            <a:endParaRPr lang="en-US" sz="2400" dirty="0"/>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Government business is transacted on four days of the week commencing on Sunday. The fifth day in the week, i.e. Thursday, is called Private Members' Day on which Private Members Business has preference.</a:t>
            </a:r>
          </a:p>
        </p:txBody>
      </p:sp>
    </p:spTree>
    <p:extLst>
      <p:ext uri="{BB962C8B-B14F-4D97-AF65-F5344CB8AC3E}">
        <p14:creationId xmlns:p14="http://schemas.microsoft.com/office/powerpoint/2010/main" val="221539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4738" y="2451799"/>
            <a:ext cx="9847385" cy="3323987"/>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Some business such as questions, call attention notices, questions of privileges, discussions for short duration, adjournment motions, and other matters which are essentially private members business, are transacted either on all days or, ironically, only on government days.</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Minister who is not a Member of Parliament does not enjoy the right to vote, nor can he speak in Parliament on any matter not related to his Ministry.</a:t>
            </a:r>
          </a:p>
          <a:p>
            <a:pPr marL="257175" indent="-257175"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95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545" y="2397160"/>
            <a:ext cx="9676561" cy="2677656"/>
          </a:xfrm>
          <a:prstGeom prst="rect">
            <a:avLst/>
          </a:prstGeom>
        </p:spPr>
        <p:txBody>
          <a:bodyPr wrap="square">
            <a:spAutoFit/>
          </a:bodyPr>
          <a:lstStyle/>
          <a:p>
            <a:pPr marL="214313" indent="-214313"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If the President's attention is drawn to any time during a session of Parliament where there are less than 60 members present, the Chair may either postpone the session or adjourn the session until at least 60 of them are present.</a:t>
            </a:r>
          </a:p>
          <a:p>
            <a:pPr marL="214313" indent="-214313"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14313" indent="-214313"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session of Parliament is prorogued by the President upon the advice of the Prime Minister, which is tendered to him in writing.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498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of Bangladesh Parliament</a:t>
            </a:r>
          </a:p>
        </p:txBody>
      </p:sp>
      <p:sp>
        <p:nvSpPr>
          <p:cNvPr id="6" name="TextBox 5"/>
          <p:cNvSpPr txBox="1"/>
          <p:nvPr/>
        </p:nvSpPr>
        <p:spPr>
          <a:xfrm>
            <a:off x="1045030" y="2259874"/>
            <a:ext cx="10162902" cy="4985980"/>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Speaker is the presiding officer of Parliament of Bangladesh.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Speaker performs the functions of the President, if there is a temporary vacancy in that office or if the President is unable to perform her functions until a President is elected or the President resumes her duties, as the case may be;</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Speaker administers oath to members of parliament or nominates someone to do so;</a:t>
            </a:r>
          </a:p>
          <a:p>
            <a:pPr marL="342900" indent="-342900" algn="jus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Speaker authenticates all Bills passed in Parliament when they are presented to the President for his assent. If a Bill bears a certificate under the hand of the Speaker that it is a 'money bill</a:t>
            </a:r>
            <a:endParaRPr lang="bn-BD"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bn-BD"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Deputy speaker is responsible for assisting speaker. In the absence of speaker , Deputy speaker will </a:t>
            </a:r>
            <a:r>
              <a:rPr lang="en-US" sz="2000">
                <a:latin typeface="Times New Roman" panose="02020603050405020304" pitchFamily="18" charset="0"/>
                <a:cs typeface="Times New Roman" panose="02020603050405020304" pitchFamily="18" charset="0"/>
              </a:rPr>
              <a:t>play t</a:t>
            </a:r>
            <a:endParaRPr lang="en-US" sz="2000" dirty="0">
              <a:latin typeface="Times New Roman" panose="02020603050405020304" pitchFamily="18" charset="0"/>
              <a:cs typeface="Times New Roman" panose="02020603050405020304" pitchFamily="18" charset="0"/>
            </a:endParaRPr>
          </a:p>
          <a:p>
            <a:endParaRPr lang="en-US" dirty="0"/>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03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3844"/>
            <a:ext cx="12192000" cy="6985687"/>
          </a:xfrm>
          <a:prstGeom prst="rect">
            <a:avLst/>
          </a:prstGeom>
        </p:spPr>
      </p:pic>
    </p:spTree>
    <p:extLst>
      <p:ext uri="{BB962C8B-B14F-4D97-AF65-F5344CB8AC3E}">
        <p14:creationId xmlns:p14="http://schemas.microsoft.com/office/powerpoint/2010/main" val="428994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 y="1"/>
            <a:ext cx="12192001" cy="6827398"/>
          </a:xfrm>
          <a:prstGeom prst="rect">
            <a:avLst/>
          </a:prstGeom>
        </p:spPr>
      </p:pic>
    </p:spTree>
    <p:extLst>
      <p:ext uri="{BB962C8B-B14F-4D97-AF65-F5344CB8AC3E}">
        <p14:creationId xmlns:p14="http://schemas.microsoft.com/office/powerpoint/2010/main" val="3617076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Functions of Parliament</a:t>
            </a:r>
          </a:p>
        </p:txBody>
      </p:sp>
      <p:graphicFrame>
        <p:nvGraphicFramePr>
          <p:cNvPr id="5" name="Diagram 4"/>
          <p:cNvGraphicFramePr/>
          <p:nvPr>
            <p:extLst>
              <p:ext uri="{D42A27DB-BD31-4B8C-83A1-F6EECF244321}">
                <p14:modId xmlns:p14="http://schemas.microsoft.com/office/powerpoint/2010/main" val="3353168248"/>
              </p:ext>
            </p:extLst>
          </p:nvPr>
        </p:nvGraphicFramePr>
        <p:xfrm>
          <a:off x="1426866" y="2471895"/>
          <a:ext cx="8772211" cy="3426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72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Legislature of Bangladesh</a:t>
            </a:r>
          </a:p>
        </p:txBody>
      </p:sp>
      <p:sp>
        <p:nvSpPr>
          <p:cNvPr id="5" name="TextBox 4"/>
          <p:cNvSpPr txBox="1"/>
          <p:nvPr/>
        </p:nvSpPr>
        <p:spPr>
          <a:xfrm>
            <a:off x="586155" y="2512584"/>
            <a:ext cx="10832122" cy="2584682"/>
          </a:xfrm>
          <a:prstGeom prst="rect">
            <a:avLst/>
          </a:prstGeom>
          <a:noFill/>
        </p:spPr>
        <p:txBody>
          <a:bodyPr wrap="square" rtlCol="0">
            <a:spAutoFit/>
          </a:bodyPr>
          <a:lstStyle/>
          <a:p>
            <a:pPr algn="just"/>
            <a:endParaRPr lang="en-US" sz="1799"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Constitution of the People's Republic of Bangladesh gives the legislature the name </a:t>
            </a:r>
            <a:r>
              <a:rPr lang="en-US" sz="2400" b="1" dirty="0" err="1">
                <a:latin typeface="Times New Roman" panose="02020603050405020304" pitchFamily="18" charset="0"/>
                <a:cs typeface="Times New Roman" panose="02020603050405020304" pitchFamily="18" charset="0"/>
              </a:rPr>
              <a:t>Jatiyo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Shangsad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Bengali and </a:t>
            </a:r>
            <a:r>
              <a:rPr lang="en-US" sz="2400" b="1" dirty="0">
                <a:latin typeface="Times New Roman" panose="02020603050405020304" pitchFamily="18" charset="0"/>
                <a:cs typeface="Times New Roman" panose="02020603050405020304" pitchFamily="18" charset="0"/>
              </a:rPr>
              <a:t>House of the Nation</a:t>
            </a:r>
            <a:r>
              <a:rPr lang="en-US" sz="2400" dirty="0">
                <a:latin typeface="Times New Roman" panose="02020603050405020304" pitchFamily="18" charset="0"/>
                <a:cs typeface="Times New Roman" panose="02020603050405020304" pitchFamily="18" charset="0"/>
              </a:rPr>
              <a:t> in English. It is commonly known as Parliament.</a:t>
            </a:r>
          </a:p>
          <a:p>
            <a:r>
              <a:rPr lang="en-US" sz="1799" dirty="0">
                <a:latin typeface="Times New Roman" panose="02020603050405020304" pitchFamily="18" charset="0"/>
                <a:cs typeface="Times New Roman" panose="02020603050405020304" pitchFamily="18" charset="0"/>
              </a:rPr>
              <a:t> </a:t>
            </a:r>
          </a:p>
          <a:p>
            <a:endParaRPr lang="en-US" sz="1799" b="1" dirty="0">
              <a:latin typeface="Times New Roman" panose="02020603050405020304" pitchFamily="18" charset="0"/>
              <a:cs typeface="Times New Roman" panose="02020603050405020304" pitchFamily="18" charset="0"/>
            </a:endParaRPr>
          </a:p>
          <a:p>
            <a:endParaRPr lang="en-US" sz="1799" b="1" dirty="0">
              <a:latin typeface="Times New Roman" panose="02020603050405020304" pitchFamily="18" charset="0"/>
              <a:cs typeface="Times New Roman" panose="02020603050405020304" pitchFamily="18" charset="0"/>
            </a:endParaRPr>
          </a:p>
          <a:p>
            <a:endParaRPr lang="en-US" sz="1799"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9187" y="3658154"/>
            <a:ext cx="2712944" cy="2271064"/>
          </a:xfrm>
          <a:prstGeom prst="rect">
            <a:avLst/>
          </a:prstGeom>
        </p:spPr>
      </p:pic>
    </p:spTree>
    <p:extLst>
      <p:ext uri="{BB962C8B-B14F-4D97-AF65-F5344CB8AC3E}">
        <p14:creationId xmlns:p14="http://schemas.microsoft.com/office/powerpoint/2010/main" val="70280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Formation of Parliament</a:t>
            </a:r>
          </a:p>
        </p:txBody>
      </p:sp>
      <p:sp>
        <p:nvSpPr>
          <p:cNvPr id="4" name="TextBox 3"/>
          <p:cNvSpPr txBox="1"/>
          <p:nvPr/>
        </p:nvSpPr>
        <p:spPr>
          <a:xfrm>
            <a:off x="785446" y="2719754"/>
            <a:ext cx="9929446" cy="3255186"/>
          </a:xfrm>
          <a:prstGeom prst="rect">
            <a:avLst/>
          </a:prstGeom>
          <a:noFill/>
        </p:spPr>
        <p:txBody>
          <a:bodyPr wrap="square" rtlCol="0">
            <a:spAutoFit/>
          </a:bodyPr>
          <a:lstStyle/>
          <a:p>
            <a:r>
              <a:rPr lang="en-US" sz="2400" b="1" i="1" u="sng" dirty="0">
                <a:latin typeface="Times New Roman" panose="02020603050405020304" pitchFamily="18" charset="0"/>
                <a:cs typeface="Times New Roman" panose="02020603050405020304" pitchFamily="18" charset="0"/>
              </a:rPr>
              <a:t>Formation of Parliament : </a:t>
            </a:r>
          </a:p>
          <a:p>
            <a:endParaRPr lang="en-US" sz="2400" dirty="0">
              <a:latin typeface="Times New Roman" panose="02020603050405020304" pitchFamily="18" charset="0"/>
              <a:cs typeface="Times New Roman" panose="02020603050405020304" pitchFamily="18" charset="0"/>
            </a:endParaRPr>
          </a:p>
          <a:p>
            <a:pPr marL="257175" indent="-257175">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Total Member : 350</a:t>
            </a:r>
          </a:p>
          <a:p>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Male : 300 , directly elected by the adult people ( from 300 territorial constituencies that is one from each constituency ) </a:t>
            </a:r>
          </a:p>
          <a:p>
            <a:pPr algn="just"/>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Female: 50 , elected by MPs</a:t>
            </a:r>
          </a:p>
          <a:p>
            <a:endParaRPr lang="en-US" sz="1353"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221" y="2825262"/>
            <a:ext cx="2265830" cy="1197254"/>
          </a:xfrm>
          <a:prstGeom prst="rect">
            <a:avLst/>
          </a:prstGeom>
        </p:spPr>
      </p:pic>
    </p:spTree>
    <p:extLst>
      <p:ext uri="{BB962C8B-B14F-4D97-AF65-F5344CB8AC3E}">
        <p14:creationId xmlns:p14="http://schemas.microsoft.com/office/powerpoint/2010/main" val="940476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4031" y="2887389"/>
            <a:ext cx="10117015" cy="1569660"/>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title is almost always shortened to the initialism</a:t>
            </a:r>
            <a:r>
              <a:rPr lang="en-US" sz="2400" dirty="0">
                <a:solidFill>
                  <a:schemeClr val="tx2">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"MP" and often </a:t>
            </a:r>
          </a:p>
          <a:p>
            <a:pPr algn="just"/>
            <a:r>
              <a:rPr lang="en-US" sz="2400" dirty="0">
                <a:latin typeface="Times New Roman" panose="02020603050405020304" pitchFamily="18" charset="0"/>
                <a:cs typeface="Times New Roman" panose="02020603050405020304" pitchFamily="18" charset="0"/>
              </a:rPr>
              <a:t>referred to simply as the </a:t>
            </a:r>
            <a:r>
              <a:rPr lang="en-US" sz="2400" i="1" dirty="0" err="1">
                <a:latin typeface="Times New Roman" panose="02020603050405020304" pitchFamily="18" charset="0"/>
                <a:cs typeface="Times New Roman" panose="02020603050405020304" pitchFamily="18" charset="0"/>
              </a:rPr>
              <a:t>Sānsad</a:t>
            </a:r>
            <a:r>
              <a:rPr lang="en-US" sz="2400" dirty="0">
                <a:latin typeface="Times New Roman" panose="02020603050405020304" pitchFamily="18" charset="0"/>
                <a:cs typeface="Times New Roman" panose="02020603050405020304" pitchFamily="18" charset="0"/>
              </a:rPr>
              <a:t> (Bengali: </a:t>
            </a:r>
            <a:r>
              <a:rPr lang="en-US" sz="2400" dirty="0" err="1">
                <a:latin typeface="Times New Roman" panose="02020603050405020304" pitchFamily="18" charset="0"/>
                <a:cs typeface="Times New Roman" panose="02020603050405020304" pitchFamily="18" charset="0"/>
              </a:rPr>
              <a:t>সাংসদ</a:t>
            </a:r>
            <a:r>
              <a:rPr lang="en-US" sz="2400" dirty="0">
                <a:latin typeface="Times New Roman" panose="02020603050405020304" pitchFamily="18" charset="0"/>
                <a:cs typeface="Times New Roman" panose="02020603050405020304" pitchFamily="18" charset="0"/>
              </a:rPr>
              <a:t>;  the Parliamentarian) in Bengali. </a:t>
            </a:r>
          </a:p>
          <a:p>
            <a:pPr algn="just"/>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Members of Parliament are entitled to use the prefix "The </a:t>
            </a:r>
            <a:r>
              <a:rPr lang="en-US" sz="2400" dirty="0" err="1">
                <a:latin typeface="Times New Roman" panose="02020603050405020304" pitchFamily="18" charset="0"/>
                <a:cs typeface="Times New Roman" panose="02020603050405020304" pitchFamily="18" charset="0"/>
              </a:rPr>
              <a:t>Honourable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0895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156956956"/>
              </p:ext>
            </p:extLst>
          </p:nvPr>
        </p:nvGraphicFramePr>
        <p:xfrm>
          <a:off x="1336432" y="2485292"/>
          <a:ext cx="9308122" cy="2461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5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4658" y="957730"/>
            <a:ext cx="6571063" cy="530224"/>
          </a:xfrm>
        </p:spPr>
        <p:txBody>
          <a:bodyPr/>
          <a:lstStyle/>
          <a:p>
            <a:r>
              <a:rPr lang="en-US" dirty="0"/>
              <a:t>History of Bangladesh Parliament</a:t>
            </a:r>
          </a:p>
        </p:txBody>
      </p:sp>
      <p:sp>
        <p:nvSpPr>
          <p:cNvPr id="5" name="TextBox 4"/>
          <p:cNvSpPr txBox="1"/>
          <p:nvPr/>
        </p:nvSpPr>
        <p:spPr>
          <a:xfrm>
            <a:off x="691662" y="2501157"/>
            <a:ext cx="10808675" cy="3785652"/>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Constituent Assembly of Bangladesh was established on 10 April 1972 after the Bangladesh Liberation War to prepare a democratic constitution and served as its first parliament as an independent nation. The assembly approved the constitution on 4 November 1972, and it took effect on 16 December.</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Until 10 July 1981 the Constituent Assembly, and the first and second parliaments held their sittings in the building that now houses the Prime Minister's Office and which is often referred as the old </a:t>
            </a:r>
            <a:r>
              <a:rPr lang="en-US" sz="2400" dirty="0" err="1">
                <a:latin typeface="Times New Roman" panose="02020603050405020304" pitchFamily="18" charset="0"/>
                <a:cs typeface="Times New Roman" panose="02020603050405020304" pitchFamily="18" charset="0"/>
              </a:rPr>
              <a:t>Sangsad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Bhaban</a:t>
            </a:r>
            <a:r>
              <a:rPr lang="en-US" sz="2400" dirty="0">
                <a:latin typeface="Times New Roman" panose="02020603050405020304" pitchFamily="18" charset="0"/>
                <a:cs typeface="Times New Roman" panose="02020603050405020304" pitchFamily="18" charset="0"/>
              </a:rPr>
              <a:t> (old Parliament House). The opening ceremony of the present Parliament House was performed on 15 February 1982.</a:t>
            </a:r>
            <a:endParaRPr lang="en-US" dirty="0"/>
          </a:p>
        </p:txBody>
      </p:sp>
    </p:spTree>
    <p:extLst>
      <p:ext uri="{BB962C8B-B14F-4D97-AF65-F5344CB8AC3E}">
        <p14:creationId xmlns:p14="http://schemas.microsoft.com/office/powerpoint/2010/main" val="100507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be a Member of Parliament</a:t>
            </a:r>
          </a:p>
        </p:txBody>
      </p:sp>
      <p:sp>
        <p:nvSpPr>
          <p:cNvPr id="5" name="TextBox 4"/>
          <p:cNvSpPr txBox="1"/>
          <p:nvPr/>
        </p:nvSpPr>
        <p:spPr>
          <a:xfrm>
            <a:off x="561703" y="2729467"/>
            <a:ext cx="10868298" cy="3415294"/>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qualify, candidates must be citizens of Bangladesh and at least 25 years of age (Article 66). </a:t>
            </a:r>
          </a:p>
          <a:p>
            <a:pPr algn="just"/>
            <a:endParaRPr lang="en-US" sz="1799"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endParaRPr lang="en-US" sz="1799" dirty="0">
              <a:latin typeface="Times New Roman" panose="02020603050405020304" pitchFamily="18" charset="0"/>
              <a:cs typeface="Times New Roman" panose="02020603050405020304" pitchFamily="18" charset="0"/>
            </a:endParaRPr>
          </a:p>
          <a:p>
            <a:pPr algn="just"/>
            <a:endParaRPr lang="en-US" sz="1799"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endParaRPr lang="en-US" sz="1799"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endParaRPr lang="en-US" sz="1799" dirty="0">
              <a:latin typeface="Times New Roman" panose="02020603050405020304" pitchFamily="18" charset="0"/>
              <a:cs typeface="Times New Roman" panose="02020603050405020304" pitchFamily="18" charset="0"/>
            </a:endParaRPr>
          </a:p>
          <a:p>
            <a:pPr algn="just"/>
            <a:endParaRPr lang="en-US" sz="1799" dirty="0">
              <a:latin typeface="Times New Roman" panose="02020603050405020304" pitchFamily="18" charset="0"/>
              <a:cs typeface="Times New Roman" panose="02020603050405020304" pitchFamily="18" charset="0"/>
            </a:endParaRPr>
          </a:p>
          <a:p>
            <a:pPr algn="just"/>
            <a:endParaRPr lang="en-US" sz="1799"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Article 66 of the Constitution makes membership open to any citizen of Bangladesh.</a:t>
            </a:r>
          </a:p>
          <a:p>
            <a:pPr algn="just"/>
            <a:endParaRPr lang="en-US" sz="1799"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6504" y="3303861"/>
            <a:ext cx="4572002" cy="1815353"/>
          </a:xfrm>
          <a:prstGeom prst="rect">
            <a:avLst/>
          </a:prstGeom>
        </p:spPr>
      </p:pic>
    </p:spTree>
    <p:extLst>
      <p:ext uri="{BB962C8B-B14F-4D97-AF65-F5344CB8AC3E}">
        <p14:creationId xmlns:p14="http://schemas.microsoft.com/office/powerpoint/2010/main" val="319147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8892" y="2783544"/>
            <a:ext cx="10714893" cy="1938992"/>
          </a:xfrm>
          <a:prstGeom prst="rect">
            <a:avLst/>
          </a:prstGeom>
          <a:noFill/>
        </p:spPr>
        <p:txBody>
          <a:bodyPr wrap="square" rtlCol="0">
            <a:spAutoFit/>
          </a:bodyPr>
          <a:lstStyle/>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Dual citizenship is possible for civilians in Bangladesh, but not for MPs.</a:t>
            </a:r>
          </a:p>
          <a:p>
            <a:pPr marL="257175" indent="-257175"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57175" indent="-257175"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Members are elected by direct polls in their respective constituencies. Whoever wins the most votes, regardless of turnout or proportion, wins the election.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705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806</TotalTime>
  <Words>1116</Words>
  <Application>Microsoft Office PowerPoint</Application>
  <PresentationFormat>Widescreen</PresentationFormat>
  <Paragraphs>182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 Boardroom</vt:lpstr>
      <vt:lpstr>Parliamentary system in Bangladesh</vt:lpstr>
      <vt:lpstr>PowerPoint Presentation</vt:lpstr>
      <vt:lpstr>Legislature of Bangladesh</vt:lpstr>
      <vt:lpstr>Formation of Parliament</vt:lpstr>
      <vt:lpstr>PowerPoint Presentation</vt:lpstr>
      <vt:lpstr>PowerPoint Presentation</vt:lpstr>
      <vt:lpstr>History of Bangladesh Parliament</vt:lpstr>
      <vt:lpstr>How to be a Member of Parliament</vt:lpstr>
      <vt:lpstr>PowerPoint Presentation</vt:lpstr>
      <vt:lpstr>Floor Crossing : A questionable issue</vt:lpstr>
      <vt:lpstr>Conditions for Vacating Seats</vt:lpstr>
      <vt:lpstr>How to appoint a Prime Minister</vt:lpstr>
      <vt:lpstr>President Election</vt:lpstr>
      <vt:lpstr>Key person of Bangladesh Parliament</vt:lpstr>
      <vt:lpstr>PowerPoint Presentation</vt:lpstr>
      <vt:lpstr>Key Persons of Present Parliament</vt:lpstr>
      <vt:lpstr>Tenure of All Parliament</vt:lpstr>
      <vt:lpstr>Sessions and Quorum</vt:lpstr>
      <vt:lpstr>PowerPoint Presentation</vt:lpstr>
      <vt:lpstr>PowerPoint Presentation</vt:lpstr>
      <vt:lpstr>PowerPoint Presentation</vt:lpstr>
      <vt:lpstr>PowerPoint Presentation</vt:lpstr>
      <vt:lpstr>Speaker of Bangladesh Parliament</vt:lpstr>
      <vt:lpstr>PowerPoint Presentation</vt:lpstr>
      <vt:lpstr>PowerPoint Presentation</vt:lpstr>
      <vt:lpstr>Roles and Functions of Parliament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Parliamentary system in Bangladesh</dc:title>
  <dc:creator>Siam</dc:creator>
  <cp:lastModifiedBy>Guest User</cp:lastModifiedBy>
  <cp:revision>42</cp:revision>
  <dcterms:created xsi:type="dcterms:W3CDTF">2020-11-27T08:12:47Z</dcterms:created>
  <dcterms:modified xsi:type="dcterms:W3CDTF">2024-10-05T10:56:57Z</dcterms:modified>
</cp:coreProperties>
</file>