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7" r:id="rId2"/>
    <p:sldId id="388" r:id="rId3"/>
    <p:sldId id="389" r:id="rId4"/>
    <p:sldId id="394" r:id="rId5"/>
    <p:sldId id="390" r:id="rId6"/>
    <p:sldId id="391" r:id="rId7"/>
    <p:sldId id="392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>
      <p:cViewPr>
        <p:scale>
          <a:sx n="98" d="100"/>
          <a:sy n="98" d="100"/>
        </p:scale>
        <p:origin x="-190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FC0B-4FB9-4315-B8FD-E2DC0E4B8074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93077-A03B-4860-91E7-A2A0DE0F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4290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BI on Hadoop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Naren </a:t>
            </a:r>
            <a:r>
              <a:rPr lang="en-US" sz="2800" dirty="0" err="1" smtClean="0"/>
              <a:t>Thilla</a:t>
            </a:r>
            <a:r>
              <a:rPr lang="en-US" sz="2800" dirty="0" smtClean="0"/>
              <a:t> – Aug 04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2015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583345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1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 on Hive –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6248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Software: Z</a:t>
            </a:r>
            <a:r>
              <a:rPr lang="en-US" sz="1800" dirty="0"/>
              <a:t>:\DATAMANAGEMENT-DEV\HDP Sessions\software </a:t>
            </a:r>
            <a:r>
              <a:rPr lang="en-US" sz="1800" dirty="0" smtClean="0"/>
              <a:t>binaries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Install </a:t>
            </a:r>
            <a:r>
              <a:rPr lang="en-US" sz="1800" dirty="0" err="1" smtClean="0"/>
              <a:t>Qlikview</a:t>
            </a:r>
            <a:r>
              <a:rPr lang="en-US" sz="1800" dirty="0" smtClean="0"/>
              <a:t> Personal Edition  on a Windows Client</a:t>
            </a:r>
          </a:p>
          <a:p>
            <a:r>
              <a:rPr lang="en-US" sz="1800" dirty="0" smtClean="0"/>
              <a:t>Install Power BI on a Windows Client</a:t>
            </a:r>
          </a:p>
          <a:p>
            <a:r>
              <a:rPr lang="en-US" sz="1800" dirty="0" smtClean="0"/>
              <a:t>Install and Configure  </a:t>
            </a:r>
            <a:r>
              <a:rPr lang="en-US" sz="1800" dirty="0" err="1" smtClean="0"/>
              <a:t>MapR</a:t>
            </a:r>
            <a:r>
              <a:rPr lang="en-US" sz="1800" dirty="0" smtClean="0"/>
              <a:t> ODBC Driver</a:t>
            </a:r>
          </a:p>
          <a:p>
            <a:r>
              <a:rPr lang="en-US" sz="1800" dirty="0" smtClean="0"/>
              <a:t>Use a BI client to connect to Hive</a:t>
            </a:r>
            <a:endParaRPr lang="en-US" sz="1800" dirty="0"/>
          </a:p>
        </p:txBody>
      </p:sp>
      <p:sp>
        <p:nvSpPr>
          <p:cNvPr id="4" name="AutoShape 2" descr="visualization on Hadoop க்கான பட முடிவ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ODBC </a:t>
            </a:r>
            <a:r>
              <a:rPr lang="en-US" sz="3200" dirty="0" smtClean="0"/>
              <a:t>Configuration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191000" cy="3505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Control Panel-&gt;Setup ODBC Data Source (ODBC) </a:t>
            </a:r>
          </a:p>
          <a:p>
            <a:r>
              <a:rPr lang="en-US" sz="2000" dirty="0" smtClean="0"/>
              <a:t>Under System DSN-&gt; Add </a:t>
            </a:r>
          </a:p>
          <a:p>
            <a:r>
              <a:rPr lang="en-US" sz="2000" dirty="0" smtClean="0"/>
              <a:t>Enter the following parameters:</a:t>
            </a:r>
          </a:p>
          <a:p>
            <a:pPr lvl="1"/>
            <a:r>
              <a:rPr lang="en-US" sz="1600" dirty="0" smtClean="0"/>
              <a:t>Host: </a:t>
            </a:r>
            <a:r>
              <a:rPr lang="en-US" sz="1600" dirty="0" err="1" smtClean="0"/>
              <a:t>ip</a:t>
            </a:r>
            <a:r>
              <a:rPr lang="en-US" sz="1600" dirty="0" smtClean="0"/>
              <a:t> address of the Hadoop box </a:t>
            </a:r>
          </a:p>
          <a:p>
            <a:pPr lvl="1"/>
            <a:r>
              <a:rPr lang="en-US" sz="1600" dirty="0" err="1" smtClean="0"/>
              <a:t>Auth</a:t>
            </a:r>
            <a:r>
              <a:rPr lang="en-US" sz="1600" dirty="0" smtClean="0"/>
              <a:t> mechanism: user name &amp; Password</a:t>
            </a:r>
          </a:p>
          <a:p>
            <a:pPr lvl="1"/>
            <a:r>
              <a:rPr lang="en-US" sz="1600" dirty="0" smtClean="0"/>
              <a:t>Username/</a:t>
            </a:r>
            <a:r>
              <a:rPr lang="en-US" sz="1600" dirty="0" err="1" smtClean="0"/>
              <a:t>passwd</a:t>
            </a:r>
            <a:r>
              <a:rPr lang="en-US" sz="1600" dirty="0" smtClean="0"/>
              <a:t>: </a:t>
            </a:r>
            <a:r>
              <a:rPr lang="en-US" sz="1600" dirty="0" err="1" smtClean="0"/>
              <a:t>cloudera</a:t>
            </a:r>
            <a:r>
              <a:rPr lang="en-US" sz="1600" dirty="0" smtClean="0"/>
              <a:t>/</a:t>
            </a:r>
            <a:r>
              <a:rPr lang="en-US" sz="1600" dirty="0" err="1" smtClean="0"/>
              <a:t>cloudera</a:t>
            </a:r>
            <a:endParaRPr lang="en-US" sz="1600" dirty="0" smtClean="0"/>
          </a:p>
          <a:p>
            <a:pPr lvl="1"/>
            <a:r>
              <a:rPr lang="en-US" sz="1600" dirty="0" smtClean="0"/>
              <a:t>Click on Test and ensure that it returns success. 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2362200" cy="209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298637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52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Omniture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8604"/>
            <a:ext cx="4419600" cy="2209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Install 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 ODBC Driver (64 or 32 bit)</a:t>
            </a:r>
          </a:p>
          <a:p>
            <a:r>
              <a:rPr lang="en-US" sz="1800" dirty="0" smtClean="0"/>
              <a:t>Download power BI</a:t>
            </a:r>
            <a:endParaRPr lang="en-US" sz="1800" dirty="0" smtClean="0"/>
          </a:p>
        </p:txBody>
      </p:sp>
      <p:sp>
        <p:nvSpPr>
          <p:cNvPr id="4" name="AutoShape 2" descr="visualization on Hadoop க்கான பட முடிவ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88" y="1600200"/>
            <a:ext cx="2831967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47244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Code: </a:t>
            </a:r>
            <a:r>
              <a:rPr lang="en-US" dirty="0" smtClean="0"/>
              <a:t> hive-omniture.txt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ominture.pbix</a:t>
            </a:r>
            <a:r>
              <a:rPr lang="en-US" dirty="0" smtClean="0"/>
              <a:t> (power BI cached file)</a:t>
            </a:r>
            <a:endParaRPr lang="en-US" dirty="0" smtClean="0"/>
          </a:p>
          <a:p>
            <a:r>
              <a:rPr lang="en-US" dirty="0" smtClean="0"/>
              <a:t>Dataset: </a:t>
            </a:r>
            <a:r>
              <a:rPr lang="en-US" dirty="0" err="1" smtClean="0"/>
              <a:t>omniture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3200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Create a new BI Report</a:t>
            </a:r>
          </a:p>
          <a:p>
            <a:r>
              <a:rPr lang="en-US" sz="1400" dirty="0" smtClean="0"/>
              <a:t>Get Data-&gt; More-&gt;Other-&gt;ODBC</a:t>
            </a:r>
          </a:p>
          <a:p>
            <a:r>
              <a:rPr lang="en-US" sz="1400" dirty="0" smtClean="0"/>
              <a:t>Under Connection String, enter the following: </a:t>
            </a:r>
          </a:p>
          <a:p>
            <a:pPr marL="457200" lvl="1" indent="0">
              <a:buNone/>
            </a:pPr>
            <a:r>
              <a:rPr lang="en-US" sz="1400" b="1" dirty="0" smtClean="0"/>
              <a:t>Driver=</a:t>
            </a:r>
            <a:r>
              <a:rPr lang="en-US" sz="1400" b="1" dirty="0" err="1" smtClean="0"/>
              <a:t>Cloudera</a:t>
            </a:r>
            <a:r>
              <a:rPr lang="en-US" sz="1400" b="1" dirty="0" smtClean="0"/>
              <a:t> </a:t>
            </a:r>
            <a:r>
              <a:rPr lang="en-US" sz="1400" b="1" dirty="0"/>
              <a:t>ODBC Driver for Apache </a:t>
            </a:r>
            <a:r>
              <a:rPr lang="en-US" sz="1400" b="1" dirty="0" err="1" smtClean="0"/>
              <a:t>Hive;Host</a:t>
            </a:r>
            <a:r>
              <a:rPr lang="en-US" sz="1400" b="1" dirty="0" smtClean="0"/>
              <a:t>=</a:t>
            </a:r>
            <a:r>
              <a:rPr lang="en-US" sz="1400" dirty="0" smtClean="0"/>
              <a:t>130.211.100.242</a:t>
            </a:r>
            <a:r>
              <a:rPr lang="en-US" sz="1400" b="1" dirty="0" smtClean="0"/>
              <a:t>;Port=10000</a:t>
            </a:r>
            <a:r>
              <a:rPr lang="en-US" sz="1400" b="1" dirty="0"/>
              <a:t>; </a:t>
            </a:r>
            <a:r>
              <a:rPr lang="en-US" sz="1400" b="1" dirty="0" err="1" smtClean="0"/>
              <a:t>HiveServerType</a:t>
            </a:r>
            <a:r>
              <a:rPr lang="en-US" sz="1400" b="1" dirty="0" smtClean="0"/>
              <a:t>=2;Schema=default</a:t>
            </a:r>
          </a:p>
          <a:p>
            <a:pPr marL="457200" lvl="1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(or)</a:t>
            </a:r>
          </a:p>
          <a:p>
            <a:pPr marL="457200" lvl="1" indent="0">
              <a:buNone/>
            </a:pPr>
            <a:r>
              <a:rPr lang="en-US" sz="1400" b="1" dirty="0" smtClean="0"/>
              <a:t>DSN=</a:t>
            </a:r>
            <a:r>
              <a:rPr lang="en-US" sz="1400" b="1" dirty="0" err="1" smtClean="0"/>
              <a:t>Cloudera</a:t>
            </a:r>
            <a:r>
              <a:rPr lang="en-US" sz="1400" b="1" dirty="0" smtClean="0"/>
              <a:t> Hive on GC (the name of the DSN you created using Control Panel-&gt;ODBC)</a:t>
            </a:r>
            <a:endParaRPr lang="en-US" sz="1400" b="1" dirty="0" smtClean="0"/>
          </a:p>
          <a:p>
            <a:pPr marL="57150" indent="0">
              <a:buNone/>
            </a:pPr>
            <a:r>
              <a:rPr lang="en-US" sz="1400" dirty="0" smtClean="0"/>
              <a:t>You will be prompted for username/password:</a:t>
            </a:r>
          </a:p>
          <a:p>
            <a:pPr marL="57150" indent="0">
              <a:buNone/>
            </a:pPr>
            <a:r>
              <a:rPr lang="en-US" sz="1400" dirty="0" smtClean="0"/>
              <a:t> 	</a:t>
            </a:r>
            <a:r>
              <a:rPr lang="en-US" sz="1400" dirty="0" err="1" smtClean="0"/>
              <a:t>cloudera</a:t>
            </a:r>
            <a:r>
              <a:rPr lang="en-US" sz="1400" dirty="0" smtClean="0"/>
              <a:t>/</a:t>
            </a:r>
            <a:r>
              <a:rPr lang="en-US" sz="1400" dirty="0" err="1" smtClean="0"/>
              <a:t>cloudera</a:t>
            </a:r>
            <a:endParaRPr lang="en-US" sz="1400" dirty="0" smtClean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r>
              <a:rPr lang="en-US" sz="1400" dirty="0" smtClean="0"/>
              <a:t>Note: If you are unable to determine which IP address (amongst the cluster IP addresses) to use, then run the </a:t>
            </a:r>
            <a:r>
              <a:rPr lang="en-US" sz="1400" dirty="0" err="1" smtClean="0"/>
              <a:t>cloudera</a:t>
            </a:r>
            <a:r>
              <a:rPr lang="en-US" sz="1400" dirty="0" smtClean="0"/>
              <a:t> admin manager at port 7180 and determine the host running HiveServer2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77724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810000" y="57150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6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3363"/>
            <a:ext cx="80010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the Table from Hive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0" y="47244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61722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</a:t>
            </a:r>
            <a:r>
              <a:rPr lang="en-US" sz="1400" dirty="0" smtClean="0"/>
              <a:t>: Loading of data can take a while ……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236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Drag and Drop Charts and Fields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1752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Create a new Measure: count(IP)</a:t>
            </a:r>
          </a:p>
          <a:p>
            <a:endParaRPr lang="en-US" sz="2000" dirty="0" smtClean="0"/>
          </a:p>
          <a:p>
            <a:r>
              <a:rPr lang="en-US" sz="2000" dirty="0" smtClean="0"/>
              <a:t>Create Charts and drag &amp; drop columns into respective areas. </a:t>
            </a:r>
            <a:endParaRPr 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2" y="1600200"/>
            <a:ext cx="4800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18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1"/>
            <a:ext cx="854204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03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8278</TotalTime>
  <Words>222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 on Hadoop  Naren Thilla – Aug 04th 2015</vt:lpstr>
      <vt:lpstr>BI on Hive –  </vt:lpstr>
      <vt:lpstr>ODBC Configuration</vt:lpstr>
      <vt:lpstr>Omniture Analysis</vt:lpstr>
      <vt:lpstr>Power BI</vt:lpstr>
      <vt:lpstr>Select the Table from Hive</vt:lpstr>
      <vt:lpstr>Drag and Drop Charts and Fields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Part 5 – Spark Programming</dc:title>
  <dc:creator>Thillaisthanam, Narendran</dc:creator>
  <cp:lastModifiedBy>Thillaisthanam, Narendran</cp:lastModifiedBy>
  <cp:revision>222</cp:revision>
  <dcterms:created xsi:type="dcterms:W3CDTF">2006-08-16T00:00:00Z</dcterms:created>
  <dcterms:modified xsi:type="dcterms:W3CDTF">2015-08-11T17:13:25Z</dcterms:modified>
</cp:coreProperties>
</file>