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1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99" r:id="rId22"/>
    <p:sldId id="972" r:id="rId23"/>
    <p:sldId id="993" r:id="rId24"/>
    <p:sldId id="975" r:id="rId25"/>
    <p:sldId id="997" r:id="rId26"/>
    <p:sldId id="989" r:id="rId27"/>
    <p:sldId id="998" r:id="rId28"/>
    <p:sldId id="980" r:id="rId29"/>
    <p:sldId id="9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37" d="100"/>
          <a:sy n="137" d="100"/>
        </p:scale>
        <p:origin x="1056" y="192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 err="1"/>
              <a:t>Conjur</a:t>
            </a:r>
            <a:r>
              <a:rPr lang="en-US" sz="3200" dirty="0"/>
              <a:t>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07-k8s-ocp-follower.yml – defines an authn-k8s identity for Followers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09-authn-oidc.yml - defines</a:t>
            </a:r>
          </a:p>
          <a:p>
            <a:pPr lvl="1"/>
            <a:r>
              <a:rPr lang="en-US" dirty="0"/>
              <a:t>10-appteam1.yml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Conjur</a:t>
            </a:r>
            <a:r>
              <a:rPr lang="en-US" dirty="0"/>
              <a:t>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# SEED-SERVICE ROOT POLICY</a:t>
            </a:r>
          </a:p>
          <a:p>
            <a:r>
              <a:rPr lang="en-US" sz="1050" dirty="0"/>
              <a:t>  # Create webservice and consumers role for the Seed Service</a:t>
            </a:r>
          </a:p>
          <a:p>
            <a:r>
              <a:rPr lang="en-US" sz="1050" dirty="0"/>
              <a:t>  # Note 2-space indentation – this is created “under” the </a:t>
            </a:r>
            <a:r>
              <a:rPr lang="en-US" sz="1050" dirty="0" err="1"/>
              <a:t>conjur</a:t>
            </a:r>
            <a:r>
              <a:rPr lang="en-US" sz="1050" dirty="0"/>
              <a:t> base policy</a:t>
            </a:r>
          </a:p>
          <a:p>
            <a:r>
              <a:rPr lang="en-US" sz="1050" dirty="0"/>
              <a:t>  # This policy must be bulk-loaded with other root policies.</a:t>
            </a:r>
          </a:p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- !policy</a:t>
            </a:r>
          </a:p>
          <a:p>
            <a:r>
              <a:rPr lang="en-US" sz="1050" dirty="0"/>
              <a:t>    id: seed-generation</a:t>
            </a:r>
          </a:p>
          <a:p>
            <a:r>
              <a:rPr lang="en-US" sz="1050" dirty="0"/>
              <a:t>    body:</a:t>
            </a:r>
          </a:p>
          <a:p>
            <a:r>
              <a:rPr lang="en-US" sz="1050" dirty="0"/>
              <a:t>    - !webservice</a:t>
            </a:r>
          </a:p>
          <a:p>
            <a:endParaRPr lang="en-US" sz="1050" dirty="0"/>
          </a:p>
          <a:p>
            <a:r>
              <a:rPr lang="en-US" sz="1050" dirty="0"/>
              <a:t>    # Hosts that generate seeds become members of the</a:t>
            </a:r>
          </a:p>
          <a:p>
            <a:r>
              <a:rPr lang="en-US" sz="1050" dirty="0"/>
              <a:t>    # `consumers` group.</a:t>
            </a:r>
          </a:p>
          <a:p>
            <a:r>
              <a:rPr lang="en-US" sz="1050" dirty="0"/>
              <a:t>    - !group consumers</a:t>
            </a:r>
          </a:p>
          <a:p>
            <a:endParaRPr lang="en-US" sz="1050" dirty="0"/>
          </a:p>
          <a:p>
            <a:r>
              <a:rPr lang="en-US" sz="1050" dirty="0"/>
              <a:t>    # Authorize `consumers` to request seeds</a:t>
            </a:r>
          </a:p>
          <a:p>
            <a:r>
              <a:rPr lang="en-US" sz="1050" dirty="0"/>
              <a:t>    - !permit</a:t>
            </a:r>
          </a:p>
          <a:p>
            <a:r>
              <a:rPr lang="en-US" sz="1050" dirty="0"/>
              <a:t>      role: !group consumers</a:t>
            </a:r>
          </a:p>
          <a:p>
            <a:r>
              <a:rPr lang="en-US" sz="1050" dirty="0"/>
              <a:t>      privilege: [ "execute" ]</a:t>
            </a:r>
          </a:p>
          <a:p>
            <a:r>
              <a:rPr lang="en-US" sz="1050" dirty="0"/>
              <a:t>      resource: !webservice</a:t>
            </a:r>
          </a:p>
          <a:p>
            <a:endParaRPr lang="en-US" sz="1050" dirty="0"/>
          </a:p>
          <a:p>
            <a:r>
              <a:rPr lang="en-US" sz="1050" dirty="0"/>
              <a:t>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07-k8s-ocp-follower.yml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K8s/OCP FOLLOWER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</a:t>
            </a:r>
            <a:r>
              <a:rPr lang="en-US" sz="1000" dirty="0" err="1"/>
              <a:t>Conjur</a:t>
            </a:r>
            <a:r>
              <a:rPr lang="en-US" sz="1000" dirty="0"/>
              <a:t>-</a:t>
            </a:r>
            <a:r>
              <a:rPr lang="en-US" sz="1000" dirty="0" err="1"/>
              <a:t>authn</a:t>
            </a:r>
            <a:r>
              <a:rPr lang="en-US" sz="1000" dirty="0"/>
              <a:t>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</a:t>
            </a:r>
            <a:r>
              <a:rPr lang="en-US" sz="1000" dirty="0" err="1"/>
              <a:t>Conjur</a:t>
            </a:r>
            <a:r>
              <a:rPr lang="en-US" sz="1000" dirty="0"/>
              <a:t>-</a:t>
            </a:r>
            <a:r>
              <a:rPr lang="en-US" sz="1000" dirty="0" err="1"/>
              <a:t>authn</a:t>
            </a:r>
            <a:r>
              <a:rPr lang="en-US" sz="1000" dirty="0"/>
              <a:t>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</a:t>
            </a:r>
            <a:r>
              <a:rPr lang="en-US" sz="1000" dirty="0" err="1"/>
              <a:t>Conjur</a:t>
            </a:r>
            <a:r>
              <a:rPr lang="en-US" sz="1000" dirty="0"/>
              <a:t>-</a:t>
            </a:r>
            <a:r>
              <a:rPr lang="en-US" sz="1000" dirty="0" err="1"/>
              <a:t>authn</a:t>
            </a:r>
            <a:r>
              <a:rPr lang="en-US" sz="1000" dirty="0"/>
              <a:t>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PCF SERVICE BROKER ROOT POLICY</a:t>
            </a:r>
          </a:p>
          <a:p>
            <a:r>
              <a:rPr lang="en-US" sz="1000" dirty="0"/>
              <a:t># Create host &amp; permissions for PCF service broker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PCF service broker.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pcf</a:t>
            </a:r>
            <a:endParaRPr lang="en-US" sz="1000" dirty="0"/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 - !host</a:t>
            </a:r>
          </a:p>
          <a:p>
            <a:r>
              <a:rPr lang="en-US" sz="1000" dirty="0"/>
              <a:t>     id: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!permit</a:t>
            </a:r>
          </a:p>
          <a:p>
            <a:r>
              <a:rPr lang="en-US" sz="1000" dirty="0"/>
              <a:t>     role: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r>
              <a:rPr lang="en-US" sz="1000" dirty="0"/>
              <a:t>     privileges: [ read ]</a:t>
            </a:r>
          </a:p>
          <a:p>
            <a:r>
              <a:rPr lang="en-US" sz="1000" dirty="0"/>
              <a:t>     resource: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!policy</a:t>
            </a:r>
          </a:p>
          <a:p>
            <a:r>
              <a:rPr lang="en-US" sz="1000" dirty="0"/>
              <a:t>      id: sandbox</a:t>
            </a:r>
          </a:p>
          <a:p>
            <a:r>
              <a:rPr lang="en-US" sz="1000" dirty="0"/>
              <a:t>      owner: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# END PCF SERVICE BROKER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Conjur</a:t>
            </a:r>
            <a:r>
              <a:rPr lang="en-US" dirty="0"/>
              <a:t>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 err="1"/>
              <a:t>Conjur</a:t>
            </a:r>
            <a:r>
              <a:rPr lang="en-US" dirty="0"/>
              <a:t> policy structure is like a filesystem tree</a:t>
            </a:r>
          </a:p>
          <a:p>
            <a:pPr lvl="1"/>
            <a:r>
              <a:rPr lang="en-US" dirty="0"/>
              <a:t>A new </a:t>
            </a:r>
            <a:r>
              <a:rPr lang="en-US" dirty="0" err="1"/>
              <a:t>Conjur</a:t>
            </a:r>
            <a:r>
              <a:rPr lang="en-US" dirty="0"/>
              <a:t>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</a:t>
            </a:r>
            <a:r>
              <a:rPr lang="en-US" dirty="0" err="1"/>
              <a:t>Conjur</a:t>
            </a:r>
            <a:r>
              <a:rPr lang="en-US" dirty="0"/>
              <a:t>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09-authn-oidc.yml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182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# =================================================</a:t>
            </a:r>
          </a:p>
          <a:p>
            <a:r>
              <a:rPr lang="en-US" sz="1000" dirty="0"/>
              <a:t>  # AUTHN-OIDC ROOT POLICY</a:t>
            </a:r>
          </a:p>
          <a:p>
            <a:r>
              <a:rPr lang="en-US" sz="1000" dirty="0"/>
              <a:t>  # Creates webservice and consumers role for OIDC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oidc</a:t>
            </a:r>
            <a:r>
              <a:rPr lang="en-US" sz="1000" dirty="0"/>
              <a:t>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oidc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oidc_svc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Authentication service for 'lab', based on OpenID Connect.</a:t>
            </a:r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id-token-user-property</a:t>
            </a:r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users who can authenticate using the authn-</a:t>
            </a:r>
            <a:r>
              <a:rPr lang="en-US" sz="1000" dirty="0" err="1"/>
              <a:t>oidc</a:t>
            </a:r>
            <a:r>
              <a:rPr lang="en-US" sz="1000" dirty="0"/>
              <a:t>/'lab' authenticator 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# END AUTHN-OIDC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Conjur</a:t>
            </a:r>
            <a:r>
              <a:rPr lang="en-US" dirty="0"/>
              <a:t>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</a:t>
            </a:r>
            <a:r>
              <a:rPr lang="en-US" sz="1400" dirty="0" err="1"/>
              <a:t>Conjur</a:t>
            </a:r>
            <a:endParaRPr lang="en-US" sz="1400" dirty="0"/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/consumers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10913</TotalTime>
  <Words>4491</Words>
  <Application>Microsoft Macintosh PowerPoint</Application>
  <PresentationFormat>Widescreen</PresentationFormat>
  <Paragraphs>681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Conjur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Conjur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07-k8s-ocp-follower.yml</vt:lpstr>
      <vt:lpstr>08-pcf-service-broker.yml</vt:lpstr>
      <vt:lpstr>09-authn-oidc.yml</vt:lpstr>
      <vt:lpstr>10-Appteam1.yml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Conjur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158</cp:revision>
  <dcterms:created xsi:type="dcterms:W3CDTF">2020-05-20T15:00:56Z</dcterms:created>
  <dcterms:modified xsi:type="dcterms:W3CDTF">2021-11-30T16:03:13Z</dcterms:modified>
</cp:coreProperties>
</file>