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716" r:id="rId3"/>
    <p:sldId id="713" r:id="rId4"/>
    <p:sldId id="258" r:id="rId5"/>
    <p:sldId id="724" r:id="rId6"/>
    <p:sldId id="725" r:id="rId7"/>
    <p:sldId id="719" r:id="rId8"/>
    <p:sldId id="720" r:id="rId9"/>
    <p:sldId id="721" r:id="rId10"/>
    <p:sldId id="722" r:id="rId11"/>
    <p:sldId id="71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9"/>
    <p:restoredTop sz="95007"/>
  </p:normalViewPr>
  <p:slideViewPr>
    <p:cSldViewPr snapToGrid="0" snapToObjects="1">
      <p:cViewPr varScale="1">
        <p:scale>
          <a:sx n="114" d="100"/>
          <a:sy n="114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>
        <p:scale>
          <a:sx n="189" d="100"/>
          <a:sy n="189" d="100"/>
        </p:scale>
        <p:origin x="2320" y="-2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B7C5-C966-C047-8BFE-372FC4479B7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E54-8E2D-F444-9B52-A543B384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3C859-1B05-1144-853F-6C38EDBF4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9750" y="317552"/>
            <a:ext cx="3105714" cy="1080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E6A48629-DC91-EF4C-BE93-B0E164AC1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0732" y="4158067"/>
            <a:ext cx="8229600" cy="52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j-lt"/>
                <a:cs typeface="Gill Sans MT" panose="020B050202010402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1C6CEFCA-34DA-5342-9FCA-C7167811A1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732" y="5920298"/>
            <a:ext cx="8229600" cy="3448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Sommersemester 2022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4B923800-E32C-3D44-BD19-9B5E74B5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0732" y="3567378"/>
            <a:ext cx="82296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Scientific Writing</a:t>
            </a:r>
            <a:endParaRPr lang="en-US" noProof="0" dirty="0"/>
          </a:p>
        </p:txBody>
      </p:sp>
      <p:sp>
        <p:nvSpPr>
          <p:cNvPr id="12" name="Textplatzhalter 32">
            <a:extLst>
              <a:ext uri="{FF2B5EF4-FFF2-40B4-BE49-F238E27FC236}">
                <a16:creationId xmlns:a16="http://schemas.microsoft.com/office/drawing/2014/main" id="{7F3E9F19-01A0-B24B-9637-B451E6361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732" y="4948958"/>
            <a:ext cx="8229600" cy="35900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600" b="0">
                <a:solidFill>
                  <a:srgbClr val="003140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Brijnesh Jain</a:t>
            </a:r>
          </a:p>
        </p:txBody>
      </p:sp>
    </p:spTree>
    <p:extLst>
      <p:ext uri="{BB962C8B-B14F-4D97-AF65-F5344CB8AC3E}">
        <p14:creationId xmlns:p14="http://schemas.microsoft.com/office/powerpoint/2010/main" val="33543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812532-B090-4240-B44B-28E3779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3656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7"/>
            <a:ext cx="10972800" cy="470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8699-0311-D347-AFF9-1BF7EC26F6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CCBE75-FB9D-0648-8443-A3A87578DF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0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01327"/>
            <a:ext cx="10972800" cy="530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6CA3-5F9D-C24A-B7ED-1AEE055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EF8D-BEEC-2A42-8266-AD75CA37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1327"/>
            <a:ext cx="10972800" cy="502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1F8-A875-1948-99DD-D1B9EAAD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356350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95" r:id="rId5"/>
    <p:sldLayoutId id="2147483675" r:id="rId6"/>
    <p:sldLayoutId id="214748369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>
          <a:solidFill>
            <a:srgbClr val="0070C0"/>
          </a:solidFill>
          <a:latin typeface="TitilliumText22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FAB6-D8F5-5B44-BB3D-169FDF288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Sommersemester</a:t>
            </a:r>
            <a:r>
              <a:rPr lang="en-US" dirty="0"/>
              <a:t> 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8F46B-19C0-2F48-B5CC-4E2DA6A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7D57A-F223-4742-86F3-E59CB531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Akbarazzima</a:t>
            </a:r>
            <a:r>
              <a:rPr lang="en-US" dirty="0"/>
              <a:t> </a:t>
            </a:r>
            <a:r>
              <a:rPr lang="en-US" dirty="0" err="1"/>
              <a:t>Fatih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D547-E28E-D848-BCE4-1209EB8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8011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C9767-FF1F-F043-9320-3DE4DBF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B893F-2C93-8442-B1A3-A284A86E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2A3B3-C707-E742-8F27-FE3E5087B787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4. Unbalance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712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0" y="96166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20" y="935159"/>
            <a:ext cx="10972800" cy="530941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Summarize main results / finding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Present outlook to interesting future work / directions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2AC94-FE0A-7647-8C1C-26AC80B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5" y="92082"/>
            <a:ext cx="10972800" cy="5906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14F44-1939-A54C-A382-3D90F70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B59D3-332C-264B-B572-302EFD25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4294"/>
            <a:ext cx="10972800" cy="530941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Investigation</a:t>
            </a:r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Illustration</a:t>
            </a:r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8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92082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Formula: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𝐿𝑖𝑘𝑒𝑙𝑖h𝑜𝑜𝑑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𝑃𝑟𝑖𝑜𝑟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𝐶𝑜𝑛𝑑𝑖𝑡𝑖𝑜𝑛𝑎𝑙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268288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Problem: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DE" dirty="0"/>
                  <a:t>How </a:t>
                </a:r>
                <a:r>
                  <a:rPr lang="en-US" dirty="0"/>
                  <a:t>the posteriors and the decision boundary depend on the priors for a fixed 0-1 loss?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How the class conditional errors and the decision boundary depend on the loss for fixed priors?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Solution: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Change the priors and the loss, then see the result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98221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2250" indent="-222250">
                  <a:lnSpc>
                    <a:spcPct val="100000"/>
                  </a:lnSpc>
                </a:pPr>
                <a:r>
                  <a:rPr lang="en-US" dirty="0"/>
                  <a:t>Information: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= Normal distribution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860DE-C0D1-684A-B301-A9CFDA4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02" y="1229547"/>
            <a:ext cx="6298434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15-561F-1F42-B527-D6107DC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62959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23B2B-8AE7-5E43-AAE1-B1DC32E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7354-133B-334D-A578-BE81544E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67" y="1229673"/>
            <a:ext cx="7127132" cy="46701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2894-44E7-CE48-9254-13493B70A82D}"/>
              </a:ext>
            </a:extLst>
          </p:cNvPr>
          <p:cNvSpPr txBox="1"/>
          <p:nvPr/>
        </p:nvSpPr>
        <p:spPr>
          <a:xfrm>
            <a:off x="356681" y="75750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How </a:t>
            </a:r>
            <a:r>
              <a:rPr lang="en-US" dirty="0"/>
              <a:t>the posteriors and the decision boundary depend on the priors for a fixed 0-1 loss?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D40F3-0C64-4546-B7D5-D365C0F94A6F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80FF2-94E6-2B48-81A8-1545CDF94BB5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4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loss (balanced)</a:t>
                </a:r>
              </a:p>
              <a:p>
                <a:r>
                  <a:rPr lang="en-DE" dirty="0"/>
                  <a:t>= 0.5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012317"/>
              </a:xfrm>
              <a:prstGeom prst="rect">
                <a:avLst/>
              </a:prstGeom>
              <a:blipFill>
                <a:blip r:embed="rId5"/>
                <a:stretch>
                  <a:fillRect l="-1266" t="-631" b="-12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A72-8BFC-1D43-8C4F-EABEF49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85286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2AB1-BBED-4646-B89B-F0D09A6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07A26-3806-3C45-83C8-2689298BFBCB}"/>
              </a:ext>
            </a:extLst>
          </p:cNvPr>
          <p:cNvSpPr txBox="1"/>
          <p:nvPr/>
        </p:nvSpPr>
        <p:spPr>
          <a:xfrm>
            <a:off x="356681" y="77399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lvl="1"/>
            <a:r>
              <a:rPr lang="en-US" dirty="0"/>
              <a:t>How the class conditional errors and the decision boundary depend on the loss for fixed priors?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priors (balanced)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blipFill>
                <a:blip r:embed="rId2"/>
                <a:stretch>
                  <a:fillRect l="-1266" t="-590" b="-11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EBFF4CB-BFD5-2944-91CA-236AA06A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267" y="1241339"/>
            <a:ext cx="7127132" cy="4670101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E8869-3A1D-7646-B58C-1FF9BCC9BB97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37A62-476E-1B40-BBAA-F6B44DCAB6CC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599-222D-2D49-B332-75D46DE4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978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6FB5-989C-0E4E-A4BF-76C0B8E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21D1B-BA1F-D64A-B6EF-826FFAC8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875A-F254-0840-9C05-B554DFD8E2DF}"/>
              </a:ext>
            </a:extLst>
          </p:cNvPr>
          <p:cNvSpPr txBox="1"/>
          <p:nvPr/>
        </p:nvSpPr>
        <p:spPr>
          <a:xfrm>
            <a:off x="609601" y="737706"/>
            <a:ext cx="36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 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867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A75-8EFD-1242-BC54-593F614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5" y="77236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CECEB-8011-354C-9742-BC510F1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8120D-F2F5-8746-A486-BECA941E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5D9B0-01EF-984C-9916-E83E8171D48A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2. Unbalance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2114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350-6886-184A-871E-3DFD934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87271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4CD2-C526-6547-A395-CB6ED31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C6ABC-0437-2C45-B752-625DF7C8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8BAD5-AB08-824C-B04E-FDD6572BDA96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3. 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538110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26502</TotalTime>
  <Words>311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Symbol</vt:lpstr>
      <vt:lpstr>System Font Regular</vt:lpstr>
      <vt:lpstr>TitilliumText22L Regular</vt:lpstr>
      <vt:lpstr>Wingdings</vt:lpstr>
      <vt:lpstr>2_Office Theme</vt:lpstr>
      <vt:lpstr>Bayesian Decision Theory</vt:lpstr>
      <vt:lpstr>Overview</vt:lpstr>
      <vt:lpstr>Introduction</vt:lpstr>
      <vt:lpstr>Investigation</vt:lpstr>
      <vt:lpstr>Investigation</vt:lpstr>
      <vt:lpstr>Investigation</vt:lpstr>
      <vt:lpstr>Illustration</vt:lpstr>
      <vt:lpstr>Illustration</vt:lpstr>
      <vt:lpstr>Illustration</vt:lpstr>
      <vt:lpstr>Illustration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samosa bln</dc:creator>
  <cp:lastModifiedBy>Nabil Fatih</cp:lastModifiedBy>
  <cp:revision>2962</cp:revision>
  <dcterms:created xsi:type="dcterms:W3CDTF">2020-10-04T08:37:03Z</dcterms:created>
  <dcterms:modified xsi:type="dcterms:W3CDTF">2022-04-03T10:19:13Z</dcterms:modified>
</cp:coreProperties>
</file>