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16AA9-588E-4E8B-BDB3-18597342B6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E3BBE-5C9A-4A3D-AE65-9D4B51339A84}">
      <dgm:prSet phldrT="[Text]"/>
      <dgm:spPr/>
      <dgm:t>
        <a:bodyPr/>
        <a:lstStyle/>
        <a:p>
          <a:r>
            <a:rPr lang="ar-EG" dirty="0"/>
            <a:t>شجرة الحسابات</a:t>
          </a:r>
          <a:endParaRPr lang="en-US" dirty="0"/>
        </a:p>
      </dgm:t>
    </dgm:pt>
    <dgm:pt modelId="{30404703-014D-4329-9078-CB9BFA1D2681}" type="parTrans" cxnId="{B1EA3E07-CCC1-42E7-A6A0-717F33E5D622}">
      <dgm:prSet/>
      <dgm:spPr/>
      <dgm:t>
        <a:bodyPr/>
        <a:lstStyle/>
        <a:p>
          <a:endParaRPr lang="en-US"/>
        </a:p>
      </dgm:t>
    </dgm:pt>
    <dgm:pt modelId="{7F881904-D907-451E-AB7F-C047A2EB31DD}" type="sibTrans" cxnId="{B1EA3E07-CCC1-42E7-A6A0-717F33E5D622}">
      <dgm:prSet/>
      <dgm:spPr/>
      <dgm:t>
        <a:bodyPr/>
        <a:lstStyle/>
        <a:p>
          <a:endParaRPr lang="en-US"/>
        </a:p>
      </dgm:t>
    </dgm:pt>
    <dgm:pt modelId="{206CCDFB-CB2A-4FAE-A4A1-80C2EA6ADC0F}">
      <dgm:prSet phldrT="[Text]"/>
      <dgm:spPr/>
      <dgm:t>
        <a:bodyPr/>
        <a:lstStyle/>
        <a:p>
          <a:r>
            <a:rPr lang="ar-EG" dirty="0"/>
            <a:t>الأصول</a:t>
          </a:r>
          <a:endParaRPr lang="en-US" dirty="0"/>
        </a:p>
      </dgm:t>
    </dgm:pt>
    <dgm:pt modelId="{83E2F6F1-2D2A-4048-AB94-75A0E3650F25}" type="sibTrans" cxnId="{3E6145D1-8FBE-4697-92E0-C727FEA812F9}">
      <dgm:prSet/>
      <dgm:spPr/>
      <dgm:t>
        <a:bodyPr/>
        <a:lstStyle/>
        <a:p>
          <a:endParaRPr lang="en-US"/>
        </a:p>
      </dgm:t>
    </dgm:pt>
    <dgm:pt modelId="{2AF9B71D-0D44-4FFD-84BC-9C43B6AB2809}" type="parTrans" cxnId="{3E6145D1-8FBE-4697-92E0-C727FEA812F9}">
      <dgm:prSet/>
      <dgm:spPr/>
      <dgm:t>
        <a:bodyPr/>
        <a:lstStyle/>
        <a:p>
          <a:endParaRPr lang="en-US"/>
        </a:p>
      </dgm:t>
    </dgm:pt>
    <dgm:pt modelId="{28E95FED-9D45-418C-8045-6CC87DE3E060}">
      <dgm:prSet phldrT="[Text]"/>
      <dgm:spPr/>
      <dgm:t>
        <a:bodyPr/>
        <a:lstStyle/>
        <a:p>
          <a:r>
            <a:rPr lang="ar-EG" dirty="0"/>
            <a:t>متداولة</a:t>
          </a:r>
          <a:endParaRPr lang="en-US" dirty="0"/>
        </a:p>
      </dgm:t>
    </dgm:pt>
    <dgm:pt modelId="{264CC9BB-1774-4742-A23B-B8CC4439676B}" type="sibTrans" cxnId="{16D1AB34-F86B-4B2B-81DF-39F41977E203}">
      <dgm:prSet/>
      <dgm:spPr/>
      <dgm:t>
        <a:bodyPr/>
        <a:lstStyle/>
        <a:p>
          <a:endParaRPr lang="en-US"/>
        </a:p>
      </dgm:t>
    </dgm:pt>
    <dgm:pt modelId="{A0A69039-D393-4830-8FCD-A8D5D98B0FCD}" type="parTrans" cxnId="{16D1AB34-F86B-4B2B-81DF-39F41977E203}">
      <dgm:prSet/>
      <dgm:spPr/>
      <dgm:t>
        <a:bodyPr/>
        <a:lstStyle/>
        <a:p>
          <a:endParaRPr lang="en-US"/>
        </a:p>
      </dgm:t>
    </dgm:pt>
    <dgm:pt modelId="{C0A6E005-23DD-485E-B265-F1DC6A5AB371}">
      <dgm:prSet phldrT="[Text]"/>
      <dgm:spPr/>
      <dgm:t>
        <a:bodyPr/>
        <a:lstStyle/>
        <a:p>
          <a:r>
            <a:rPr lang="ar-EG" dirty="0"/>
            <a:t>النقدية و الأموال</a:t>
          </a:r>
          <a:endParaRPr lang="en-US" dirty="0"/>
        </a:p>
      </dgm:t>
    </dgm:pt>
    <dgm:pt modelId="{F5DD7984-35A2-484E-B3F4-59846BA467A7}" type="sibTrans" cxnId="{0E441DAB-508C-4B29-948F-A6F5D432D8A7}">
      <dgm:prSet/>
      <dgm:spPr/>
      <dgm:t>
        <a:bodyPr/>
        <a:lstStyle/>
        <a:p>
          <a:endParaRPr lang="en-US"/>
        </a:p>
      </dgm:t>
    </dgm:pt>
    <dgm:pt modelId="{4BDE5887-EBB8-498F-B95A-9453DECF1A64}" type="parTrans" cxnId="{0E441DAB-508C-4B29-948F-A6F5D432D8A7}">
      <dgm:prSet/>
      <dgm:spPr/>
      <dgm:t>
        <a:bodyPr/>
        <a:lstStyle/>
        <a:p>
          <a:endParaRPr lang="en-US"/>
        </a:p>
      </dgm:t>
    </dgm:pt>
    <dgm:pt modelId="{D21B5166-15F0-469B-9174-66F3EBC56091}">
      <dgm:prSet phldrT="[Text]"/>
      <dgm:spPr/>
      <dgm:t>
        <a:bodyPr/>
        <a:lstStyle/>
        <a:p>
          <a:r>
            <a:rPr lang="ar-EG" dirty="0"/>
            <a:t>صناديق</a:t>
          </a:r>
          <a:endParaRPr lang="en-US" dirty="0"/>
        </a:p>
      </dgm:t>
    </dgm:pt>
    <dgm:pt modelId="{5A4CFAE3-2A69-487C-B480-B6FCDCCCA609}" type="sibTrans" cxnId="{ECE3279A-DABB-453B-B6F4-8B5587326E3F}">
      <dgm:prSet/>
      <dgm:spPr/>
      <dgm:t>
        <a:bodyPr/>
        <a:lstStyle/>
        <a:p>
          <a:endParaRPr lang="en-US"/>
        </a:p>
      </dgm:t>
    </dgm:pt>
    <dgm:pt modelId="{55291CA6-CD61-41BC-968D-BA2BD83EF847}" type="parTrans" cxnId="{ECE3279A-DABB-453B-B6F4-8B5587326E3F}">
      <dgm:prSet/>
      <dgm:spPr/>
      <dgm:t>
        <a:bodyPr/>
        <a:lstStyle/>
        <a:p>
          <a:endParaRPr lang="en-US"/>
        </a:p>
      </dgm:t>
    </dgm:pt>
    <dgm:pt modelId="{8D0B7D24-9068-445C-B44C-F178B0A4FD17}">
      <dgm:prSet phldrT="[Text]"/>
      <dgm:spPr/>
      <dgm:t>
        <a:bodyPr/>
        <a:lstStyle/>
        <a:p>
          <a:r>
            <a:rPr lang="ar-EG" dirty="0"/>
            <a:t>العملاء</a:t>
          </a:r>
          <a:endParaRPr lang="en-US" dirty="0"/>
        </a:p>
      </dgm:t>
    </dgm:pt>
    <dgm:pt modelId="{2C0E1CC9-2EEF-435D-A131-1F8F3ACB199C}" type="sibTrans" cxnId="{CB43FDFA-4485-43F9-AF56-04029749294D}">
      <dgm:prSet/>
      <dgm:spPr/>
      <dgm:t>
        <a:bodyPr/>
        <a:lstStyle/>
        <a:p>
          <a:endParaRPr lang="en-US"/>
        </a:p>
      </dgm:t>
    </dgm:pt>
    <dgm:pt modelId="{5BB8D5A2-14EC-4C8D-8814-407D0B1E869E}" type="parTrans" cxnId="{CB43FDFA-4485-43F9-AF56-04029749294D}">
      <dgm:prSet/>
      <dgm:spPr/>
      <dgm:t>
        <a:bodyPr/>
        <a:lstStyle/>
        <a:p>
          <a:endParaRPr lang="en-US"/>
        </a:p>
      </dgm:t>
    </dgm:pt>
    <dgm:pt modelId="{923DD86A-5C12-45D6-BC75-854D0933307F}">
      <dgm:prSet phldrT="[Text]"/>
      <dgm:spPr/>
      <dgm:t>
        <a:bodyPr/>
        <a:lstStyle/>
        <a:p>
          <a:r>
            <a:rPr lang="ar-EG" dirty="0"/>
            <a:t>اعتمادات مستندية</a:t>
          </a:r>
          <a:endParaRPr lang="en-US" dirty="0"/>
        </a:p>
      </dgm:t>
    </dgm:pt>
    <dgm:pt modelId="{422FFA9E-A731-42F8-A842-9A0290058BF2}" type="sibTrans" cxnId="{2B7909A3-C846-437B-8C30-F8022AA07D54}">
      <dgm:prSet/>
      <dgm:spPr/>
      <dgm:t>
        <a:bodyPr/>
        <a:lstStyle/>
        <a:p>
          <a:endParaRPr lang="en-US"/>
        </a:p>
      </dgm:t>
    </dgm:pt>
    <dgm:pt modelId="{07B2DF13-482E-4C10-B34F-7289EB5C2D8E}" type="parTrans" cxnId="{2B7909A3-C846-437B-8C30-F8022AA07D54}">
      <dgm:prSet/>
      <dgm:spPr/>
      <dgm:t>
        <a:bodyPr/>
        <a:lstStyle/>
        <a:p>
          <a:endParaRPr lang="en-US"/>
        </a:p>
      </dgm:t>
    </dgm:pt>
    <dgm:pt modelId="{D42BDECF-2F78-4986-9F83-E804E4B1CB78}">
      <dgm:prSet phldrT="[Text]"/>
      <dgm:spPr/>
      <dgm:t>
        <a:bodyPr/>
        <a:lstStyle/>
        <a:p>
          <a:r>
            <a:rPr lang="ar-EG" dirty="0"/>
            <a:t>السلف و العهود</a:t>
          </a:r>
          <a:endParaRPr lang="en-US" dirty="0"/>
        </a:p>
      </dgm:t>
    </dgm:pt>
    <dgm:pt modelId="{5DC91CD5-86FF-47DF-91FA-041E9A65DEFC}" type="sibTrans" cxnId="{25B23317-950B-490A-844B-3629DA0D4099}">
      <dgm:prSet/>
      <dgm:spPr/>
      <dgm:t>
        <a:bodyPr/>
        <a:lstStyle/>
        <a:p>
          <a:endParaRPr lang="en-US"/>
        </a:p>
      </dgm:t>
    </dgm:pt>
    <dgm:pt modelId="{4D1A144F-D7C7-47FD-8DBA-E4C424A9B1C2}" type="parTrans" cxnId="{25B23317-950B-490A-844B-3629DA0D4099}">
      <dgm:prSet/>
      <dgm:spPr/>
      <dgm:t>
        <a:bodyPr/>
        <a:lstStyle/>
        <a:p>
          <a:endParaRPr lang="en-US"/>
        </a:p>
      </dgm:t>
    </dgm:pt>
    <dgm:pt modelId="{7E53DC3E-54BD-4BF0-B753-D406EACC8B11}">
      <dgm:prSet phldrT="[Text]"/>
      <dgm:spPr/>
      <dgm:t>
        <a:bodyPr/>
        <a:lstStyle/>
        <a:p>
          <a:r>
            <a:rPr lang="ar-EG" dirty="0"/>
            <a:t>حسابات انتقالية</a:t>
          </a:r>
          <a:endParaRPr lang="en-US" dirty="0"/>
        </a:p>
      </dgm:t>
    </dgm:pt>
    <dgm:pt modelId="{CDBA4772-E25E-4BBF-A52F-E35DB02EB3C3}" type="sibTrans" cxnId="{5CFEAC11-6320-49DD-B80C-B46845A098A7}">
      <dgm:prSet/>
      <dgm:spPr/>
      <dgm:t>
        <a:bodyPr/>
        <a:lstStyle/>
        <a:p>
          <a:endParaRPr lang="en-US"/>
        </a:p>
      </dgm:t>
    </dgm:pt>
    <dgm:pt modelId="{0A644C6F-156E-4035-AE22-1848BBADB60E}" type="parTrans" cxnId="{5CFEAC11-6320-49DD-B80C-B46845A098A7}">
      <dgm:prSet/>
      <dgm:spPr/>
      <dgm:t>
        <a:bodyPr/>
        <a:lstStyle/>
        <a:p>
          <a:endParaRPr lang="en-US"/>
        </a:p>
      </dgm:t>
    </dgm:pt>
    <dgm:pt modelId="{4FE14F8F-AFC2-46DC-A27C-4043D272B781}">
      <dgm:prSet phldrT="[Text]"/>
      <dgm:spPr/>
      <dgm:t>
        <a:bodyPr/>
        <a:lstStyle/>
        <a:p>
          <a:r>
            <a:rPr lang="ar-EG" dirty="0"/>
            <a:t>حسابات وسيطة</a:t>
          </a:r>
          <a:endParaRPr lang="en-US" dirty="0"/>
        </a:p>
      </dgm:t>
    </dgm:pt>
    <dgm:pt modelId="{08F71F94-C32C-4A48-90E7-F242BE3ED5D9}" type="sibTrans" cxnId="{79209D2F-833F-465C-9AE4-CAF95F991862}">
      <dgm:prSet/>
      <dgm:spPr/>
      <dgm:t>
        <a:bodyPr/>
        <a:lstStyle/>
        <a:p>
          <a:endParaRPr lang="en-US"/>
        </a:p>
      </dgm:t>
    </dgm:pt>
    <dgm:pt modelId="{38D87BA4-2D12-4076-81D3-CC13C06E3B44}" type="parTrans" cxnId="{79209D2F-833F-465C-9AE4-CAF95F991862}">
      <dgm:prSet/>
      <dgm:spPr/>
      <dgm:t>
        <a:bodyPr/>
        <a:lstStyle/>
        <a:p>
          <a:endParaRPr lang="en-US"/>
        </a:p>
      </dgm:t>
    </dgm:pt>
    <dgm:pt modelId="{BF4A7D92-96C8-4356-9DED-6BFA9CCEE775}">
      <dgm:prSet phldrT="[Text]"/>
      <dgm:spPr/>
      <dgm:t>
        <a:bodyPr/>
        <a:lstStyle/>
        <a:p>
          <a:r>
            <a:rPr lang="ar-EG" dirty="0"/>
            <a:t>ثابتة</a:t>
          </a:r>
          <a:endParaRPr lang="en-US" dirty="0"/>
        </a:p>
      </dgm:t>
    </dgm:pt>
    <dgm:pt modelId="{BF9609C5-F34C-4B2B-B52D-B593B5E12FC6}" type="sibTrans" cxnId="{90B00983-E0F0-417C-BF29-C705B9BADD34}">
      <dgm:prSet/>
      <dgm:spPr/>
      <dgm:t>
        <a:bodyPr/>
        <a:lstStyle/>
        <a:p>
          <a:endParaRPr lang="en-US"/>
        </a:p>
      </dgm:t>
    </dgm:pt>
    <dgm:pt modelId="{570C83C9-B9D3-4E60-94EF-884185713BD4}" type="parTrans" cxnId="{90B00983-E0F0-417C-BF29-C705B9BADD34}">
      <dgm:prSet/>
      <dgm:spPr/>
      <dgm:t>
        <a:bodyPr/>
        <a:lstStyle/>
        <a:p>
          <a:endParaRPr lang="en-US"/>
        </a:p>
      </dgm:t>
    </dgm:pt>
    <dgm:pt modelId="{45581E98-5DF5-4416-AF36-82F8057D0C08}">
      <dgm:prSet phldrT="[Text]"/>
      <dgm:spPr/>
      <dgm:t>
        <a:bodyPr/>
        <a:lstStyle/>
        <a:p>
          <a:r>
            <a:rPr lang="ar-EG" dirty="0"/>
            <a:t>أراضي و منشئات</a:t>
          </a:r>
          <a:endParaRPr lang="en-US" dirty="0"/>
        </a:p>
      </dgm:t>
    </dgm:pt>
    <dgm:pt modelId="{F9AEF629-5705-4CD5-AA03-B7AE45966160}" type="sibTrans" cxnId="{A26C0674-8D3B-4711-802A-35D0A398A270}">
      <dgm:prSet/>
      <dgm:spPr/>
      <dgm:t>
        <a:bodyPr/>
        <a:lstStyle/>
        <a:p>
          <a:endParaRPr lang="en-US"/>
        </a:p>
      </dgm:t>
    </dgm:pt>
    <dgm:pt modelId="{3F556C0F-109D-4E71-845A-9227EFA0E784}" type="parTrans" cxnId="{A26C0674-8D3B-4711-802A-35D0A398A270}">
      <dgm:prSet/>
      <dgm:spPr/>
      <dgm:t>
        <a:bodyPr/>
        <a:lstStyle/>
        <a:p>
          <a:endParaRPr lang="en-US"/>
        </a:p>
      </dgm:t>
    </dgm:pt>
    <dgm:pt modelId="{19BA09A7-28FD-4517-B8D8-B9D74CB9BE69}">
      <dgm:prSet phldrT="[Text]"/>
      <dgm:spPr/>
      <dgm:t>
        <a:bodyPr/>
        <a:lstStyle/>
        <a:p>
          <a:r>
            <a:rPr lang="ar-EG" dirty="0"/>
            <a:t>أراضي</a:t>
          </a:r>
          <a:endParaRPr lang="en-US" dirty="0"/>
        </a:p>
      </dgm:t>
    </dgm:pt>
    <dgm:pt modelId="{9484E088-CC4E-4847-A7F6-778137CC43BF}" type="sibTrans" cxnId="{DBC5DDF5-B0D3-4CF9-B22D-90178505FC33}">
      <dgm:prSet/>
      <dgm:spPr/>
      <dgm:t>
        <a:bodyPr/>
        <a:lstStyle/>
        <a:p>
          <a:endParaRPr lang="en-US"/>
        </a:p>
      </dgm:t>
    </dgm:pt>
    <dgm:pt modelId="{70374590-25E5-40AD-909C-D80DFCB42F8A}" type="parTrans" cxnId="{DBC5DDF5-B0D3-4CF9-B22D-90178505FC33}">
      <dgm:prSet/>
      <dgm:spPr/>
      <dgm:t>
        <a:bodyPr/>
        <a:lstStyle/>
        <a:p>
          <a:endParaRPr lang="en-US"/>
        </a:p>
      </dgm:t>
    </dgm:pt>
    <dgm:pt modelId="{14E26376-5682-4AB2-8E08-F8222220EDEB}">
      <dgm:prSet phldrT="[Text]"/>
      <dgm:spPr/>
      <dgm:t>
        <a:bodyPr/>
        <a:lstStyle/>
        <a:p>
          <a:r>
            <a:rPr lang="ar-EG" dirty="0"/>
            <a:t>ارض 1</a:t>
          </a:r>
          <a:endParaRPr lang="en-US" dirty="0"/>
        </a:p>
      </dgm:t>
    </dgm:pt>
    <dgm:pt modelId="{F22434B8-F1C5-48F7-98D2-40E604F2D597}" type="sibTrans" cxnId="{269B49D9-E33F-4534-B477-945D573FC62A}">
      <dgm:prSet/>
      <dgm:spPr/>
      <dgm:t>
        <a:bodyPr/>
        <a:lstStyle/>
        <a:p>
          <a:endParaRPr lang="en-US"/>
        </a:p>
      </dgm:t>
    </dgm:pt>
    <dgm:pt modelId="{B3EBDE2E-429F-4379-9DCC-12B4CEE21417}" type="parTrans" cxnId="{269B49D9-E33F-4534-B477-945D573FC62A}">
      <dgm:prSet/>
      <dgm:spPr/>
      <dgm:t>
        <a:bodyPr/>
        <a:lstStyle/>
        <a:p>
          <a:endParaRPr lang="en-US"/>
        </a:p>
      </dgm:t>
    </dgm:pt>
    <dgm:pt modelId="{43C4461B-6531-483A-9BF9-C8ED02414202}">
      <dgm:prSet phldrT="[Text]"/>
      <dgm:spPr/>
      <dgm:t>
        <a:bodyPr/>
        <a:lstStyle/>
        <a:p>
          <a:r>
            <a:rPr lang="ar-EG" dirty="0"/>
            <a:t>ارض 2</a:t>
          </a:r>
          <a:endParaRPr lang="en-US" dirty="0"/>
        </a:p>
      </dgm:t>
    </dgm:pt>
    <dgm:pt modelId="{3F161909-816B-4479-A4B0-FFEE6ABE2C4F}" type="sibTrans" cxnId="{B40D990C-75E7-4A24-A70D-7C9A098FCCAB}">
      <dgm:prSet/>
      <dgm:spPr/>
      <dgm:t>
        <a:bodyPr/>
        <a:lstStyle/>
        <a:p>
          <a:endParaRPr lang="en-US"/>
        </a:p>
      </dgm:t>
    </dgm:pt>
    <dgm:pt modelId="{87C13520-4FAC-4A64-8C92-492FF58E62AE}" type="parTrans" cxnId="{B40D990C-75E7-4A24-A70D-7C9A098FCCAB}">
      <dgm:prSet/>
      <dgm:spPr/>
      <dgm:t>
        <a:bodyPr/>
        <a:lstStyle/>
        <a:p>
          <a:endParaRPr lang="en-US"/>
        </a:p>
      </dgm:t>
    </dgm:pt>
    <dgm:pt modelId="{41DC8E60-6142-4ADE-89C2-8ACFB1063FB6}">
      <dgm:prSet phldrT="[Text]"/>
      <dgm:spPr/>
      <dgm:t>
        <a:bodyPr/>
        <a:lstStyle/>
        <a:p>
          <a:r>
            <a:rPr lang="ar-EG" dirty="0"/>
            <a:t>مباني</a:t>
          </a:r>
          <a:endParaRPr lang="en-US" dirty="0"/>
        </a:p>
      </dgm:t>
    </dgm:pt>
    <dgm:pt modelId="{505BDE9A-1916-4022-AF7F-8F7A06DD4F45}" type="sibTrans" cxnId="{975EE1D5-C827-499D-BF0A-147420473FF6}">
      <dgm:prSet/>
      <dgm:spPr/>
      <dgm:t>
        <a:bodyPr/>
        <a:lstStyle/>
        <a:p>
          <a:endParaRPr lang="en-US"/>
        </a:p>
      </dgm:t>
    </dgm:pt>
    <dgm:pt modelId="{60D04F0E-796A-44E0-97AB-21AECCC50DAF}" type="parTrans" cxnId="{975EE1D5-C827-499D-BF0A-147420473FF6}">
      <dgm:prSet/>
      <dgm:spPr/>
      <dgm:t>
        <a:bodyPr/>
        <a:lstStyle/>
        <a:p>
          <a:endParaRPr lang="en-US"/>
        </a:p>
      </dgm:t>
    </dgm:pt>
    <dgm:pt modelId="{E8833CAF-68DF-4837-8115-CF258F4B0998}">
      <dgm:prSet phldrT="[Text]"/>
      <dgm:spPr/>
      <dgm:t>
        <a:bodyPr/>
        <a:lstStyle/>
        <a:p>
          <a:r>
            <a:rPr lang="ar-EG" dirty="0"/>
            <a:t>مبنى الإدارة العامة</a:t>
          </a:r>
          <a:endParaRPr lang="en-US" dirty="0"/>
        </a:p>
      </dgm:t>
    </dgm:pt>
    <dgm:pt modelId="{98B2FFD4-C6F3-4A2A-B7D5-31CE2EB342A9}" type="sibTrans" cxnId="{865E54D5-480C-4527-951E-E07247A50ECB}">
      <dgm:prSet/>
      <dgm:spPr/>
      <dgm:t>
        <a:bodyPr/>
        <a:lstStyle/>
        <a:p>
          <a:endParaRPr lang="en-US"/>
        </a:p>
      </dgm:t>
    </dgm:pt>
    <dgm:pt modelId="{5768060C-B3F6-4FBF-9A24-3DC92023CF7B}" type="parTrans" cxnId="{865E54D5-480C-4527-951E-E07247A50ECB}">
      <dgm:prSet/>
      <dgm:spPr/>
      <dgm:t>
        <a:bodyPr/>
        <a:lstStyle/>
        <a:p>
          <a:endParaRPr lang="en-US"/>
        </a:p>
      </dgm:t>
    </dgm:pt>
    <dgm:pt modelId="{4FCE700F-0234-47DD-8C11-7C07614A55A5}">
      <dgm:prSet phldrT="[Text]"/>
      <dgm:spPr/>
      <dgm:t>
        <a:bodyPr/>
        <a:lstStyle/>
        <a:p>
          <a:r>
            <a:rPr lang="ar-EG" dirty="0"/>
            <a:t>مبنى فرع اسكندرية</a:t>
          </a:r>
          <a:endParaRPr lang="en-US" dirty="0"/>
        </a:p>
      </dgm:t>
    </dgm:pt>
    <dgm:pt modelId="{7F17C5B4-38B3-465A-A713-B7562477C5F2}" type="sibTrans" cxnId="{97750947-1DC6-4E55-933A-842DC812B293}">
      <dgm:prSet/>
      <dgm:spPr/>
      <dgm:t>
        <a:bodyPr/>
        <a:lstStyle/>
        <a:p>
          <a:endParaRPr lang="en-US"/>
        </a:p>
      </dgm:t>
    </dgm:pt>
    <dgm:pt modelId="{60EA7DBD-E2A1-4E97-84DA-AE3002D0D333}" type="parTrans" cxnId="{97750947-1DC6-4E55-933A-842DC812B293}">
      <dgm:prSet/>
      <dgm:spPr/>
      <dgm:t>
        <a:bodyPr/>
        <a:lstStyle/>
        <a:p>
          <a:endParaRPr lang="en-US"/>
        </a:p>
      </dgm:t>
    </dgm:pt>
    <dgm:pt modelId="{0CEC61C7-B17C-4058-9F63-E1021E31CC48}">
      <dgm:prSet phldrT="[Text]"/>
      <dgm:spPr/>
      <dgm:t>
        <a:bodyPr/>
        <a:lstStyle/>
        <a:p>
          <a:r>
            <a:rPr lang="ar-EG" dirty="0"/>
            <a:t>نقل و مواصلات</a:t>
          </a:r>
          <a:endParaRPr lang="en-US" dirty="0"/>
        </a:p>
      </dgm:t>
    </dgm:pt>
    <dgm:pt modelId="{3D1B0AB7-18A9-4207-BF0C-33A0A4B3B268}" type="sibTrans" cxnId="{E689217C-3FAE-4B77-A00E-44BC61E618BC}">
      <dgm:prSet/>
      <dgm:spPr/>
      <dgm:t>
        <a:bodyPr/>
        <a:lstStyle/>
        <a:p>
          <a:endParaRPr lang="en-US"/>
        </a:p>
      </dgm:t>
    </dgm:pt>
    <dgm:pt modelId="{A1F97170-54C6-4E60-9597-9D0F4692FE27}" type="parTrans" cxnId="{E689217C-3FAE-4B77-A00E-44BC61E618BC}">
      <dgm:prSet/>
      <dgm:spPr/>
      <dgm:t>
        <a:bodyPr/>
        <a:lstStyle/>
        <a:p>
          <a:endParaRPr lang="en-US"/>
        </a:p>
      </dgm:t>
    </dgm:pt>
    <dgm:pt modelId="{1C21097E-AE68-4B5E-B064-44872022E605}">
      <dgm:prSet phldrT="[Text]"/>
      <dgm:spPr/>
      <dgm:t>
        <a:bodyPr/>
        <a:lstStyle/>
        <a:p>
          <a:r>
            <a:rPr lang="ar-EG" dirty="0"/>
            <a:t>سيارات استخدام شخصي</a:t>
          </a:r>
          <a:endParaRPr lang="en-US" dirty="0"/>
        </a:p>
      </dgm:t>
    </dgm:pt>
    <dgm:pt modelId="{778EFF8A-E4CF-49E8-B662-086E49342EC3}" type="sibTrans" cxnId="{FA445636-6149-4812-AF00-26612342135D}">
      <dgm:prSet/>
      <dgm:spPr/>
      <dgm:t>
        <a:bodyPr/>
        <a:lstStyle/>
        <a:p>
          <a:endParaRPr lang="en-US"/>
        </a:p>
      </dgm:t>
    </dgm:pt>
    <dgm:pt modelId="{4872D0A9-E93C-4B2A-A6DD-45FE2FD6B7B0}" type="parTrans" cxnId="{FA445636-6149-4812-AF00-26612342135D}">
      <dgm:prSet/>
      <dgm:spPr/>
      <dgm:t>
        <a:bodyPr/>
        <a:lstStyle/>
        <a:p>
          <a:endParaRPr lang="en-US"/>
        </a:p>
      </dgm:t>
    </dgm:pt>
    <dgm:pt modelId="{245CF2BB-87E1-438A-B6EE-114B375C75EE}">
      <dgm:prSet phldrT="[Text]"/>
      <dgm:spPr/>
      <dgm:t>
        <a:bodyPr/>
        <a:lstStyle/>
        <a:p>
          <a:r>
            <a:rPr lang="ar-EG" dirty="0"/>
            <a:t>سيارة احمد</a:t>
          </a:r>
          <a:endParaRPr lang="en-US" dirty="0"/>
        </a:p>
      </dgm:t>
    </dgm:pt>
    <dgm:pt modelId="{679CC693-BC08-4024-A328-5C23DE5C35B6}" type="sibTrans" cxnId="{58851871-BA3D-440F-8C11-F928ED1F5A39}">
      <dgm:prSet/>
      <dgm:spPr/>
      <dgm:t>
        <a:bodyPr/>
        <a:lstStyle/>
        <a:p>
          <a:endParaRPr lang="en-US"/>
        </a:p>
      </dgm:t>
    </dgm:pt>
    <dgm:pt modelId="{1A23CBFE-D824-4EB1-B996-DFD4D83CB253}" type="parTrans" cxnId="{58851871-BA3D-440F-8C11-F928ED1F5A39}">
      <dgm:prSet/>
      <dgm:spPr/>
      <dgm:t>
        <a:bodyPr/>
        <a:lstStyle/>
        <a:p>
          <a:endParaRPr lang="en-US"/>
        </a:p>
      </dgm:t>
    </dgm:pt>
    <dgm:pt modelId="{9DFD0837-7605-4399-91D7-82B67468AF60}">
      <dgm:prSet phldrT="[Text]"/>
      <dgm:spPr/>
      <dgm:t>
        <a:bodyPr/>
        <a:lstStyle/>
        <a:p>
          <a:r>
            <a:rPr lang="ar-EG" dirty="0"/>
            <a:t>سيارة محمد</a:t>
          </a:r>
          <a:endParaRPr lang="en-US" dirty="0"/>
        </a:p>
      </dgm:t>
    </dgm:pt>
    <dgm:pt modelId="{951F2127-04E7-46A0-B446-C3EEB8D5B6E4}" type="sibTrans" cxnId="{D9B0EA78-B1F6-4678-BDA4-5CA439779C1B}">
      <dgm:prSet/>
      <dgm:spPr/>
      <dgm:t>
        <a:bodyPr/>
        <a:lstStyle/>
        <a:p>
          <a:endParaRPr lang="en-US"/>
        </a:p>
      </dgm:t>
    </dgm:pt>
    <dgm:pt modelId="{9CCB4972-DFAC-4097-B4ED-A1B9EE402E53}" type="parTrans" cxnId="{D9B0EA78-B1F6-4678-BDA4-5CA439779C1B}">
      <dgm:prSet/>
      <dgm:spPr/>
      <dgm:t>
        <a:bodyPr/>
        <a:lstStyle/>
        <a:p>
          <a:endParaRPr lang="en-US"/>
        </a:p>
      </dgm:t>
    </dgm:pt>
    <dgm:pt modelId="{F00EA16C-0E0E-4432-BDA3-36CB51943487}">
      <dgm:prSet phldrT="[Text]"/>
      <dgm:spPr/>
      <dgm:t>
        <a:bodyPr/>
        <a:lstStyle/>
        <a:p>
          <a:r>
            <a:rPr lang="ar-EG" dirty="0"/>
            <a:t>قطارات</a:t>
          </a:r>
          <a:endParaRPr lang="en-US" dirty="0"/>
        </a:p>
      </dgm:t>
    </dgm:pt>
    <dgm:pt modelId="{5D649E79-092B-4AF4-B1E1-CD67431373AD}" type="sibTrans" cxnId="{3C150BE4-9A38-4555-8A08-6903E467D052}">
      <dgm:prSet/>
      <dgm:spPr/>
      <dgm:t>
        <a:bodyPr/>
        <a:lstStyle/>
        <a:p>
          <a:endParaRPr lang="en-US"/>
        </a:p>
      </dgm:t>
    </dgm:pt>
    <dgm:pt modelId="{CE88326F-0781-4101-9D9E-3722B2F64CCF}" type="parTrans" cxnId="{3C150BE4-9A38-4555-8A08-6903E467D052}">
      <dgm:prSet/>
      <dgm:spPr/>
      <dgm:t>
        <a:bodyPr/>
        <a:lstStyle/>
        <a:p>
          <a:endParaRPr lang="en-US"/>
        </a:p>
      </dgm:t>
    </dgm:pt>
    <dgm:pt modelId="{5B1F413F-6BC0-4811-A706-F9B58BE2FCBC}">
      <dgm:prSet phldrT="[Text]"/>
      <dgm:spPr/>
      <dgm:t>
        <a:bodyPr/>
        <a:lstStyle/>
        <a:p>
          <a:r>
            <a:rPr lang="ar-EG" dirty="0"/>
            <a:t> قطر الفجر</a:t>
          </a:r>
          <a:endParaRPr lang="en-US" dirty="0"/>
        </a:p>
      </dgm:t>
    </dgm:pt>
    <dgm:pt modelId="{16694DD2-E269-4253-9BEC-940F9E8A7018}" type="sibTrans" cxnId="{064F4686-B293-4C70-B077-BD61F6F325C8}">
      <dgm:prSet/>
      <dgm:spPr/>
      <dgm:t>
        <a:bodyPr/>
        <a:lstStyle/>
        <a:p>
          <a:endParaRPr lang="en-US"/>
        </a:p>
      </dgm:t>
    </dgm:pt>
    <dgm:pt modelId="{81FDDE18-9B8C-4919-A949-6FC15D35DBE5}" type="parTrans" cxnId="{064F4686-B293-4C70-B077-BD61F6F325C8}">
      <dgm:prSet/>
      <dgm:spPr/>
      <dgm:t>
        <a:bodyPr/>
        <a:lstStyle/>
        <a:p>
          <a:endParaRPr lang="en-US"/>
        </a:p>
      </dgm:t>
    </dgm:pt>
    <dgm:pt modelId="{5B9DED68-9F08-4740-9298-2D97638D773A}">
      <dgm:prSet phldrT="[Text]"/>
      <dgm:spPr/>
      <dgm:t>
        <a:bodyPr/>
        <a:lstStyle/>
        <a:p>
          <a:r>
            <a:rPr lang="ar-EG" dirty="0"/>
            <a:t>قطر الساعة سابعة  </a:t>
          </a:r>
          <a:endParaRPr lang="en-US" dirty="0"/>
        </a:p>
      </dgm:t>
    </dgm:pt>
    <dgm:pt modelId="{E52A8EEC-3B05-45AC-882F-B43754322B6B}" type="sibTrans" cxnId="{6D03FC6C-6026-401C-99C5-E0789F39AE81}">
      <dgm:prSet/>
      <dgm:spPr/>
      <dgm:t>
        <a:bodyPr/>
        <a:lstStyle/>
        <a:p>
          <a:endParaRPr lang="en-US"/>
        </a:p>
      </dgm:t>
    </dgm:pt>
    <dgm:pt modelId="{0158279C-75A0-4A03-B378-649306C2BAD1}" type="parTrans" cxnId="{6D03FC6C-6026-401C-99C5-E0789F39AE81}">
      <dgm:prSet/>
      <dgm:spPr/>
      <dgm:t>
        <a:bodyPr/>
        <a:lstStyle/>
        <a:p>
          <a:endParaRPr lang="en-US"/>
        </a:p>
      </dgm:t>
    </dgm:pt>
    <dgm:pt modelId="{1B5D4D9C-3082-4A57-99C7-E47FC364B89D}">
      <dgm:prSet phldrT="[Text]"/>
      <dgm:spPr/>
      <dgm:t>
        <a:bodyPr/>
        <a:lstStyle/>
        <a:p>
          <a:r>
            <a:rPr lang="ar-EG" dirty="0"/>
            <a:t>اثاث مكتبي</a:t>
          </a:r>
          <a:endParaRPr lang="en-US" dirty="0"/>
        </a:p>
      </dgm:t>
    </dgm:pt>
    <dgm:pt modelId="{F01D12D7-AD96-482D-B27F-BC37F84ED081}" type="sibTrans" cxnId="{B22B9221-5ADF-4647-B5CB-49FDB0736CE1}">
      <dgm:prSet/>
      <dgm:spPr/>
      <dgm:t>
        <a:bodyPr/>
        <a:lstStyle/>
        <a:p>
          <a:endParaRPr lang="en-US"/>
        </a:p>
      </dgm:t>
    </dgm:pt>
    <dgm:pt modelId="{2E93E9D1-2AFD-4119-BECF-0D9C2A4C3BC2}" type="parTrans" cxnId="{B22B9221-5ADF-4647-B5CB-49FDB0736CE1}">
      <dgm:prSet/>
      <dgm:spPr/>
      <dgm:t>
        <a:bodyPr/>
        <a:lstStyle/>
        <a:p>
          <a:endParaRPr lang="en-US"/>
        </a:p>
      </dgm:t>
    </dgm:pt>
    <dgm:pt modelId="{F8D6428F-AD9D-4104-97CF-035CE032F012}">
      <dgm:prSet phldrT="[Text]"/>
      <dgm:spPr/>
      <dgm:t>
        <a:bodyPr/>
        <a:lstStyle/>
        <a:p>
          <a:r>
            <a:rPr lang="ar-EG" dirty="0"/>
            <a:t>أنظمة و برامج</a:t>
          </a:r>
          <a:endParaRPr lang="en-US" dirty="0"/>
        </a:p>
      </dgm:t>
    </dgm:pt>
    <dgm:pt modelId="{9C9AFCFD-C5D4-430D-B219-9271D6C57DF8}" type="sibTrans" cxnId="{F472B1C6-215E-4A8E-9D69-7549854AAC25}">
      <dgm:prSet/>
      <dgm:spPr/>
      <dgm:t>
        <a:bodyPr/>
        <a:lstStyle/>
        <a:p>
          <a:endParaRPr lang="en-US"/>
        </a:p>
      </dgm:t>
    </dgm:pt>
    <dgm:pt modelId="{B6406AA4-2147-48BB-B9E5-665C302F1C44}" type="parTrans" cxnId="{F472B1C6-215E-4A8E-9D69-7549854AAC25}">
      <dgm:prSet/>
      <dgm:spPr/>
      <dgm:t>
        <a:bodyPr/>
        <a:lstStyle/>
        <a:p>
          <a:endParaRPr lang="en-US"/>
        </a:p>
      </dgm:t>
    </dgm:pt>
    <dgm:pt modelId="{1EC3366C-A92A-4EF5-A231-AC046A25EA86}">
      <dgm:prSet phldrT="[Text]"/>
      <dgm:spPr/>
      <dgm:t>
        <a:bodyPr/>
        <a:lstStyle/>
        <a:p>
          <a:r>
            <a:rPr lang="ar-EG" dirty="0"/>
            <a:t>الخصوم</a:t>
          </a:r>
          <a:endParaRPr lang="en-US" dirty="0"/>
        </a:p>
      </dgm:t>
    </dgm:pt>
    <dgm:pt modelId="{408591EE-3CA8-46E3-BC20-815395C6360D}" type="sibTrans" cxnId="{CA1A4BCD-AD06-44CC-9151-C2F655DE6757}">
      <dgm:prSet/>
      <dgm:spPr/>
      <dgm:t>
        <a:bodyPr/>
        <a:lstStyle/>
        <a:p>
          <a:endParaRPr lang="en-US"/>
        </a:p>
      </dgm:t>
    </dgm:pt>
    <dgm:pt modelId="{2D6AB796-D3F6-491B-86DA-DB1C3D83B7DE}" type="parTrans" cxnId="{CA1A4BCD-AD06-44CC-9151-C2F655DE6757}">
      <dgm:prSet/>
      <dgm:spPr/>
      <dgm:t>
        <a:bodyPr/>
        <a:lstStyle/>
        <a:p>
          <a:endParaRPr lang="en-US"/>
        </a:p>
      </dgm:t>
    </dgm:pt>
    <dgm:pt modelId="{FFAAD5D5-F38E-4832-AA90-D40C730C4162}">
      <dgm:prSet phldrT="[Text]"/>
      <dgm:spPr/>
      <dgm:t>
        <a:bodyPr/>
        <a:lstStyle/>
        <a:p>
          <a:r>
            <a:rPr lang="ar-EG" dirty="0"/>
            <a:t>المصروفات</a:t>
          </a:r>
          <a:endParaRPr lang="en-US" dirty="0"/>
        </a:p>
      </dgm:t>
    </dgm:pt>
    <dgm:pt modelId="{A142FD81-B350-4022-AC79-DBE3C6C969C5}" type="sibTrans" cxnId="{943766BB-EAB5-418D-9BA9-FBFEF4F3CD51}">
      <dgm:prSet/>
      <dgm:spPr/>
      <dgm:t>
        <a:bodyPr/>
        <a:lstStyle/>
        <a:p>
          <a:endParaRPr lang="en-US"/>
        </a:p>
      </dgm:t>
    </dgm:pt>
    <dgm:pt modelId="{36EC6376-109F-40DD-BEA8-26460EB4C227}" type="parTrans" cxnId="{943766BB-EAB5-418D-9BA9-FBFEF4F3CD51}">
      <dgm:prSet/>
      <dgm:spPr/>
      <dgm:t>
        <a:bodyPr/>
        <a:lstStyle/>
        <a:p>
          <a:endParaRPr lang="en-US"/>
        </a:p>
      </dgm:t>
    </dgm:pt>
    <dgm:pt modelId="{6767DB1B-3F8F-4265-B793-710A122B51D3}">
      <dgm:prSet phldrT="[Text]"/>
      <dgm:spPr/>
      <dgm:t>
        <a:bodyPr/>
        <a:lstStyle/>
        <a:p>
          <a:r>
            <a:rPr lang="ar-EG" dirty="0"/>
            <a:t>المبيعات</a:t>
          </a:r>
          <a:endParaRPr lang="en-US" dirty="0"/>
        </a:p>
      </dgm:t>
    </dgm:pt>
    <dgm:pt modelId="{88D17DB7-6EEB-4A64-AA7B-3BAFC2FF865D}" type="sibTrans" cxnId="{42DCF2E5-8546-45C0-9E1E-947BE0752A37}">
      <dgm:prSet/>
      <dgm:spPr/>
      <dgm:t>
        <a:bodyPr/>
        <a:lstStyle/>
        <a:p>
          <a:endParaRPr lang="en-US"/>
        </a:p>
      </dgm:t>
    </dgm:pt>
    <dgm:pt modelId="{7C6FDD2F-92A1-4B3C-851E-BCDD0E5C9D65}" type="parTrans" cxnId="{42DCF2E5-8546-45C0-9E1E-947BE0752A37}">
      <dgm:prSet/>
      <dgm:spPr/>
      <dgm:t>
        <a:bodyPr/>
        <a:lstStyle/>
        <a:p>
          <a:endParaRPr lang="en-US"/>
        </a:p>
      </dgm:t>
    </dgm:pt>
    <dgm:pt modelId="{544EB3F3-DABF-4797-B140-BCAE10467698}">
      <dgm:prSet phldrT="[Text]"/>
      <dgm:spPr/>
      <dgm:t>
        <a:bodyPr/>
        <a:lstStyle/>
        <a:p>
          <a:r>
            <a:rPr lang="ar-EG" dirty="0"/>
            <a:t>بنوك</a:t>
          </a:r>
          <a:endParaRPr lang="en-US" dirty="0"/>
        </a:p>
      </dgm:t>
    </dgm:pt>
    <dgm:pt modelId="{A004FEB9-9FED-4A8D-BB6F-92AAE87DDC9B}" type="parTrans" cxnId="{76EC1C95-8269-4C18-83BF-F5C5E2CCF208}">
      <dgm:prSet/>
      <dgm:spPr/>
      <dgm:t>
        <a:bodyPr/>
        <a:lstStyle/>
        <a:p>
          <a:endParaRPr lang="en-US"/>
        </a:p>
      </dgm:t>
    </dgm:pt>
    <dgm:pt modelId="{5BC1F5D2-38DB-4B79-9487-80E7DD96887D}" type="sibTrans" cxnId="{76EC1C95-8269-4C18-83BF-F5C5E2CCF208}">
      <dgm:prSet/>
      <dgm:spPr/>
      <dgm:t>
        <a:bodyPr/>
        <a:lstStyle/>
        <a:p>
          <a:endParaRPr lang="en-US"/>
        </a:p>
      </dgm:t>
    </dgm:pt>
    <dgm:pt modelId="{64745317-3AD8-4B82-822F-91990D41C4BB}">
      <dgm:prSet phldrT="[Text]"/>
      <dgm:spPr/>
      <dgm:t>
        <a:bodyPr/>
        <a:lstStyle/>
        <a:p>
          <a:r>
            <a:rPr lang="ar-EG" dirty="0"/>
            <a:t>صندوق الدنيا </a:t>
          </a:r>
          <a:endParaRPr lang="en-US" dirty="0"/>
        </a:p>
      </dgm:t>
    </dgm:pt>
    <dgm:pt modelId="{5050CF86-B053-48C3-85A6-F97C16889715}" type="parTrans" cxnId="{58B8A255-FF2B-42A5-BDCC-6C9DA16FDDB8}">
      <dgm:prSet/>
      <dgm:spPr/>
      <dgm:t>
        <a:bodyPr/>
        <a:lstStyle/>
        <a:p>
          <a:endParaRPr lang="en-US"/>
        </a:p>
      </dgm:t>
    </dgm:pt>
    <dgm:pt modelId="{A8EC9DCC-A042-4203-8D6D-037356CA36E3}" type="sibTrans" cxnId="{58B8A255-FF2B-42A5-BDCC-6C9DA16FDDB8}">
      <dgm:prSet/>
      <dgm:spPr/>
      <dgm:t>
        <a:bodyPr/>
        <a:lstStyle/>
        <a:p>
          <a:endParaRPr lang="en-US"/>
        </a:p>
      </dgm:t>
    </dgm:pt>
    <dgm:pt modelId="{AB636658-B15E-4511-8DB4-B55D1CBF699F}">
      <dgm:prSet phldrT="[Text]"/>
      <dgm:spPr/>
      <dgm:t>
        <a:bodyPr/>
        <a:lstStyle/>
        <a:p>
          <a:r>
            <a:rPr lang="ar-EG" dirty="0"/>
            <a:t>صندوق فاضي</a:t>
          </a:r>
          <a:endParaRPr lang="en-US" dirty="0"/>
        </a:p>
      </dgm:t>
    </dgm:pt>
    <dgm:pt modelId="{0F5B3210-1F40-4B34-A869-799B69248E63}" type="parTrans" cxnId="{BE3CB5ED-7306-4F4C-8DE8-C818FBFB02F1}">
      <dgm:prSet/>
      <dgm:spPr/>
      <dgm:t>
        <a:bodyPr/>
        <a:lstStyle/>
        <a:p>
          <a:endParaRPr lang="en-US"/>
        </a:p>
      </dgm:t>
    </dgm:pt>
    <dgm:pt modelId="{91FB5A44-B27E-4E1A-9807-4FCD42F03839}" type="sibTrans" cxnId="{BE3CB5ED-7306-4F4C-8DE8-C818FBFB02F1}">
      <dgm:prSet/>
      <dgm:spPr/>
      <dgm:t>
        <a:bodyPr/>
        <a:lstStyle/>
        <a:p>
          <a:endParaRPr lang="en-US"/>
        </a:p>
      </dgm:t>
    </dgm:pt>
    <dgm:pt modelId="{A7C2CF47-4606-437B-AE02-C73B7EFEC5F9}">
      <dgm:prSet phldrT="[Text]"/>
      <dgm:spPr/>
      <dgm:t>
        <a:bodyPr/>
        <a:lstStyle/>
        <a:p>
          <a:r>
            <a:rPr lang="ar-EG" dirty="0"/>
            <a:t>بنك مصر </a:t>
          </a:r>
          <a:endParaRPr lang="en-US" dirty="0"/>
        </a:p>
      </dgm:t>
    </dgm:pt>
    <dgm:pt modelId="{3F460DD2-DBE4-4B67-A144-9EF720BE9467}" type="parTrans" cxnId="{82BD18DE-FB1D-4D68-A8F6-3A75DA29C8B8}">
      <dgm:prSet/>
      <dgm:spPr/>
      <dgm:t>
        <a:bodyPr/>
        <a:lstStyle/>
        <a:p>
          <a:endParaRPr lang="en-US"/>
        </a:p>
      </dgm:t>
    </dgm:pt>
    <dgm:pt modelId="{DE2BFCC9-5FFF-443A-86E1-F919A433CE53}" type="sibTrans" cxnId="{82BD18DE-FB1D-4D68-A8F6-3A75DA29C8B8}">
      <dgm:prSet/>
      <dgm:spPr/>
      <dgm:t>
        <a:bodyPr/>
        <a:lstStyle/>
        <a:p>
          <a:endParaRPr lang="en-US"/>
        </a:p>
      </dgm:t>
    </dgm:pt>
    <dgm:pt modelId="{E0B7468A-5381-4669-9904-A482332F5761}">
      <dgm:prSet phldrT="[Text]"/>
      <dgm:spPr/>
      <dgm:t>
        <a:bodyPr/>
        <a:lstStyle/>
        <a:p>
          <a:r>
            <a:rPr lang="ar-EG" dirty="0"/>
            <a:t>بنك الاهلي</a:t>
          </a:r>
          <a:endParaRPr lang="en-US" dirty="0"/>
        </a:p>
      </dgm:t>
    </dgm:pt>
    <dgm:pt modelId="{94B946C4-0FDE-4C2A-9CD1-1469BE0F3505}" type="parTrans" cxnId="{747C4008-55FE-46CA-8FEC-0F8FBC681945}">
      <dgm:prSet/>
      <dgm:spPr/>
      <dgm:t>
        <a:bodyPr/>
        <a:lstStyle/>
        <a:p>
          <a:endParaRPr lang="en-US"/>
        </a:p>
      </dgm:t>
    </dgm:pt>
    <dgm:pt modelId="{0B4F12BC-0EBE-43DF-B066-0171EB1139E4}" type="sibTrans" cxnId="{747C4008-55FE-46CA-8FEC-0F8FBC681945}">
      <dgm:prSet/>
      <dgm:spPr/>
      <dgm:t>
        <a:bodyPr/>
        <a:lstStyle/>
        <a:p>
          <a:endParaRPr lang="en-US"/>
        </a:p>
      </dgm:t>
    </dgm:pt>
    <dgm:pt modelId="{586E7CDB-B827-4862-8417-4D5348F5DDEE}">
      <dgm:prSet phldrT="[Text]"/>
      <dgm:spPr/>
      <dgm:t>
        <a:bodyPr/>
        <a:lstStyle/>
        <a:p>
          <a:r>
            <a:rPr lang="ar-EG" dirty="0"/>
            <a:t>عملاء محليون</a:t>
          </a:r>
          <a:endParaRPr lang="en-US" dirty="0"/>
        </a:p>
      </dgm:t>
    </dgm:pt>
    <dgm:pt modelId="{95C3B07D-964B-4475-B62F-56DEEFF3B5A3}" type="parTrans" cxnId="{573A12AB-A7E9-4CC4-9C3E-91F2DF334CCA}">
      <dgm:prSet/>
      <dgm:spPr/>
      <dgm:t>
        <a:bodyPr/>
        <a:lstStyle/>
        <a:p>
          <a:endParaRPr lang="en-US"/>
        </a:p>
      </dgm:t>
    </dgm:pt>
    <dgm:pt modelId="{C46D40CC-4ECA-49F9-9776-31331C5704A7}" type="sibTrans" cxnId="{573A12AB-A7E9-4CC4-9C3E-91F2DF334CCA}">
      <dgm:prSet/>
      <dgm:spPr/>
      <dgm:t>
        <a:bodyPr/>
        <a:lstStyle/>
        <a:p>
          <a:endParaRPr lang="en-US"/>
        </a:p>
      </dgm:t>
    </dgm:pt>
    <dgm:pt modelId="{58607B95-3370-4FD4-8F4C-D4597A518BC2}">
      <dgm:prSet phldrT="[Text]"/>
      <dgm:spPr/>
      <dgm:t>
        <a:bodyPr/>
        <a:lstStyle/>
        <a:p>
          <a:r>
            <a:rPr lang="ar-EG" dirty="0"/>
            <a:t>عملاء من الخارج</a:t>
          </a:r>
          <a:endParaRPr lang="en-US" dirty="0"/>
        </a:p>
      </dgm:t>
    </dgm:pt>
    <dgm:pt modelId="{107776F2-3970-4987-9406-3332337E5B4E}" type="parTrans" cxnId="{2B9A3D98-9C32-4076-91AC-E89DDFE6B744}">
      <dgm:prSet/>
      <dgm:spPr/>
      <dgm:t>
        <a:bodyPr/>
        <a:lstStyle/>
        <a:p>
          <a:endParaRPr lang="en-US"/>
        </a:p>
      </dgm:t>
    </dgm:pt>
    <dgm:pt modelId="{30E3D43A-F374-4B73-BCD4-B1D0DDB83718}" type="sibTrans" cxnId="{2B9A3D98-9C32-4076-91AC-E89DDFE6B744}">
      <dgm:prSet/>
      <dgm:spPr/>
      <dgm:t>
        <a:bodyPr/>
        <a:lstStyle/>
        <a:p>
          <a:endParaRPr lang="en-US"/>
        </a:p>
      </dgm:t>
    </dgm:pt>
    <dgm:pt modelId="{8AE6DA0C-D7FF-4E78-96AD-F06E7EC21C8C}">
      <dgm:prSet phldrT="[Text]"/>
      <dgm:spPr/>
      <dgm:t>
        <a:bodyPr/>
        <a:lstStyle/>
        <a:p>
          <a:r>
            <a:rPr lang="ar-EG" dirty="0"/>
            <a:t>عميل مصري اصيل</a:t>
          </a:r>
          <a:endParaRPr lang="en-US" dirty="0"/>
        </a:p>
      </dgm:t>
    </dgm:pt>
    <dgm:pt modelId="{9FAEEC41-7F33-495D-9A48-A2FF2EC98DFC}" type="parTrans" cxnId="{E52AAB63-8176-4BD5-8C87-490F557129F2}">
      <dgm:prSet/>
      <dgm:spPr/>
      <dgm:t>
        <a:bodyPr/>
        <a:lstStyle/>
        <a:p>
          <a:endParaRPr lang="en-US"/>
        </a:p>
      </dgm:t>
    </dgm:pt>
    <dgm:pt modelId="{7CA5BF0D-2BB2-4943-BCB3-627F9DF44F3F}" type="sibTrans" cxnId="{E52AAB63-8176-4BD5-8C87-490F557129F2}">
      <dgm:prSet/>
      <dgm:spPr/>
      <dgm:t>
        <a:bodyPr/>
        <a:lstStyle/>
        <a:p>
          <a:endParaRPr lang="en-US"/>
        </a:p>
      </dgm:t>
    </dgm:pt>
    <dgm:pt modelId="{35FC9A0B-3D97-4BE0-9C97-7CE61B34CE02}">
      <dgm:prSet phldrT="[Text]"/>
      <dgm:spPr/>
      <dgm:t>
        <a:bodyPr/>
        <a:lstStyle/>
        <a:p>
          <a:r>
            <a:rPr lang="ar-EG" dirty="0"/>
            <a:t>عميل صعيدي اصيل</a:t>
          </a:r>
          <a:endParaRPr lang="en-US" dirty="0"/>
        </a:p>
      </dgm:t>
    </dgm:pt>
    <dgm:pt modelId="{735B9318-473D-46CD-A4AC-CB978778E81F}" type="parTrans" cxnId="{5610359B-16AE-40CD-828C-B77399CF21A3}">
      <dgm:prSet/>
      <dgm:spPr/>
      <dgm:t>
        <a:bodyPr/>
        <a:lstStyle/>
        <a:p>
          <a:endParaRPr lang="en-US"/>
        </a:p>
      </dgm:t>
    </dgm:pt>
    <dgm:pt modelId="{7432A4CF-9FF7-4C06-B096-9CAEB0C638C7}" type="sibTrans" cxnId="{5610359B-16AE-40CD-828C-B77399CF21A3}">
      <dgm:prSet/>
      <dgm:spPr/>
      <dgm:t>
        <a:bodyPr/>
        <a:lstStyle/>
        <a:p>
          <a:endParaRPr lang="en-US"/>
        </a:p>
      </dgm:t>
    </dgm:pt>
    <dgm:pt modelId="{CBC3C32B-1719-4A75-A196-357490B83E34}">
      <dgm:prSet phldrT="[Text]"/>
      <dgm:spPr/>
      <dgm:t>
        <a:bodyPr/>
        <a:lstStyle/>
        <a:p>
          <a:r>
            <a:rPr lang="ar-EG" dirty="0"/>
            <a:t>ناس من الخارج</a:t>
          </a:r>
          <a:endParaRPr lang="en-US" dirty="0"/>
        </a:p>
      </dgm:t>
    </dgm:pt>
    <dgm:pt modelId="{DB286E5F-A52B-4041-B6FD-EC7BD0B008C0}" type="parTrans" cxnId="{1142AF61-E34D-4EAA-BB6D-CA4F9328FAE3}">
      <dgm:prSet/>
      <dgm:spPr/>
      <dgm:t>
        <a:bodyPr/>
        <a:lstStyle/>
        <a:p>
          <a:endParaRPr lang="en-US"/>
        </a:p>
      </dgm:t>
    </dgm:pt>
    <dgm:pt modelId="{35B9442A-0CDB-45EC-B762-F19881ADF035}" type="sibTrans" cxnId="{1142AF61-E34D-4EAA-BB6D-CA4F9328FAE3}">
      <dgm:prSet/>
      <dgm:spPr/>
      <dgm:t>
        <a:bodyPr/>
        <a:lstStyle/>
        <a:p>
          <a:endParaRPr lang="en-US"/>
        </a:p>
      </dgm:t>
    </dgm:pt>
    <dgm:pt modelId="{1DC8B234-BCAC-444D-A5A9-2B2ACCA0B899}">
      <dgm:prSet phldrT="[Text]"/>
      <dgm:spPr/>
      <dgm:t>
        <a:bodyPr/>
        <a:lstStyle/>
        <a:p>
          <a:r>
            <a:rPr lang="ar-EG" dirty="0"/>
            <a:t>تاجر برة مصر</a:t>
          </a:r>
          <a:endParaRPr lang="en-US" dirty="0"/>
        </a:p>
      </dgm:t>
    </dgm:pt>
    <dgm:pt modelId="{81883F44-B746-4A81-BA8F-D2A51DC72047}" type="parTrans" cxnId="{5EC58EF6-E4DE-4E18-BCB3-850317029F0D}">
      <dgm:prSet/>
      <dgm:spPr/>
      <dgm:t>
        <a:bodyPr/>
        <a:lstStyle/>
        <a:p>
          <a:endParaRPr lang="en-US"/>
        </a:p>
      </dgm:t>
    </dgm:pt>
    <dgm:pt modelId="{E944F428-7ACC-4531-9AE2-2C2EC00B246A}" type="sibTrans" cxnId="{5EC58EF6-E4DE-4E18-BCB3-850317029F0D}">
      <dgm:prSet/>
      <dgm:spPr/>
      <dgm:t>
        <a:bodyPr/>
        <a:lstStyle/>
        <a:p>
          <a:endParaRPr lang="en-US"/>
        </a:p>
      </dgm:t>
    </dgm:pt>
    <dgm:pt modelId="{BA3A76B4-351D-4D79-BF8D-AD556497FECD}">
      <dgm:prSet phldrT="[Text]"/>
      <dgm:spPr/>
      <dgm:t>
        <a:bodyPr/>
        <a:lstStyle/>
        <a:p>
          <a:r>
            <a:rPr lang="ar-EG" dirty="0"/>
            <a:t>المخزون</a:t>
          </a:r>
          <a:endParaRPr lang="en-US" dirty="0"/>
        </a:p>
      </dgm:t>
    </dgm:pt>
    <dgm:pt modelId="{A42482D4-970F-4F80-A8CE-F9E4EC5EC574}" type="sibTrans" cxnId="{8B4636D3-5851-4AE3-8CFB-EFEB3E702865}">
      <dgm:prSet/>
      <dgm:spPr/>
      <dgm:t>
        <a:bodyPr/>
        <a:lstStyle/>
        <a:p>
          <a:endParaRPr lang="en-US"/>
        </a:p>
      </dgm:t>
    </dgm:pt>
    <dgm:pt modelId="{6907D93D-E57B-4718-A8EB-8349DF785492}" type="parTrans" cxnId="{8B4636D3-5851-4AE3-8CFB-EFEB3E702865}">
      <dgm:prSet/>
      <dgm:spPr/>
      <dgm:t>
        <a:bodyPr/>
        <a:lstStyle/>
        <a:p>
          <a:endParaRPr lang="en-US"/>
        </a:p>
      </dgm:t>
    </dgm:pt>
    <dgm:pt modelId="{65E7A9D3-B2F7-473A-B8EC-F33C412D0A66}">
      <dgm:prSet phldrT="[Text]"/>
      <dgm:spPr/>
      <dgm:t>
        <a:bodyPr/>
        <a:lstStyle/>
        <a:p>
          <a:r>
            <a:rPr lang="ar-EG" dirty="0"/>
            <a:t>ثابتة</a:t>
          </a:r>
          <a:endParaRPr lang="en-US" dirty="0"/>
        </a:p>
      </dgm:t>
    </dgm:pt>
    <dgm:pt modelId="{FCF206BA-3953-4132-9C1E-C04074C58A38}" type="parTrans" cxnId="{1CBB0A27-096B-43F5-AD73-D5EEA995EFD7}">
      <dgm:prSet/>
      <dgm:spPr/>
      <dgm:t>
        <a:bodyPr/>
        <a:lstStyle/>
        <a:p>
          <a:endParaRPr lang="en-US"/>
        </a:p>
      </dgm:t>
    </dgm:pt>
    <dgm:pt modelId="{2DBD3D58-27F9-402A-B94D-5C2BE9DEA6F2}" type="sibTrans" cxnId="{1CBB0A27-096B-43F5-AD73-D5EEA995EFD7}">
      <dgm:prSet/>
      <dgm:spPr/>
      <dgm:t>
        <a:bodyPr/>
        <a:lstStyle/>
        <a:p>
          <a:endParaRPr lang="en-US"/>
        </a:p>
      </dgm:t>
    </dgm:pt>
    <dgm:pt modelId="{0C024A3C-F101-477F-A352-4CE014EF924F}">
      <dgm:prSet phldrT="[Text]"/>
      <dgm:spPr/>
      <dgm:t>
        <a:bodyPr/>
        <a:lstStyle/>
        <a:p>
          <a:r>
            <a:rPr lang="ar-EG" dirty="0"/>
            <a:t>متداولة</a:t>
          </a:r>
          <a:endParaRPr lang="en-US" dirty="0"/>
        </a:p>
      </dgm:t>
    </dgm:pt>
    <dgm:pt modelId="{4EF57745-8672-4B88-9EF3-DEC2E70AD7A2}" type="parTrans" cxnId="{4E1C4B57-3973-40F2-B49A-3880F4A4F877}">
      <dgm:prSet/>
      <dgm:spPr/>
      <dgm:t>
        <a:bodyPr/>
        <a:lstStyle/>
        <a:p>
          <a:endParaRPr lang="en-US"/>
        </a:p>
      </dgm:t>
    </dgm:pt>
    <dgm:pt modelId="{347EC591-2BEC-4300-919F-6130C85D2970}" type="sibTrans" cxnId="{4E1C4B57-3973-40F2-B49A-3880F4A4F877}">
      <dgm:prSet/>
      <dgm:spPr/>
      <dgm:t>
        <a:bodyPr/>
        <a:lstStyle/>
        <a:p>
          <a:endParaRPr lang="en-US"/>
        </a:p>
      </dgm:t>
    </dgm:pt>
    <dgm:pt modelId="{CCB3055D-DF17-403A-8B0B-5126878DAC37}">
      <dgm:prSet phldrT="[Text]"/>
      <dgm:spPr/>
      <dgm:t>
        <a:bodyPr/>
        <a:lstStyle/>
        <a:p>
          <a:r>
            <a:rPr lang="ar-EG" dirty="0"/>
            <a:t>حقوق ملكية</a:t>
          </a:r>
          <a:endParaRPr lang="en-US" dirty="0"/>
        </a:p>
      </dgm:t>
    </dgm:pt>
    <dgm:pt modelId="{7FFAFE4E-7984-4F53-B64A-0840161EC252}" type="parTrans" cxnId="{3020DA48-E9CA-4361-89D9-DDF4A646ACCC}">
      <dgm:prSet/>
      <dgm:spPr/>
      <dgm:t>
        <a:bodyPr/>
        <a:lstStyle/>
        <a:p>
          <a:endParaRPr lang="en-US"/>
        </a:p>
      </dgm:t>
    </dgm:pt>
    <dgm:pt modelId="{BC9D52EB-6CDE-41FC-9A15-C4FF7A757571}" type="sibTrans" cxnId="{3020DA48-E9CA-4361-89D9-DDF4A646ACCC}">
      <dgm:prSet/>
      <dgm:spPr/>
      <dgm:t>
        <a:bodyPr/>
        <a:lstStyle/>
        <a:p>
          <a:endParaRPr lang="en-US"/>
        </a:p>
      </dgm:t>
    </dgm:pt>
    <dgm:pt modelId="{C1D90374-9CA6-48DE-84FB-950280246659}">
      <dgm:prSet phldrT="[Text]"/>
      <dgm:spPr/>
      <dgm:t>
        <a:bodyPr/>
        <a:lstStyle/>
        <a:p>
          <a:r>
            <a:rPr lang="ar-EG" dirty="0"/>
            <a:t>مخصصات</a:t>
          </a:r>
          <a:endParaRPr lang="en-US" dirty="0"/>
        </a:p>
      </dgm:t>
    </dgm:pt>
    <dgm:pt modelId="{3AA6174D-E91A-4E14-AC56-BE1AF82F9E8F}" type="parTrans" cxnId="{34453C4B-F012-4D1C-B71D-CDD6EB0BFDB1}">
      <dgm:prSet/>
      <dgm:spPr/>
      <dgm:t>
        <a:bodyPr/>
        <a:lstStyle/>
        <a:p>
          <a:endParaRPr lang="en-US"/>
        </a:p>
      </dgm:t>
    </dgm:pt>
    <dgm:pt modelId="{894EFDAE-3C01-4551-B304-9863F97394DF}" type="sibTrans" cxnId="{34453C4B-F012-4D1C-B71D-CDD6EB0BFDB1}">
      <dgm:prSet/>
      <dgm:spPr/>
      <dgm:t>
        <a:bodyPr/>
        <a:lstStyle/>
        <a:p>
          <a:endParaRPr lang="en-US"/>
        </a:p>
      </dgm:t>
    </dgm:pt>
    <dgm:pt modelId="{83DD8D31-4DA1-4C0F-99C2-EBFBCD5091E3}">
      <dgm:prSet phldrT="[Text]"/>
      <dgm:spPr/>
      <dgm:t>
        <a:bodyPr/>
        <a:lstStyle/>
        <a:p>
          <a:r>
            <a:rPr lang="ar-EG" dirty="0"/>
            <a:t>راس مال</a:t>
          </a:r>
          <a:endParaRPr lang="en-US" dirty="0"/>
        </a:p>
      </dgm:t>
    </dgm:pt>
    <dgm:pt modelId="{393E2B55-975C-40B1-9AF6-0BCC3BDEC29E}" type="parTrans" cxnId="{FC3A040D-13C4-4792-9858-5318C4932296}">
      <dgm:prSet/>
      <dgm:spPr/>
      <dgm:t>
        <a:bodyPr/>
        <a:lstStyle/>
        <a:p>
          <a:endParaRPr lang="en-US"/>
        </a:p>
      </dgm:t>
    </dgm:pt>
    <dgm:pt modelId="{BDCC0CC6-30EC-4EEB-AF06-459B5C9AF35B}" type="sibTrans" cxnId="{FC3A040D-13C4-4792-9858-5318C4932296}">
      <dgm:prSet/>
      <dgm:spPr/>
      <dgm:t>
        <a:bodyPr/>
        <a:lstStyle/>
        <a:p>
          <a:endParaRPr lang="en-US"/>
        </a:p>
      </dgm:t>
    </dgm:pt>
    <dgm:pt modelId="{4CB5F2E0-5E5C-4FF8-84EC-7B741F8933ED}">
      <dgm:prSet phldrT="[Text]"/>
      <dgm:spPr/>
      <dgm:t>
        <a:bodyPr/>
        <a:lstStyle/>
        <a:p>
          <a:r>
            <a:rPr lang="ar-EG" dirty="0"/>
            <a:t>أرباح و خسائر</a:t>
          </a:r>
          <a:endParaRPr lang="en-US" dirty="0"/>
        </a:p>
      </dgm:t>
    </dgm:pt>
    <dgm:pt modelId="{460BCBB9-00E2-46D2-B1EE-6EEA7C12A3D6}" type="parTrans" cxnId="{ABB6DF8A-E3B8-4D8E-B0AE-1BADFF8497D0}">
      <dgm:prSet/>
      <dgm:spPr/>
      <dgm:t>
        <a:bodyPr/>
        <a:lstStyle/>
        <a:p>
          <a:endParaRPr lang="en-US"/>
        </a:p>
      </dgm:t>
    </dgm:pt>
    <dgm:pt modelId="{8D33F74F-D328-4411-BF67-85C301ED5A10}" type="sibTrans" cxnId="{ABB6DF8A-E3B8-4D8E-B0AE-1BADFF8497D0}">
      <dgm:prSet/>
      <dgm:spPr/>
      <dgm:t>
        <a:bodyPr/>
        <a:lstStyle/>
        <a:p>
          <a:endParaRPr lang="en-US"/>
        </a:p>
      </dgm:t>
    </dgm:pt>
    <dgm:pt modelId="{C47B3FC7-870A-442B-BAA6-3B1AAF8CEECD}">
      <dgm:prSet phldrT="[Text]"/>
      <dgm:spPr/>
      <dgm:t>
        <a:bodyPr/>
        <a:lstStyle/>
        <a:p>
          <a:r>
            <a:rPr lang="ar-EG" dirty="0"/>
            <a:t>احتياطات</a:t>
          </a:r>
          <a:endParaRPr lang="en-US" dirty="0"/>
        </a:p>
      </dgm:t>
    </dgm:pt>
    <dgm:pt modelId="{2E11A568-539B-424C-B6DA-0FD99FBE3A3E}" type="parTrans" cxnId="{4E52EAEB-A1EC-40A7-864F-347798736B29}">
      <dgm:prSet/>
      <dgm:spPr/>
      <dgm:t>
        <a:bodyPr/>
        <a:lstStyle/>
        <a:p>
          <a:endParaRPr lang="en-US"/>
        </a:p>
      </dgm:t>
    </dgm:pt>
    <dgm:pt modelId="{C13684C0-6197-4A7C-A960-A7BBE797460A}" type="sibTrans" cxnId="{4E52EAEB-A1EC-40A7-864F-347798736B29}">
      <dgm:prSet/>
      <dgm:spPr/>
      <dgm:t>
        <a:bodyPr/>
        <a:lstStyle/>
        <a:p>
          <a:endParaRPr lang="en-US"/>
        </a:p>
      </dgm:t>
    </dgm:pt>
    <dgm:pt modelId="{FD2DD650-F142-4FCF-9585-CD52A36C0E62}">
      <dgm:prSet phldrT="[Text]"/>
      <dgm:spPr/>
      <dgm:t>
        <a:bodyPr/>
        <a:lstStyle/>
        <a:p>
          <a:r>
            <a:rPr lang="ar-EG" dirty="0"/>
            <a:t>الشريك الاول</a:t>
          </a:r>
          <a:endParaRPr lang="en-US" dirty="0"/>
        </a:p>
      </dgm:t>
    </dgm:pt>
    <dgm:pt modelId="{090F8C0D-0DD9-4C9F-BB33-8E13DF9A27BE}" type="parTrans" cxnId="{3158C25F-D72A-46A4-AE80-F93AF7DBF5FD}">
      <dgm:prSet/>
      <dgm:spPr/>
      <dgm:t>
        <a:bodyPr/>
        <a:lstStyle/>
        <a:p>
          <a:endParaRPr lang="en-US"/>
        </a:p>
      </dgm:t>
    </dgm:pt>
    <dgm:pt modelId="{F5EB27E9-786E-4FD8-9BF6-629F16957880}" type="sibTrans" cxnId="{3158C25F-D72A-46A4-AE80-F93AF7DBF5FD}">
      <dgm:prSet/>
      <dgm:spPr/>
      <dgm:t>
        <a:bodyPr/>
        <a:lstStyle/>
        <a:p>
          <a:endParaRPr lang="en-US"/>
        </a:p>
      </dgm:t>
    </dgm:pt>
    <dgm:pt modelId="{F9383444-D1A5-4509-90EF-9F1166DB23E5}">
      <dgm:prSet phldrT="[Text]"/>
      <dgm:spPr/>
      <dgm:t>
        <a:bodyPr/>
        <a:lstStyle/>
        <a:p>
          <a:r>
            <a:rPr lang="ar-EG" dirty="0"/>
            <a:t>الشريك الثاني</a:t>
          </a:r>
          <a:endParaRPr lang="en-US" dirty="0"/>
        </a:p>
      </dgm:t>
    </dgm:pt>
    <dgm:pt modelId="{CB8A977E-1271-42BD-AD33-D9277F4E9375}" type="parTrans" cxnId="{D610F71E-3B42-46D2-BAD5-E63AC83239ED}">
      <dgm:prSet/>
      <dgm:spPr/>
      <dgm:t>
        <a:bodyPr/>
        <a:lstStyle/>
        <a:p>
          <a:endParaRPr lang="en-US"/>
        </a:p>
      </dgm:t>
    </dgm:pt>
    <dgm:pt modelId="{9CAA8374-9CA1-4D52-978E-E0AF226F4738}" type="sibTrans" cxnId="{D610F71E-3B42-46D2-BAD5-E63AC83239ED}">
      <dgm:prSet/>
      <dgm:spPr/>
      <dgm:t>
        <a:bodyPr/>
        <a:lstStyle/>
        <a:p>
          <a:endParaRPr lang="en-US"/>
        </a:p>
      </dgm:t>
    </dgm:pt>
    <dgm:pt modelId="{DD898429-EC90-4331-B517-EC5B40C17EED}">
      <dgm:prSet phldrT="[Text]"/>
      <dgm:spPr/>
      <dgm:t>
        <a:bodyPr/>
        <a:lstStyle/>
        <a:p>
          <a:r>
            <a:rPr lang="ar-EG" dirty="0"/>
            <a:t>الشريك الثالث</a:t>
          </a:r>
          <a:endParaRPr lang="en-US" dirty="0"/>
        </a:p>
      </dgm:t>
    </dgm:pt>
    <dgm:pt modelId="{10B37030-1116-4CB5-AB4D-FEC54E9C9AC0}" type="parTrans" cxnId="{B2BB3543-DA00-4E11-A4FF-2BA18D520894}">
      <dgm:prSet/>
      <dgm:spPr/>
      <dgm:t>
        <a:bodyPr/>
        <a:lstStyle/>
        <a:p>
          <a:endParaRPr lang="en-US"/>
        </a:p>
      </dgm:t>
    </dgm:pt>
    <dgm:pt modelId="{F64BC0A0-8AB0-4D72-9FC2-98B4FFD8A5D6}" type="sibTrans" cxnId="{B2BB3543-DA00-4E11-A4FF-2BA18D520894}">
      <dgm:prSet/>
      <dgm:spPr/>
      <dgm:t>
        <a:bodyPr/>
        <a:lstStyle/>
        <a:p>
          <a:endParaRPr lang="en-US"/>
        </a:p>
      </dgm:t>
    </dgm:pt>
    <dgm:pt modelId="{34817598-FF8D-4D37-AC2A-2F10304F187A}">
      <dgm:prSet phldrT="[Text]"/>
      <dgm:spPr/>
      <dgm:t>
        <a:bodyPr/>
        <a:lstStyle/>
        <a:p>
          <a:r>
            <a:rPr lang="ar-EG" dirty="0"/>
            <a:t>الدائنون</a:t>
          </a:r>
          <a:endParaRPr lang="en-US" dirty="0"/>
        </a:p>
      </dgm:t>
    </dgm:pt>
    <dgm:pt modelId="{F7D3DF1E-C72F-4148-BF48-23AFFE7EAAA3}" type="parTrans" cxnId="{D83D611B-C29A-4BB3-BCED-BF527604703B}">
      <dgm:prSet/>
      <dgm:spPr/>
      <dgm:t>
        <a:bodyPr/>
        <a:lstStyle/>
        <a:p>
          <a:endParaRPr lang="en-US"/>
        </a:p>
      </dgm:t>
    </dgm:pt>
    <dgm:pt modelId="{2B263500-1CE4-47E9-BBFC-3BECAFEC8EF7}" type="sibTrans" cxnId="{D83D611B-C29A-4BB3-BCED-BF527604703B}">
      <dgm:prSet/>
      <dgm:spPr/>
      <dgm:t>
        <a:bodyPr/>
        <a:lstStyle/>
        <a:p>
          <a:endParaRPr lang="en-US"/>
        </a:p>
      </dgm:t>
    </dgm:pt>
    <dgm:pt modelId="{824379E1-519F-49F6-AD81-A5919B076C8F}">
      <dgm:prSet phldrT="[Text]"/>
      <dgm:spPr/>
      <dgm:t>
        <a:bodyPr/>
        <a:lstStyle/>
        <a:p>
          <a:r>
            <a:rPr lang="ar-EG" dirty="0"/>
            <a:t>ذمم متنوعة</a:t>
          </a:r>
          <a:endParaRPr lang="en-US" dirty="0"/>
        </a:p>
      </dgm:t>
    </dgm:pt>
    <dgm:pt modelId="{4785778B-4207-427A-B236-CDA109B8315D}" type="parTrans" cxnId="{AA5CB324-4546-48DC-9299-98825786D86D}">
      <dgm:prSet/>
      <dgm:spPr/>
      <dgm:t>
        <a:bodyPr/>
        <a:lstStyle/>
        <a:p>
          <a:endParaRPr lang="en-US"/>
        </a:p>
      </dgm:t>
    </dgm:pt>
    <dgm:pt modelId="{1C0A8948-0D1A-492C-BE74-F02A0A64BD21}" type="sibTrans" cxnId="{AA5CB324-4546-48DC-9299-98825786D86D}">
      <dgm:prSet/>
      <dgm:spPr/>
      <dgm:t>
        <a:bodyPr/>
        <a:lstStyle/>
        <a:p>
          <a:endParaRPr lang="en-US"/>
        </a:p>
      </dgm:t>
    </dgm:pt>
    <dgm:pt modelId="{EF97169F-7399-40B8-9BEC-0F4E0502C47B}">
      <dgm:prSet phldrT="[Text]"/>
      <dgm:spPr/>
      <dgm:t>
        <a:bodyPr/>
        <a:lstStyle/>
        <a:p>
          <a:r>
            <a:rPr lang="ar-EG" dirty="0"/>
            <a:t>حسابات انتقالية  دائنة</a:t>
          </a:r>
          <a:endParaRPr lang="en-US" dirty="0"/>
        </a:p>
      </dgm:t>
    </dgm:pt>
    <dgm:pt modelId="{EF26411A-09AF-4402-8583-9792243E7D1C}" type="parTrans" cxnId="{937D19D4-6387-407E-AA84-D4F6F0A7BBA4}">
      <dgm:prSet/>
      <dgm:spPr/>
      <dgm:t>
        <a:bodyPr/>
        <a:lstStyle/>
        <a:p>
          <a:endParaRPr lang="en-US"/>
        </a:p>
      </dgm:t>
    </dgm:pt>
    <dgm:pt modelId="{0DCFB4F5-6722-4C18-9609-F67A6A9CE4E3}" type="sibTrans" cxnId="{937D19D4-6387-407E-AA84-D4F6F0A7BBA4}">
      <dgm:prSet/>
      <dgm:spPr/>
      <dgm:t>
        <a:bodyPr/>
        <a:lstStyle/>
        <a:p>
          <a:endParaRPr lang="en-US"/>
        </a:p>
      </dgm:t>
    </dgm:pt>
    <dgm:pt modelId="{0215BE6B-E410-42E1-806D-A74B8415AB01}">
      <dgm:prSet phldrT="[Text]"/>
      <dgm:spPr/>
      <dgm:t>
        <a:bodyPr/>
        <a:lstStyle/>
        <a:p>
          <a:r>
            <a:rPr lang="ar-EG" dirty="0"/>
            <a:t>محليون</a:t>
          </a:r>
          <a:endParaRPr lang="en-US" dirty="0"/>
        </a:p>
      </dgm:t>
    </dgm:pt>
    <dgm:pt modelId="{EC7CDD0C-BE72-483B-A671-41997A812169}" type="parTrans" cxnId="{35E3FEB8-9B8D-40B4-A0C4-FD61A49FCC47}">
      <dgm:prSet/>
      <dgm:spPr/>
      <dgm:t>
        <a:bodyPr/>
        <a:lstStyle/>
        <a:p>
          <a:endParaRPr lang="en-US"/>
        </a:p>
      </dgm:t>
    </dgm:pt>
    <dgm:pt modelId="{DD52FA15-4CC7-48EE-B477-EDA77F2E6E1B}" type="sibTrans" cxnId="{35E3FEB8-9B8D-40B4-A0C4-FD61A49FCC47}">
      <dgm:prSet/>
      <dgm:spPr/>
      <dgm:t>
        <a:bodyPr/>
        <a:lstStyle/>
        <a:p>
          <a:endParaRPr lang="en-US"/>
        </a:p>
      </dgm:t>
    </dgm:pt>
    <dgm:pt modelId="{27F3AD2E-A11F-4841-876D-08B2BC752EBE}">
      <dgm:prSet phldrT="[Text]"/>
      <dgm:spPr/>
      <dgm:t>
        <a:bodyPr/>
        <a:lstStyle/>
        <a:p>
          <a:r>
            <a:rPr lang="ar-EG" dirty="0"/>
            <a:t>من الخارج</a:t>
          </a:r>
          <a:endParaRPr lang="en-US" dirty="0"/>
        </a:p>
      </dgm:t>
    </dgm:pt>
    <dgm:pt modelId="{972225E4-DB66-44B4-8169-5ED51D62E1CB}" type="parTrans" cxnId="{51FCBC2A-2F3E-4AB7-9966-239CBAE07079}">
      <dgm:prSet/>
      <dgm:spPr/>
      <dgm:t>
        <a:bodyPr/>
        <a:lstStyle/>
        <a:p>
          <a:endParaRPr lang="en-US"/>
        </a:p>
      </dgm:t>
    </dgm:pt>
    <dgm:pt modelId="{51247CAA-7986-46A5-B310-489E642C48C3}" type="sibTrans" cxnId="{51FCBC2A-2F3E-4AB7-9966-239CBAE07079}">
      <dgm:prSet/>
      <dgm:spPr/>
      <dgm:t>
        <a:bodyPr/>
        <a:lstStyle/>
        <a:p>
          <a:endParaRPr lang="en-US"/>
        </a:p>
      </dgm:t>
    </dgm:pt>
    <dgm:pt modelId="{9D303079-1B81-4CE8-AB08-68535CC49B3F}">
      <dgm:prSet phldrT="[Text]"/>
      <dgm:spPr/>
      <dgm:t>
        <a:bodyPr/>
        <a:lstStyle/>
        <a:p>
          <a:r>
            <a:rPr lang="ar-EG" dirty="0"/>
            <a:t>أوراق الدفع</a:t>
          </a:r>
          <a:endParaRPr lang="en-US" dirty="0"/>
        </a:p>
      </dgm:t>
    </dgm:pt>
    <dgm:pt modelId="{CB5CEC57-C3FA-42EC-ADFA-EAE45BAA8916}" type="parTrans" cxnId="{C6B46FE5-A632-4D65-B924-11928D8D5B0F}">
      <dgm:prSet/>
      <dgm:spPr/>
      <dgm:t>
        <a:bodyPr/>
        <a:lstStyle/>
        <a:p>
          <a:endParaRPr lang="en-US"/>
        </a:p>
      </dgm:t>
    </dgm:pt>
    <dgm:pt modelId="{18C798B9-D94C-4B21-8B6A-4BA5BA083937}" type="sibTrans" cxnId="{C6B46FE5-A632-4D65-B924-11928D8D5B0F}">
      <dgm:prSet/>
      <dgm:spPr/>
      <dgm:t>
        <a:bodyPr/>
        <a:lstStyle/>
        <a:p>
          <a:endParaRPr lang="en-US"/>
        </a:p>
      </dgm:t>
    </dgm:pt>
    <dgm:pt modelId="{5E7951E3-4CB6-45F5-8391-889EF6E00194}">
      <dgm:prSet phldrT="[Text]"/>
      <dgm:spPr/>
      <dgm:t>
        <a:bodyPr/>
        <a:lstStyle/>
        <a:p>
          <a:r>
            <a:rPr lang="ar-EG" dirty="0"/>
            <a:t>حسابات انتقالية دائنة</a:t>
          </a:r>
          <a:endParaRPr lang="en-US" dirty="0"/>
        </a:p>
      </dgm:t>
    </dgm:pt>
    <dgm:pt modelId="{28849BF9-A657-45B4-B127-FB5C87855936}" type="parTrans" cxnId="{37BB04D3-C849-4E29-96BA-EFABF85B7949}">
      <dgm:prSet/>
      <dgm:spPr/>
      <dgm:t>
        <a:bodyPr/>
        <a:lstStyle/>
        <a:p>
          <a:endParaRPr lang="en-US"/>
        </a:p>
      </dgm:t>
    </dgm:pt>
    <dgm:pt modelId="{DA2B9155-4CF8-4F16-ADC1-5DA6E2CC3263}" type="sibTrans" cxnId="{37BB04D3-C849-4E29-96BA-EFABF85B7949}">
      <dgm:prSet/>
      <dgm:spPr/>
      <dgm:t>
        <a:bodyPr/>
        <a:lstStyle/>
        <a:p>
          <a:endParaRPr lang="en-US"/>
        </a:p>
      </dgm:t>
    </dgm:pt>
    <dgm:pt modelId="{CA57ADC7-8921-4637-84AA-5FBA51919688}">
      <dgm:prSet phldrT="[Text]"/>
      <dgm:spPr/>
      <dgm:t>
        <a:bodyPr/>
        <a:lstStyle/>
        <a:p>
          <a:r>
            <a:rPr lang="ar-EG" dirty="0"/>
            <a:t>رقم 1</a:t>
          </a:r>
          <a:endParaRPr lang="en-US" dirty="0"/>
        </a:p>
      </dgm:t>
    </dgm:pt>
    <dgm:pt modelId="{F2066EE5-CF30-4E6A-BD5E-75CCEF84C018}" type="parTrans" cxnId="{267FE980-2A81-430D-AB40-0BC693670EFA}">
      <dgm:prSet/>
      <dgm:spPr/>
      <dgm:t>
        <a:bodyPr/>
        <a:lstStyle/>
        <a:p>
          <a:endParaRPr lang="en-US"/>
        </a:p>
      </dgm:t>
    </dgm:pt>
    <dgm:pt modelId="{CEF3AC37-91D9-4ADA-ACCC-49C3BF081A86}" type="sibTrans" cxnId="{267FE980-2A81-430D-AB40-0BC693670EFA}">
      <dgm:prSet/>
      <dgm:spPr/>
      <dgm:t>
        <a:bodyPr/>
        <a:lstStyle/>
        <a:p>
          <a:endParaRPr lang="en-US"/>
        </a:p>
      </dgm:t>
    </dgm:pt>
    <dgm:pt modelId="{44EEF823-3467-4579-AAEA-9E027782D0FA}">
      <dgm:prSet phldrT="[Text]"/>
      <dgm:spPr/>
      <dgm:t>
        <a:bodyPr/>
        <a:lstStyle/>
        <a:p>
          <a:r>
            <a:rPr lang="ar-EG" dirty="0"/>
            <a:t>رقم 2</a:t>
          </a:r>
          <a:endParaRPr lang="en-US" dirty="0"/>
        </a:p>
      </dgm:t>
    </dgm:pt>
    <dgm:pt modelId="{E8FEAB34-D65E-434A-9BFA-E84ED5808C21}" type="parTrans" cxnId="{5C69EFB2-6621-4127-86AA-EB4B113CD7C8}">
      <dgm:prSet/>
      <dgm:spPr/>
      <dgm:t>
        <a:bodyPr/>
        <a:lstStyle/>
        <a:p>
          <a:endParaRPr lang="en-US"/>
        </a:p>
      </dgm:t>
    </dgm:pt>
    <dgm:pt modelId="{780A6C78-5A47-455A-B4E7-8F1B8491C7D0}" type="sibTrans" cxnId="{5C69EFB2-6621-4127-86AA-EB4B113CD7C8}">
      <dgm:prSet/>
      <dgm:spPr/>
      <dgm:t>
        <a:bodyPr/>
        <a:lstStyle/>
        <a:p>
          <a:endParaRPr lang="en-US"/>
        </a:p>
      </dgm:t>
    </dgm:pt>
    <dgm:pt modelId="{CE369B6B-BC1F-4F47-9E0E-657DCF868747}">
      <dgm:prSet phldrT="[Text]"/>
      <dgm:spPr/>
      <dgm:t>
        <a:bodyPr/>
        <a:lstStyle/>
        <a:p>
          <a:r>
            <a:rPr lang="ar-EG" dirty="0"/>
            <a:t>تكلفة النشاط</a:t>
          </a:r>
          <a:endParaRPr lang="en-US" dirty="0"/>
        </a:p>
      </dgm:t>
    </dgm:pt>
    <dgm:pt modelId="{EE747F72-5F6D-4C56-84CC-37A9CF16CE30}" type="parTrans" cxnId="{AF819CFC-A142-465C-AE66-619799B0152A}">
      <dgm:prSet/>
      <dgm:spPr/>
      <dgm:t>
        <a:bodyPr/>
        <a:lstStyle/>
        <a:p>
          <a:endParaRPr lang="en-US"/>
        </a:p>
      </dgm:t>
    </dgm:pt>
    <dgm:pt modelId="{523626ED-4055-43FA-A887-3FCAA526A08F}" type="sibTrans" cxnId="{AF819CFC-A142-465C-AE66-619799B0152A}">
      <dgm:prSet/>
      <dgm:spPr/>
      <dgm:t>
        <a:bodyPr/>
        <a:lstStyle/>
        <a:p>
          <a:endParaRPr lang="en-US"/>
        </a:p>
      </dgm:t>
    </dgm:pt>
    <dgm:pt modelId="{E982EB4C-C9AA-4AF9-9018-9482C05B0AE9}">
      <dgm:prSet phldrT="[Text]"/>
      <dgm:spPr/>
      <dgm:t>
        <a:bodyPr/>
        <a:lstStyle/>
        <a:p>
          <a:r>
            <a:rPr lang="ar-EG" dirty="0"/>
            <a:t>مصروفات عمومية و إدارية</a:t>
          </a:r>
          <a:endParaRPr lang="en-US" dirty="0"/>
        </a:p>
      </dgm:t>
    </dgm:pt>
    <dgm:pt modelId="{A3E5E0C2-B4E7-4631-955E-DA486E4FA138}" type="parTrans" cxnId="{C0062BCF-5764-4E9B-B8C8-CFE05961652D}">
      <dgm:prSet/>
      <dgm:spPr/>
      <dgm:t>
        <a:bodyPr/>
        <a:lstStyle/>
        <a:p>
          <a:endParaRPr lang="en-US"/>
        </a:p>
      </dgm:t>
    </dgm:pt>
    <dgm:pt modelId="{1DDDCC36-F996-4BC4-B427-50AE1322F66B}" type="sibTrans" cxnId="{C0062BCF-5764-4E9B-B8C8-CFE05961652D}">
      <dgm:prSet/>
      <dgm:spPr/>
      <dgm:t>
        <a:bodyPr/>
        <a:lstStyle/>
        <a:p>
          <a:endParaRPr lang="en-US"/>
        </a:p>
      </dgm:t>
    </dgm:pt>
    <dgm:pt modelId="{E19811EF-567C-4C06-96A3-8F77A06543DD}">
      <dgm:prSet phldrT="[Text]"/>
      <dgm:spPr/>
      <dgm:t>
        <a:bodyPr/>
        <a:lstStyle/>
        <a:p>
          <a:r>
            <a:rPr lang="ar-EG" dirty="0"/>
            <a:t>تكلفة مبيعات المخزون</a:t>
          </a:r>
          <a:endParaRPr lang="en-US" dirty="0"/>
        </a:p>
      </dgm:t>
    </dgm:pt>
    <dgm:pt modelId="{39FBE061-DB06-4A89-B274-696585504227}" type="parTrans" cxnId="{BD3B19DE-1CAF-433E-B837-A62E330A4D4D}">
      <dgm:prSet/>
      <dgm:spPr/>
      <dgm:t>
        <a:bodyPr/>
        <a:lstStyle/>
        <a:p>
          <a:endParaRPr lang="en-US"/>
        </a:p>
      </dgm:t>
    </dgm:pt>
    <dgm:pt modelId="{EE475827-D381-40B1-9768-12598EC59993}" type="sibTrans" cxnId="{BD3B19DE-1CAF-433E-B837-A62E330A4D4D}">
      <dgm:prSet/>
      <dgm:spPr/>
      <dgm:t>
        <a:bodyPr/>
        <a:lstStyle/>
        <a:p>
          <a:endParaRPr lang="en-US"/>
        </a:p>
      </dgm:t>
    </dgm:pt>
    <dgm:pt modelId="{C8824DC7-D27C-442F-A2A5-717EC8F8B5E9}">
      <dgm:prSet phldrT="[Text]"/>
      <dgm:spPr/>
      <dgm:t>
        <a:bodyPr/>
        <a:lstStyle/>
        <a:p>
          <a:r>
            <a:rPr lang="ar-EG" dirty="0"/>
            <a:t>مردودات المبيعات</a:t>
          </a:r>
          <a:endParaRPr lang="en-US" dirty="0"/>
        </a:p>
      </dgm:t>
    </dgm:pt>
    <dgm:pt modelId="{11565A14-2A70-4B9F-8D03-6161CB4E1271}" type="parTrans" cxnId="{BAA0E46B-E927-4A53-A550-8501DE4A32D0}">
      <dgm:prSet/>
      <dgm:spPr/>
      <dgm:t>
        <a:bodyPr/>
        <a:lstStyle/>
        <a:p>
          <a:endParaRPr lang="en-US"/>
        </a:p>
      </dgm:t>
    </dgm:pt>
    <dgm:pt modelId="{8D28008C-984D-47BF-96BF-41089485AC9C}" type="sibTrans" cxnId="{BAA0E46B-E927-4A53-A550-8501DE4A32D0}">
      <dgm:prSet/>
      <dgm:spPr/>
      <dgm:t>
        <a:bodyPr/>
        <a:lstStyle/>
        <a:p>
          <a:endParaRPr lang="en-US"/>
        </a:p>
      </dgm:t>
    </dgm:pt>
    <dgm:pt modelId="{E2C91D75-CE25-4BF5-84DE-349AB91E628A}">
      <dgm:prSet phldrT="[Text]"/>
      <dgm:spPr/>
      <dgm:t>
        <a:bodyPr/>
        <a:lstStyle/>
        <a:p>
          <a:r>
            <a:rPr lang="ar-EG" dirty="0"/>
            <a:t>الكميات المجانية</a:t>
          </a:r>
          <a:endParaRPr lang="en-US" dirty="0"/>
        </a:p>
      </dgm:t>
    </dgm:pt>
    <dgm:pt modelId="{63F0A034-6B18-45BE-9A79-9978CD88F4C3}" type="parTrans" cxnId="{D94DD31E-824A-4571-A741-30FF82BF992A}">
      <dgm:prSet/>
      <dgm:spPr/>
      <dgm:t>
        <a:bodyPr/>
        <a:lstStyle/>
        <a:p>
          <a:endParaRPr lang="en-US"/>
        </a:p>
      </dgm:t>
    </dgm:pt>
    <dgm:pt modelId="{C3CFB62F-CF77-4BC9-8C3A-6C50F66F5BDD}" type="sibTrans" cxnId="{D94DD31E-824A-4571-A741-30FF82BF992A}">
      <dgm:prSet/>
      <dgm:spPr/>
      <dgm:t>
        <a:bodyPr/>
        <a:lstStyle/>
        <a:p>
          <a:endParaRPr lang="en-US"/>
        </a:p>
      </dgm:t>
    </dgm:pt>
    <dgm:pt modelId="{AC47EACA-0DA1-426A-BFC0-6450779E64B9}">
      <dgm:prSet phldrT="[Text]"/>
      <dgm:spPr/>
      <dgm:t>
        <a:bodyPr/>
        <a:lstStyle/>
        <a:p>
          <a:r>
            <a:rPr lang="ar-EG" dirty="0"/>
            <a:t>الخصوم المسموح بها</a:t>
          </a:r>
          <a:endParaRPr lang="en-US" dirty="0"/>
        </a:p>
      </dgm:t>
    </dgm:pt>
    <dgm:pt modelId="{1EEA9241-7B73-4DFE-80C1-CDCE64BBF04B}" type="parTrans" cxnId="{4B801674-09E5-480E-9273-81F642BEED88}">
      <dgm:prSet/>
      <dgm:spPr/>
      <dgm:t>
        <a:bodyPr/>
        <a:lstStyle/>
        <a:p>
          <a:endParaRPr lang="en-US"/>
        </a:p>
      </dgm:t>
    </dgm:pt>
    <dgm:pt modelId="{E5B09AC5-FAFF-4076-A4BA-4DB6B04368FF}" type="sibTrans" cxnId="{4B801674-09E5-480E-9273-81F642BEED88}">
      <dgm:prSet/>
      <dgm:spPr/>
      <dgm:t>
        <a:bodyPr/>
        <a:lstStyle/>
        <a:p>
          <a:endParaRPr lang="en-US"/>
        </a:p>
      </dgm:t>
    </dgm:pt>
    <dgm:pt modelId="{1C06CDEB-9A16-4E4E-9095-ED957D0FE7B7}">
      <dgm:prSet phldrT="[Text]"/>
      <dgm:spPr/>
      <dgm:t>
        <a:bodyPr/>
        <a:lstStyle/>
        <a:p>
          <a:r>
            <a:rPr lang="ar-EG" dirty="0"/>
            <a:t>تكلفة المنتج الأول</a:t>
          </a:r>
          <a:endParaRPr lang="en-US" dirty="0"/>
        </a:p>
      </dgm:t>
    </dgm:pt>
    <dgm:pt modelId="{02EFAF68-1799-44A2-8D18-1545C38BED73}" type="parTrans" cxnId="{DF53F354-A4F4-45E5-8881-5AC7C782A949}">
      <dgm:prSet/>
      <dgm:spPr/>
      <dgm:t>
        <a:bodyPr/>
        <a:lstStyle/>
        <a:p>
          <a:endParaRPr lang="en-US"/>
        </a:p>
      </dgm:t>
    </dgm:pt>
    <dgm:pt modelId="{4D98580D-DD5B-4C8D-A6F6-E095FDA26B48}" type="sibTrans" cxnId="{DF53F354-A4F4-45E5-8881-5AC7C782A949}">
      <dgm:prSet/>
      <dgm:spPr/>
      <dgm:t>
        <a:bodyPr/>
        <a:lstStyle/>
        <a:p>
          <a:endParaRPr lang="en-US"/>
        </a:p>
      </dgm:t>
    </dgm:pt>
    <dgm:pt modelId="{DDAC66D1-9666-4888-8E27-579A393D6FC4}">
      <dgm:prSet phldrT="[Text]"/>
      <dgm:spPr/>
      <dgm:t>
        <a:bodyPr/>
        <a:lstStyle/>
        <a:p>
          <a:r>
            <a:rPr lang="ar-EG" dirty="0"/>
            <a:t>تكلفة المنتج </a:t>
          </a:r>
          <a:r>
            <a:rPr lang="ar-EG" dirty="0" err="1"/>
            <a:t>التاني</a:t>
          </a:r>
          <a:endParaRPr lang="en-US" dirty="0"/>
        </a:p>
      </dgm:t>
    </dgm:pt>
    <dgm:pt modelId="{75EC14D9-2DD9-4F39-B1F2-0D2E53022246}" type="parTrans" cxnId="{59C97213-4B5A-470E-AC9D-3505AC2ED5CC}">
      <dgm:prSet/>
      <dgm:spPr/>
      <dgm:t>
        <a:bodyPr/>
        <a:lstStyle/>
        <a:p>
          <a:endParaRPr lang="en-US"/>
        </a:p>
      </dgm:t>
    </dgm:pt>
    <dgm:pt modelId="{776AD269-0558-4BB3-99DB-0362AC1DCFFB}" type="sibTrans" cxnId="{59C97213-4B5A-470E-AC9D-3505AC2ED5CC}">
      <dgm:prSet/>
      <dgm:spPr/>
      <dgm:t>
        <a:bodyPr/>
        <a:lstStyle/>
        <a:p>
          <a:endParaRPr lang="en-US"/>
        </a:p>
      </dgm:t>
    </dgm:pt>
    <dgm:pt modelId="{079476C3-0467-43E2-9ED4-4D89C0A6069E}">
      <dgm:prSet phldrT="[Text]"/>
      <dgm:spPr/>
      <dgm:t>
        <a:bodyPr/>
        <a:lstStyle/>
        <a:p>
          <a:r>
            <a:rPr lang="ar-EG" dirty="0"/>
            <a:t>إدارية</a:t>
          </a:r>
          <a:endParaRPr lang="en-US" dirty="0"/>
        </a:p>
      </dgm:t>
    </dgm:pt>
    <dgm:pt modelId="{8A5735DE-2EDE-4EDC-92FD-5227003D794F}" type="parTrans" cxnId="{A71E8F64-ED54-406F-AF58-E1A91DF8FD7D}">
      <dgm:prSet/>
      <dgm:spPr/>
      <dgm:t>
        <a:bodyPr/>
        <a:lstStyle/>
        <a:p>
          <a:endParaRPr lang="en-US"/>
        </a:p>
      </dgm:t>
    </dgm:pt>
    <dgm:pt modelId="{16060B1A-D1EB-4AFF-91A6-197AE7687100}" type="sibTrans" cxnId="{A71E8F64-ED54-406F-AF58-E1A91DF8FD7D}">
      <dgm:prSet/>
      <dgm:spPr/>
      <dgm:t>
        <a:bodyPr/>
        <a:lstStyle/>
        <a:p>
          <a:endParaRPr lang="en-US"/>
        </a:p>
      </dgm:t>
    </dgm:pt>
    <dgm:pt modelId="{AD165460-1551-469F-9E14-BAAC7E13D8B5}">
      <dgm:prSet phldrT="[Text]"/>
      <dgm:spPr/>
      <dgm:t>
        <a:bodyPr/>
        <a:lstStyle/>
        <a:p>
          <a:r>
            <a:rPr lang="ar-EG" dirty="0"/>
            <a:t>الإعلامية</a:t>
          </a:r>
          <a:endParaRPr lang="en-US" dirty="0"/>
        </a:p>
      </dgm:t>
    </dgm:pt>
    <dgm:pt modelId="{2B9EA7D1-392D-46D8-A3BF-6D0DE3B08C40}" type="parTrans" cxnId="{34724B88-1425-4144-B872-14D9BF4A5F26}">
      <dgm:prSet/>
      <dgm:spPr/>
      <dgm:t>
        <a:bodyPr/>
        <a:lstStyle/>
        <a:p>
          <a:endParaRPr lang="en-US"/>
        </a:p>
      </dgm:t>
    </dgm:pt>
    <dgm:pt modelId="{F229C818-039E-4C67-B5F7-3C26EEFC01EE}" type="sibTrans" cxnId="{34724B88-1425-4144-B872-14D9BF4A5F26}">
      <dgm:prSet/>
      <dgm:spPr/>
      <dgm:t>
        <a:bodyPr/>
        <a:lstStyle/>
        <a:p>
          <a:endParaRPr lang="en-US"/>
        </a:p>
      </dgm:t>
    </dgm:pt>
    <dgm:pt modelId="{EF3BBC30-CD69-4604-8F51-A3759AAA5A59}">
      <dgm:prSet phldrT="[Text]"/>
      <dgm:spPr/>
      <dgm:t>
        <a:bodyPr/>
        <a:lstStyle/>
        <a:p>
          <a:r>
            <a:rPr lang="ar-EG" dirty="0"/>
            <a:t>الاهلاك</a:t>
          </a:r>
          <a:endParaRPr lang="en-US" dirty="0"/>
        </a:p>
      </dgm:t>
    </dgm:pt>
    <dgm:pt modelId="{2C539259-DE11-4667-A13F-5A9D5DED69BC}" type="parTrans" cxnId="{220AE6B1-81F1-4F5F-BBB4-802531F00B0E}">
      <dgm:prSet/>
      <dgm:spPr/>
      <dgm:t>
        <a:bodyPr/>
        <a:lstStyle/>
        <a:p>
          <a:endParaRPr lang="en-US"/>
        </a:p>
      </dgm:t>
    </dgm:pt>
    <dgm:pt modelId="{AF868B52-5208-4353-860B-02321DF12AD1}" type="sibTrans" cxnId="{220AE6B1-81F1-4F5F-BBB4-802531F00B0E}">
      <dgm:prSet/>
      <dgm:spPr/>
      <dgm:t>
        <a:bodyPr/>
        <a:lstStyle/>
        <a:p>
          <a:endParaRPr lang="en-US"/>
        </a:p>
      </dgm:t>
    </dgm:pt>
    <dgm:pt modelId="{D8EED1A7-A6A2-4C19-8EA0-1C9224636E93}">
      <dgm:prSet phldrT="[Text]"/>
      <dgm:spPr/>
      <dgm:t>
        <a:bodyPr/>
        <a:lstStyle/>
        <a:p>
          <a:r>
            <a:rPr lang="ar-EG" dirty="0"/>
            <a:t>مرتبات</a:t>
          </a:r>
          <a:endParaRPr lang="en-US" dirty="0"/>
        </a:p>
      </dgm:t>
    </dgm:pt>
    <dgm:pt modelId="{A96314C0-DC0A-4BD8-B7BB-3A6AF7192EDA}" type="parTrans" cxnId="{633B1F12-62DA-40CA-87D7-D406398B9E21}">
      <dgm:prSet/>
      <dgm:spPr/>
      <dgm:t>
        <a:bodyPr/>
        <a:lstStyle/>
        <a:p>
          <a:endParaRPr lang="en-US"/>
        </a:p>
      </dgm:t>
    </dgm:pt>
    <dgm:pt modelId="{1EC7D0EC-F5A6-4C25-8E28-D68F4AD930BF}" type="sibTrans" cxnId="{633B1F12-62DA-40CA-87D7-D406398B9E21}">
      <dgm:prSet/>
      <dgm:spPr/>
      <dgm:t>
        <a:bodyPr/>
        <a:lstStyle/>
        <a:p>
          <a:endParaRPr lang="en-US"/>
        </a:p>
      </dgm:t>
    </dgm:pt>
    <dgm:pt modelId="{9A609BE9-F149-4B45-8C71-B3DA2AF02B9C}">
      <dgm:prSet phldrT="[Text]"/>
      <dgm:spPr/>
      <dgm:t>
        <a:bodyPr/>
        <a:lstStyle/>
        <a:p>
          <a:r>
            <a:rPr lang="ar-EG" dirty="0"/>
            <a:t>بدلات</a:t>
          </a:r>
          <a:endParaRPr lang="en-US" dirty="0"/>
        </a:p>
      </dgm:t>
    </dgm:pt>
    <dgm:pt modelId="{9BDD75B0-D6FD-4F76-95E1-31DB9817B387}" type="parTrans" cxnId="{12F18AB9-768C-4E61-816A-4B02013D6A5E}">
      <dgm:prSet/>
      <dgm:spPr/>
      <dgm:t>
        <a:bodyPr/>
        <a:lstStyle/>
        <a:p>
          <a:endParaRPr lang="en-US"/>
        </a:p>
      </dgm:t>
    </dgm:pt>
    <dgm:pt modelId="{4C99B4EB-6872-4077-B9F8-5EAA776CEFC8}" type="sibTrans" cxnId="{12F18AB9-768C-4E61-816A-4B02013D6A5E}">
      <dgm:prSet/>
      <dgm:spPr/>
      <dgm:t>
        <a:bodyPr/>
        <a:lstStyle/>
        <a:p>
          <a:endParaRPr lang="en-US"/>
        </a:p>
      </dgm:t>
    </dgm:pt>
    <dgm:pt modelId="{DB6B065B-915D-420F-A6BE-BE26B6D22E03}">
      <dgm:prSet phldrT="[Text]"/>
      <dgm:spPr/>
      <dgm:t>
        <a:bodyPr/>
        <a:lstStyle/>
        <a:p>
          <a:r>
            <a:rPr lang="ar-EG" dirty="0"/>
            <a:t>حوافز </a:t>
          </a:r>
          <a:endParaRPr lang="en-US" dirty="0"/>
        </a:p>
      </dgm:t>
    </dgm:pt>
    <dgm:pt modelId="{7742EF22-BA81-45BA-8E05-F09922CF59BC}" type="parTrans" cxnId="{67B9180E-D38D-4A1E-BC2B-18810E41A7DE}">
      <dgm:prSet/>
      <dgm:spPr/>
      <dgm:t>
        <a:bodyPr/>
        <a:lstStyle/>
        <a:p>
          <a:endParaRPr lang="en-US"/>
        </a:p>
      </dgm:t>
    </dgm:pt>
    <dgm:pt modelId="{1B3A61D2-BAAC-4778-83AF-1B07D4267DD9}" type="sibTrans" cxnId="{67B9180E-D38D-4A1E-BC2B-18810E41A7DE}">
      <dgm:prSet/>
      <dgm:spPr/>
      <dgm:t>
        <a:bodyPr/>
        <a:lstStyle/>
        <a:p>
          <a:endParaRPr lang="en-US"/>
        </a:p>
      </dgm:t>
    </dgm:pt>
    <dgm:pt modelId="{09CA5F7E-7A43-43DF-8F5F-93688092F7A7}">
      <dgm:prSet phldrT="[Text]"/>
      <dgm:spPr/>
      <dgm:t>
        <a:bodyPr/>
        <a:lstStyle/>
        <a:p>
          <a:r>
            <a:rPr lang="ar-EG" dirty="0"/>
            <a:t>موظفين دائمين</a:t>
          </a:r>
          <a:endParaRPr lang="en-US" dirty="0"/>
        </a:p>
      </dgm:t>
    </dgm:pt>
    <dgm:pt modelId="{69EB0E68-7CAE-48E6-87A2-D64E176FD1A3}" type="parTrans" cxnId="{54284256-4BA9-4AB4-A6E9-392B28CB72CB}">
      <dgm:prSet/>
      <dgm:spPr/>
      <dgm:t>
        <a:bodyPr/>
        <a:lstStyle/>
        <a:p>
          <a:endParaRPr lang="en-US"/>
        </a:p>
      </dgm:t>
    </dgm:pt>
    <dgm:pt modelId="{61D5F5D3-8DC5-40A0-980B-131D94D04F76}" type="sibTrans" cxnId="{54284256-4BA9-4AB4-A6E9-392B28CB72CB}">
      <dgm:prSet/>
      <dgm:spPr/>
      <dgm:t>
        <a:bodyPr/>
        <a:lstStyle/>
        <a:p>
          <a:endParaRPr lang="en-US"/>
        </a:p>
      </dgm:t>
    </dgm:pt>
    <dgm:pt modelId="{2D1C7542-2230-4627-952C-788F938E42EE}">
      <dgm:prSet phldrT="[Text]"/>
      <dgm:spPr/>
      <dgm:t>
        <a:bodyPr/>
        <a:lstStyle/>
        <a:p>
          <a:r>
            <a:rPr lang="ar-EG" dirty="0"/>
            <a:t>متعاقدين</a:t>
          </a:r>
          <a:endParaRPr lang="en-US" dirty="0"/>
        </a:p>
      </dgm:t>
    </dgm:pt>
    <dgm:pt modelId="{1E3012D6-FBA0-4226-9CEE-7FC7938090C7}" type="parTrans" cxnId="{F92E2041-3D25-468A-BF5A-10C8140F928B}">
      <dgm:prSet/>
      <dgm:spPr/>
      <dgm:t>
        <a:bodyPr/>
        <a:lstStyle/>
        <a:p>
          <a:endParaRPr lang="en-US"/>
        </a:p>
      </dgm:t>
    </dgm:pt>
    <dgm:pt modelId="{FD3AC012-9D97-4C33-8544-62EB96C3CD1B}" type="sibTrans" cxnId="{F92E2041-3D25-468A-BF5A-10C8140F928B}">
      <dgm:prSet/>
      <dgm:spPr/>
      <dgm:t>
        <a:bodyPr/>
        <a:lstStyle/>
        <a:p>
          <a:endParaRPr lang="en-US"/>
        </a:p>
      </dgm:t>
    </dgm:pt>
    <dgm:pt modelId="{1EBCEC18-C50A-458E-8055-C253BCB3CA0B}">
      <dgm:prSet phldrT="[Text]"/>
      <dgm:spPr/>
      <dgm:t>
        <a:bodyPr/>
        <a:lstStyle/>
        <a:p>
          <a:r>
            <a:rPr lang="ar-EG" dirty="0"/>
            <a:t>نشاط جاري</a:t>
          </a:r>
          <a:endParaRPr lang="en-US" dirty="0"/>
        </a:p>
      </dgm:t>
    </dgm:pt>
    <dgm:pt modelId="{BAB02848-4043-49C4-8353-113191410E83}" type="parTrans" cxnId="{B099BADC-F2B9-42FD-B227-D8D6F75A0742}">
      <dgm:prSet/>
      <dgm:spPr/>
      <dgm:t>
        <a:bodyPr/>
        <a:lstStyle/>
        <a:p>
          <a:endParaRPr lang="en-US"/>
        </a:p>
      </dgm:t>
    </dgm:pt>
    <dgm:pt modelId="{54AF1F1A-801E-42BB-9247-B0C394CF35F6}" type="sibTrans" cxnId="{B099BADC-F2B9-42FD-B227-D8D6F75A0742}">
      <dgm:prSet/>
      <dgm:spPr/>
      <dgm:t>
        <a:bodyPr/>
        <a:lstStyle/>
        <a:p>
          <a:endParaRPr lang="en-US"/>
        </a:p>
      </dgm:t>
    </dgm:pt>
    <dgm:pt modelId="{73B9D9DC-23DD-409A-8A1D-742926E196DF}">
      <dgm:prSet phldrT="[Text]"/>
      <dgm:spPr/>
      <dgm:t>
        <a:bodyPr/>
        <a:lstStyle/>
        <a:p>
          <a:r>
            <a:rPr lang="ar-EG" dirty="0"/>
            <a:t>إيرادات مبيعات</a:t>
          </a:r>
          <a:endParaRPr lang="en-US" dirty="0"/>
        </a:p>
      </dgm:t>
    </dgm:pt>
    <dgm:pt modelId="{6CD10CC2-54F3-47BE-98C0-7AC5CD829854}" type="parTrans" cxnId="{32D18170-48F6-4D7B-8238-205B1F53E729}">
      <dgm:prSet/>
      <dgm:spPr/>
      <dgm:t>
        <a:bodyPr/>
        <a:lstStyle/>
        <a:p>
          <a:endParaRPr lang="en-US"/>
        </a:p>
      </dgm:t>
    </dgm:pt>
    <dgm:pt modelId="{27C507D0-C6F6-44CC-8F12-EF781D087D17}" type="sibTrans" cxnId="{32D18170-48F6-4D7B-8238-205B1F53E729}">
      <dgm:prSet/>
      <dgm:spPr/>
      <dgm:t>
        <a:bodyPr/>
        <a:lstStyle/>
        <a:p>
          <a:endParaRPr lang="en-US"/>
        </a:p>
      </dgm:t>
    </dgm:pt>
    <dgm:pt modelId="{F1DEB61F-E8D5-45E4-BD9D-2B1CE9831F07}">
      <dgm:prSet phldrT="[Text]"/>
      <dgm:spPr/>
      <dgm:t>
        <a:bodyPr/>
        <a:lstStyle/>
        <a:p>
          <a:r>
            <a:rPr lang="ar-EG" dirty="0"/>
            <a:t>هواتف</a:t>
          </a:r>
          <a:endParaRPr lang="en-US" dirty="0"/>
        </a:p>
      </dgm:t>
    </dgm:pt>
    <dgm:pt modelId="{DFBB748D-6656-4260-B5D8-AE52FF01B0F6}" type="parTrans" cxnId="{EDB872EF-AC9C-4750-8DF1-E8A8FAE14E57}">
      <dgm:prSet/>
      <dgm:spPr/>
      <dgm:t>
        <a:bodyPr/>
        <a:lstStyle/>
        <a:p>
          <a:endParaRPr lang="en-US"/>
        </a:p>
      </dgm:t>
    </dgm:pt>
    <dgm:pt modelId="{FCE00152-B3C4-497D-8F4D-DE4259C8646D}" type="sibTrans" cxnId="{EDB872EF-AC9C-4750-8DF1-E8A8FAE14E57}">
      <dgm:prSet/>
      <dgm:spPr/>
      <dgm:t>
        <a:bodyPr/>
        <a:lstStyle/>
        <a:p>
          <a:endParaRPr lang="en-US"/>
        </a:p>
      </dgm:t>
    </dgm:pt>
    <dgm:pt modelId="{A87F57C0-B824-4E35-A6CE-280AE90BC278}">
      <dgm:prSet phldrT="[Text]"/>
      <dgm:spPr/>
      <dgm:t>
        <a:bodyPr/>
        <a:lstStyle/>
        <a:p>
          <a:r>
            <a:rPr lang="ar-EG" dirty="0"/>
            <a:t>كمبيوتر</a:t>
          </a:r>
          <a:endParaRPr lang="en-US" dirty="0"/>
        </a:p>
      </dgm:t>
    </dgm:pt>
    <dgm:pt modelId="{35C3D69E-B0A3-451B-ABA8-0EA927B10322}" type="parTrans" cxnId="{55FD8759-8921-4B4E-8747-3C4E3709AADB}">
      <dgm:prSet/>
      <dgm:spPr/>
      <dgm:t>
        <a:bodyPr/>
        <a:lstStyle/>
        <a:p>
          <a:endParaRPr lang="en-US"/>
        </a:p>
      </dgm:t>
    </dgm:pt>
    <dgm:pt modelId="{42DBEDA8-5DA2-48B0-95BE-BEAF429EF563}" type="sibTrans" cxnId="{55FD8759-8921-4B4E-8747-3C4E3709AADB}">
      <dgm:prSet/>
      <dgm:spPr/>
      <dgm:t>
        <a:bodyPr/>
        <a:lstStyle/>
        <a:p>
          <a:endParaRPr lang="en-US"/>
        </a:p>
      </dgm:t>
    </dgm:pt>
    <dgm:pt modelId="{ABD5CABB-8621-4E18-9341-5D50DB4057C3}" type="pres">
      <dgm:prSet presAssocID="{93116AA9-588E-4E8B-BDB3-18597342B6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8E33A6-74D3-4A3C-99E0-CB661A8504E5}" type="pres">
      <dgm:prSet presAssocID="{E4DE3BBE-5C9A-4A3D-AE65-9D4B51339A84}" presName="hierRoot1" presStyleCnt="0">
        <dgm:presLayoutVars>
          <dgm:hierBranch val="init"/>
        </dgm:presLayoutVars>
      </dgm:prSet>
      <dgm:spPr/>
    </dgm:pt>
    <dgm:pt modelId="{376FCDDA-E02F-461B-A6D1-18B7227078A8}" type="pres">
      <dgm:prSet presAssocID="{E4DE3BBE-5C9A-4A3D-AE65-9D4B51339A84}" presName="rootComposite1" presStyleCnt="0"/>
      <dgm:spPr/>
    </dgm:pt>
    <dgm:pt modelId="{E4528986-4D94-42AE-A4D6-D7A7691DE1CE}" type="pres">
      <dgm:prSet presAssocID="{E4DE3BBE-5C9A-4A3D-AE65-9D4B51339A84}" presName="rootText1" presStyleLbl="node0" presStyleIdx="0" presStyleCnt="1">
        <dgm:presLayoutVars>
          <dgm:chPref val="3"/>
        </dgm:presLayoutVars>
      </dgm:prSet>
      <dgm:spPr/>
    </dgm:pt>
    <dgm:pt modelId="{285E3D72-69A3-41C2-9C0A-0534203D4E0C}" type="pres">
      <dgm:prSet presAssocID="{E4DE3BBE-5C9A-4A3D-AE65-9D4B51339A84}" presName="rootConnector1" presStyleLbl="node1" presStyleIdx="0" presStyleCnt="0"/>
      <dgm:spPr/>
    </dgm:pt>
    <dgm:pt modelId="{D9387B7F-C375-45AB-A39B-5E7427D29305}" type="pres">
      <dgm:prSet presAssocID="{E4DE3BBE-5C9A-4A3D-AE65-9D4B51339A84}" presName="hierChild2" presStyleCnt="0"/>
      <dgm:spPr/>
    </dgm:pt>
    <dgm:pt modelId="{8238510C-64ED-454B-9ECE-AC36285BC0E2}" type="pres">
      <dgm:prSet presAssocID="{2AF9B71D-0D44-4FFD-84BC-9C43B6AB2809}" presName="Name37" presStyleLbl="parChTrans1D2" presStyleIdx="0" presStyleCnt="4"/>
      <dgm:spPr/>
    </dgm:pt>
    <dgm:pt modelId="{28B51AA7-04A6-449C-A5D7-98A0A8B0EADE}" type="pres">
      <dgm:prSet presAssocID="{206CCDFB-CB2A-4FAE-A4A1-80C2EA6ADC0F}" presName="hierRoot2" presStyleCnt="0">
        <dgm:presLayoutVars>
          <dgm:hierBranch val="init"/>
        </dgm:presLayoutVars>
      </dgm:prSet>
      <dgm:spPr/>
    </dgm:pt>
    <dgm:pt modelId="{005F6180-546E-4BB9-A8D4-A6E282DBBDDF}" type="pres">
      <dgm:prSet presAssocID="{206CCDFB-CB2A-4FAE-A4A1-80C2EA6ADC0F}" presName="rootComposite" presStyleCnt="0"/>
      <dgm:spPr/>
    </dgm:pt>
    <dgm:pt modelId="{5F2900F2-ECE4-481E-85E5-2CDE3E387439}" type="pres">
      <dgm:prSet presAssocID="{206CCDFB-CB2A-4FAE-A4A1-80C2EA6ADC0F}" presName="rootText" presStyleLbl="node2" presStyleIdx="0" presStyleCnt="4">
        <dgm:presLayoutVars>
          <dgm:chPref val="3"/>
        </dgm:presLayoutVars>
      </dgm:prSet>
      <dgm:spPr/>
    </dgm:pt>
    <dgm:pt modelId="{AE10A936-67C7-4760-B5C2-6953377F1ED3}" type="pres">
      <dgm:prSet presAssocID="{206CCDFB-CB2A-4FAE-A4A1-80C2EA6ADC0F}" presName="rootConnector" presStyleLbl="node2" presStyleIdx="0" presStyleCnt="4"/>
      <dgm:spPr/>
    </dgm:pt>
    <dgm:pt modelId="{A47F44DA-8E24-4629-BC92-04EAB085F511}" type="pres">
      <dgm:prSet presAssocID="{206CCDFB-CB2A-4FAE-A4A1-80C2EA6ADC0F}" presName="hierChild4" presStyleCnt="0"/>
      <dgm:spPr/>
    </dgm:pt>
    <dgm:pt modelId="{DA225F3E-4D44-4964-8EA7-B6AF80FB5502}" type="pres">
      <dgm:prSet presAssocID="{A0A69039-D393-4830-8FCD-A8D5D98B0FCD}" presName="Name37" presStyleLbl="parChTrans1D3" presStyleIdx="0" presStyleCnt="8"/>
      <dgm:spPr/>
    </dgm:pt>
    <dgm:pt modelId="{C052C023-89B7-4C3B-823A-BDF0307DCE4F}" type="pres">
      <dgm:prSet presAssocID="{28E95FED-9D45-418C-8045-6CC87DE3E060}" presName="hierRoot2" presStyleCnt="0">
        <dgm:presLayoutVars>
          <dgm:hierBranch val="init"/>
        </dgm:presLayoutVars>
      </dgm:prSet>
      <dgm:spPr/>
    </dgm:pt>
    <dgm:pt modelId="{D5541B32-D9DE-4554-B00B-751AD32B00B7}" type="pres">
      <dgm:prSet presAssocID="{28E95FED-9D45-418C-8045-6CC87DE3E060}" presName="rootComposite" presStyleCnt="0"/>
      <dgm:spPr/>
    </dgm:pt>
    <dgm:pt modelId="{304A17EF-737E-423F-837F-B77E36288872}" type="pres">
      <dgm:prSet presAssocID="{28E95FED-9D45-418C-8045-6CC87DE3E060}" presName="rootText" presStyleLbl="node3" presStyleIdx="0" presStyleCnt="8">
        <dgm:presLayoutVars>
          <dgm:chPref val="3"/>
        </dgm:presLayoutVars>
      </dgm:prSet>
      <dgm:spPr/>
    </dgm:pt>
    <dgm:pt modelId="{DAE5EC26-1F8F-46B2-8834-6C2447FB3205}" type="pres">
      <dgm:prSet presAssocID="{28E95FED-9D45-418C-8045-6CC87DE3E060}" presName="rootConnector" presStyleLbl="node3" presStyleIdx="0" presStyleCnt="8"/>
      <dgm:spPr/>
    </dgm:pt>
    <dgm:pt modelId="{C89399E9-C29C-4BC6-AB6B-B8C4436320F5}" type="pres">
      <dgm:prSet presAssocID="{28E95FED-9D45-418C-8045-6CC87DE3E060}" presName="hierChild4" presStyleCnt="0"/>
      <dgm:spPr/>
    </dgm:pt>
    <dgm:pt modelId="{87061097-969E-43BC-B225-CFCA5B224523}" type="pres">
      <dgm:prSet presAssocID="{4BDE5887-EBB8-498F-B95A-9453DECF1A64}" presName="Name37" presStyleLbl="parChTrans1D4" presStyleIdx="0" presStyleCnt="68"/>
      <dgm:spPr/>
    </dgm:pt>
    <dgm:pt modelId="{864AD205-5691-448E-A032-84A4EB6212A4}" type="pres">
      <dgm:prSet presAssocID="{C0A6E005-23DD-485E-B265-F1DC6A5AB371}" presName="hierRoot2" presStyleCnt="0">
        <dgm:presLayoutVars>
          <dgm:hierBranch val="init"/>
        </dgm:presLayoutVars>
      </dgm:prSet>
      <dgm:spPr/>
    </dgm:pt>
    <dgm:pt modelId="{75B2599F-B377-44D8-B77F-6606D85D1900}" type="pres">
      <dgm:prSet presAssocID="{C0A6E005-23DD-485E-B265-F1DC6A5AB371}" presName="rootComposite" presStyleCnt="0"/>
      <dgm:spPr/>
    </dgm:pt>
    <dgm:pt modelId="{E3D6FE08-6460-42EF-A9FD-8F26BD900910}" type="pres">
      <dgm:prSet presAssocID="{C0A6E005-23DD-485E-B265-F1DC6A5AB371}" presName="rootText" presStyleLbl="node4" presStyleIdx="0" presStyleCnt="68">
        <dgm:presLayoutVars>
          <dgm:chPref val="3"/>
        </dgm:presLayoutVars>
      </dgm:prSet>
      <dgm:spPr/>
    </dgm:pt>
    <dgm:pt modelId="{B3C7FBBB-400D-4063-872C-B1DE99B17864}" type="pres">
      <dgm:prSet presAssocID="{C0A6E005-23DD-485E-B265-F1DC6A5AB371}" presName="rootConnector" presStyleLbl="node4" presStyleIdx="0" presStyleCnt="68"/>
      <dgm:spPr/>
    </dgm:pt>
    <dgm:pt modelId="{9BA8D13D-5D37-4CDE-A9FA-88692EC45065}" type="pres">
      <dgm:prSet presAssocID="{C0A6E005-23DD-485E-B265-F1DC6A5AB371}" presName="hierChild4" presStyleCnt="0"/>
      <dgm:spPr/>
    </dgm:pt>
    <dgm:pt modelId="{2F60E981-D2C3-4834-8386-1F0CA6FF3370}" type="pres">
      <dgm:prSet presAssocID="{55291CA6-CD61-41BC-968D-BA2BD83EF847}" presName="Name37" presStyleLbl="parChTrans1D4" presStyleIdx="1" presStyleCnt="68"/>
      <dgm:spPr/>
    </dgm:pt>
    <dgm:pt modelId="{8EC2A33D-2147-4D6A-8C48-60640B1C9D59}" type="pres">
      <dgm:prSet presAssocID="{D21B5166-15F0-469B-9174-66F3EBC56091}" presName="hierRoot2" presStyleCnt="0">
        <dgm:presLayoutVars>
          <dgm:hierBranch val="init"/>
        </dgm:presLayoutVars>
      </dgm:prSet>
      <dgm:spPr/>
    </dgm:pt>
    <dgm:pt modelId="{B3EEF3C6-C68E-4BA5-89DB-72BB9A6ED021}" type="pres">
      <dgm:prSet presAssocID="{D21B5166-15F0-469B-9174-66F3EBC56091}" presName="rootComposite" presStyleCnt="0"/>
      <dgm:spPr/>
    </dgm:pt>
    <dgm:pt modelId="{69BD94B8-9E09-456D-AAD0-945ED518D720}" type="pres">
      <dgm:prSet presAssocID="{D21B5166-15F0-469B-9174-66F3EBC56091}" presName="rootText" presStyleLbl="node4" presStyleIdx="1" presStyleCnt="68">
        <dgm:presLayoutVars>
          <dgm:chPref val="3"/>
        </dgm:presLayoutVars>
      </dgm:prSet>
      <dgm:spPr/>
    </dgm:pt>
    <dgm:pt modelId="{7995D183-9BAA-4A15-8F19-D510B2EA6257}" type="pres">
      <dgm:prSet presAssocID="{D21B5166-15F0-469B-9174-66F3EBC56091}" presName="rootConnector" presStyleLbl="node4" presStyleIdx="1" presStyleCnt="68"/>
      <dgm:spPr/>
    </dgm:pt>
    <dgm:pt modelId="{EEB0230C-EFE8-447D-BF4A-24E5F432C40B}" type="pres">
      <dgm:prSet presAssocID="{D21B5166-15F0-469B-9174-66F3EBC56091}" presName="hierChild4" presStyleCnt="0"/>
      <dgm:spPr/>
    </dgm:pt>
    <dgm:pt modelId="{992E4683-D8B6-4690-B15F-69D28A30DE43}" type="pres">
      <dgm:prSet presAssocID="{5050CF86-B053-48C3-85A6-F97C16889715}" presName="Name37" presStyleLbl="parChTrans1D4" presStyleIdx="2" presStyleCnt="68"/>
      <dgm:spPr/>
    </dgm:pt>
    <dgm:pt modelId="{DE61543C-E689-486B-AE52-1146646C00F8}" type="pres">
      <dgm:prSet presAssocID="{64745317-3AD8-4B82-822F-91990D41C4BB}" presName="hierRoot2" presStyleCnt="0">
        <dgm:presLayoutVars>
          <dgm:hierBranch val="init"/>
        </dgm:presLayoutVars>
      </dgm:prSet>
      <dgm:spPr/>
    </dgm:pt>
    <dgm:pt modelId="{3C3BC4B5-4307-4105-92EF-91FA33BC5A28}" type="pres">
      <dgm:prSet presAssocID="{64745317-3AD8-4B82-822F-91990D41C4BB}" presName="rootComposite" presStyleCnt="0"/>
      <dgm:spPr/>
    </dgm:pt>
    <dgm:pt modelId="{1D23638E-578D-4738-9FBC-3000C6E64764}" type="pres">
      <dgm:prSet presAssocID="{64745317-3AD8-4B82-822F-91990D41C4BB}" presName="rootText" presStyleLbl="node4" presStyleIdx="2" presStyleCnt="68">
        <dgm:presLayoutVars>
          <dgm:chPref val="3"/>
        </dgm:presLayoutVars>
      </dgm:prSet>
      <dgm:spPr/>
    </dgm:pt>
    <dgm:pt modelId="{5901ABCF-EDC1-4B96-8382-685947F27694}" type="pres">
      <dgm:prSet presAssocID="{64745317-3AD8-4B82-822F-91990D41C4BB}" presName="rootConnector" presStyleLbl="node4" presStyleIdx="2" presStyleCnt="68"/>
      <dgm:spPr/>
    </dgm:pt>
    <dgm:pt modelId="{2EDDD071-6E96-4B14-88A7-9CB8DA4CB1A3}" type="pres">
      <dgm:prSet presAssocID="{64745317-3AD8-4B82-822F-91990D41C4BB}" presName="hierChild4" presStyleCnt="0"/>
      <dgm:spPr/>
    </dgm:pt>
    <dgm:pt modelId="{4C5FE654-076B-4193-A2D0-9AB2D6CDB378}" type="pres">
      <dgm:prSet presAssocID="{64745317-3AD8-4B82-822F-91990D41C4BB}" presName="hierChild5" presStyleCnt="0"/>
      <dgm:spPr/>
    </dgm:pt>
    <dgm:pt modelId="{D9DEA526-0598-4260-B651-708420B2DA2C}" type="pres">
      <dgm:prSet presAssocID="{0F5B3210-1F40-4B34-A869-799B69248E63}" presName="Name37" presStyleLbl="parChTrans1D4" presStyleIdx="3" presStyleCnt="68"/>
      <dgm:spPr/>
    </dgm:pt>
    <dgm:pt modelId="{8912F075-73FD-4F1A-AC5A-913E15AAF9AF}" type="pres">
      <dgm:prSet presAssocID="{AB636658-B15E-4511-8DB4-B55D1CBF699F}" presName="hierRoot2" presStyleCnt="0">
        <dgm:presLayoutVars>
          <dgm:hierBranch val="init"/>
        </dgm:presLayoutVars>
      </dgm:prSet>
      <dgm:spPr/>
    </dgm:pt>
    <dgm:pt modelId="{7AE00B93-FFD1-4FC4-A23E-33BFAB9956BB}" type="pres">
      <dgm:prSet presAssocID="{AB636658-B15E-4511-8DB4-B55D1CBF699F}" presName="rootComposite" presStyleCnt="0"/>
      <dgm:spPr/>
    </dgm:pt>
    <dgm:pt modelId="{770D25F4-54C5-4B82-8EAA-478BA088C17D}" type="pres">
      <dgm:prSet presAssocID="{AB636658-B15E-4511-8DB4-B55D1CBF699F}" presName="rootText" presStyleLbl="node4" presStyleIdx="3" presStyleCnt="68">
        <dgm:presLayoutVars>
          <dgm:chPref val="3"/>
        </dgm:presLayoutVars>
      </dgm:prSet>
      <dgm:spPr/>
    </dgm:pt>
    <dgm:pt modelId="{5FE50876-35A7-42B6-A525-5CEE1F5989B7}" type="pres">
      <dgm:prSet presAssocID="{AB636658-B15E-4511-8DB4-B55D1CBF699F}" presName="rootConnector" presStyleLbl="node4" presStyleIdx="3" presStyleCnt="68"/>
      <dgm:spPr/>
    </dgm:pt>
    <dgm:pt modelId="{4905554B-F846-4BA4-BDFB-432E42C19993}" type="pres">
      <dgm:prSet presAssocID="{AB636658-B15E-4511-8DB4-B55D1CBF699F}" presName="hierChild4" presStyleCnt="0"/>
      <dgm:spPr/>
    </dgm:pt>
    <dgm:pt modelId="{02738A27-B6E1-4BEC-A7B5-DF01E04D67BE}" type="pres">
      <dgm:prSet presAssocID="{AB636658-B15E-4511-8DB4-B55D1CBF699F}" presName="hierChild5" presStyleCnt="0"/>
      <dgm:spPr/>
    </dgm:pt>
    <dgm:pt modelId="{23E96F0F-3A35-459C-BEF4-BC9C396A50AA}" type="pres">
      <dgm:prSet presAssocID="{D21B5166-15F0-469B-9174-66F3EBC56091}" presName="hierChild5" presStyleCnt="0"/>
      <dgm:spPr/>
    </dgm:pt>
    <dgm:pt modelId="{ADC6A935-32E4-496F-AD3D-D1EFA3CEDD89}" type="pres">
      <dgm:prSet presAssocID="{A004FEB9-9FED-4A8D-BB6F-92AAE87DDC9B}" presName="Name37" presStyleLbl="parChTrans1D4" presStyleIdx="4" presStyleCnt="68"/>
      <dgm:spPr/>
    </dgm:pt>
    <dgm:pt modelId="{5412A61F-3E6B-4FC5-8703-71347C7859D4}" type="pres">
      <dgm:prSet presAssocID="{544EB3F3-DABF-4797-B140-BCAE10467698}" presName="hierRoot2" presStyleCnt="0">
        <dgm:presLayoutVars>
          <dgm:hierBranch val="init"/>
        </dgm:presLayoutVars>
      </dgm:prSet>
      <dgm:spPr/>
    </dgm:pt>
    <dgm:pt modelId="{345A97B1-3116-4655-97A7-B8D8A2988EB4}" type="pres">
      <dgm:prSet presAssocID="{544EB3F3-DABF-4797-B140-BCAE10467698}" presName="rootComposite" presStyleCnt="0"/>
      <dgm:spPr/>
    </dgm:pt>
    <dgm:pt modelId="{5F15B091-9E9C-4DFF-9462-67BBA9869906}" type="pres">
      <dgm:prSet presAssocID="{544EB3F3-DABF-4797-B140-BCAE10467698}" presName="rootText" presStyleLbl="node4" presStyleIdx="4" presStyleCnt="68">
        <dgm:presLayoutVars>
          <dgm:chPref val="3"/>
        </dgm:presLayoutVars>
      </dgm:prSet>
      <dgm:spPr/>
    </dgm:pt>
    <dgm:pt modelId="{D782B38F-7EE4-4A6E-8E0B-FBF3FA45B67A}" type="pres">
      <dgm:prSet presAssocID="{544EB3F3-DABF-4797-B140-BCAE10467698}" presName="rootConnector" presStyleLbl="node4" presStyleIdx="4" presStyleCnt="68"/>
      <dgm:spPr/>
    </dgm:pt>
    <dgm:pt modelId="{75AE4330-910F-4CC9-87B0-D8B4F2B2E64E}" type="pres">
      <dgm:prSet presAssocID="{544EB3F3-DABF-4797-B140-BCAE10467698}" presName="hierChild4" presStyleCnt="0"/>
      <dgm:spPr/>
    </dgm:pt>
    <dgm:pt modelId="{BF6842BC-3ABF-4222-80F6-52940AB50A2E}" type="pres">
      <dgm:prSet presAssocID="{3F460DD2-DBE4-4B67-A144-9EF720BE9467}" presName="Name37" presStyleLbl="parChTrans1D4" presStyleIdx="5" presStyleCnt="68"/>
      <dgm:spPr/>
    </dgm:pt>
    <dgm:pt modelId="{7F28A503-5651-4A5E-A6EA-6CCBD9E2309C}" type="pres">
      <dgm:prSet presAssocID="{A7C2CF47-4606-437B-AE02-C73B7EFEC5F9}" presName="hierRoot2" presStyleCnt="0">
        <dgm:presLayoutVars>
          <dgm:hierBranch val="init"/>
        </dgm:presLayoutVars>
      </dgm:prSet>
      <dgm:spPr/>
    </dgm:pt>
    <dgm:pt modelId="{9FD321D6-9ABB-4D88-B66B-82FA7AC3DFC1}" type="pres">
      <dgm:prSet presAssocID="{A7C2CF47-4606-437B-AE02-C73B7EFEC5F9}" presName="rootComposite" presStyleCnt="0"/>
      <dgm:spPr/>
    </dgm:pt>
    <dgm:pt modelId="{07C6DF34-0BEA-49AD-A580-A6C3A1C4BFA2}" type="pres">
      <dgm:prSet presAssocID="{A7C2CF47-4606-437B-AE02-C73B7EFEC5F9}" presName="rootText" presStyleLbl="node4" presStyleIdx="5" presStyleCnt="68">
        <dgm:presLayoutVars>
          <dgm:chPref val="3"/>
        </dgm:presLayoutVars>
      </dgm:prSet>
      <dgm:spPr/>
    </dgm:pt>
    <dgm:pt modelId="{3313FEA3-9848-4478-BF5E-F352D2A9E76F}" type="pres">
      <dgm:prSet presAssocID="{A7C2CF47-4606-437B-AE02-C73B7EFEC5F9}" presName="rootConnector" presStyleLbl="node4" presStyleIdx="5" presStyleCnt="68"/>
      <dgm:spPr/>
    </dgm:pt>
    <dgm:pt modelId="{1A29CE11-0DDF-4BA3-8012-85C37D0C7BB9}" type="pres">
      <dgm:prSet presAssocID="{A7C2CF47-4606-437B-AE02-C73B7EFEC5F9}" presName="hierChild4" presStyleCnt="0"/>
      <dgm:spPr/>
    </dgm:pt>
    <dgm:pt modelId="{A1BDB112-FBCB-432B-856F-43315CEE0258}" type="pres">
      <dgm:prSet presAssocID="{A7C2CF47-4606-437B-AE02-C73B7EFEC5F9}" presName="hierChild5" presStyleCnt="0"/>
      <dgm:spPr/>
    </dgm:pt>
    <dgm:pt modelId="{DE15115E-4248-45E1-B54F-B50FAB2B6040}" type="pres">
      <dgm:prSet presAssocID="{94B946C4-0FDE-4C2A-9CD1-1469BE0F3505}" presName="Name37" presStyleLbl="parChTrans1D4" presStyleIdx="6" presStyleCnt="68"/>
      <dgm:spPr/>
    </dgm:pt>
    <dgm:pt modelId="{AB55B4DA-5BDA-4860-874E-BC1598533E9A}" type="pres">
      <dgm:prSet presAssocID="{E0B7468A-5381-4669-9904-A482332F5761}" presName="hierRoot2" presStyleCnt="0">
        <dgm:presLayoutVars>
          <dgm:hierBranch val="init"/>
        </dgm:presLayoutVars>
      </dgm:prSet>
      <dgm:spPr/>
    </dgm:pt>
    <dgm:pt modelId="{E5AB3AB3-95B5-4FCE-93D6-EDF9453121FF}" type="pres">
      <dgm:prSet presAssocID="{E0B7468A-5381-4669-9904-A482332F5761}" presName="rootComposite" presStyleCnt="0"/>
      <dgm:spPr/>
    </dgm:pt>
    <dgm:pt modelId="{246266F6-A2A5-43F9-A7F4-50367CF5601E}" type="pres">
      <dgm:prSet presAssocID="{E0B7468A-5381-4669-9904-A482332F5761}" presName="rootText" presStyleLbl="node4" presStyleIdx="6" presStyleCnt="68">
        <dgm:presLayoutVars>
          <dgm:chPref val="3"/>
        </dgm:presLayoutVars>
      </dgm:prSet>
      <dgm:spPr/>
    </dgm:pt>
    <dgm:pt modelId="{4276C41A-922A-40D3-832E-BD2176BC8FD6}" type="pres">
      <dgm:prSet presAssocID="{E0B7468A-5381-4669-9904-A482332F5761}" presName="rootConnector" presStyleLbl="node4" presStyleIdx="6" presStyleCnt="68"/>
      <dgm:spPr/>
    </dgm:pt>
    <dgm:pt modelId="{49752C57-3ED9-4DA9-A2C7-1CF7B6F8C70C}" type="pres">
      <dgm:prSet presAssocID="{E0B7468A-5381-4669-9904-A482332F5761}" presName="hierChild4" presStyleCnt="0"/>
      <dgm:spPr/>
    </dgm:pt>
    <dgm:pt modelId="{D4E365EA-7809-4946-ABA0-AFC62CEBED9C}" type="pres">
      <dgm:prSet presAssocID="{E0B7468A-5381-4669-9904-A482332F5761}" presName="hierChild5" presStyleCnt="0"/>
      <dgm:spPr/>
    </dgm:pt>
    <dgm:pt modelId="{836660A9-3AEC-49F9-B17C-093DB73FA2D1}" type="pres">
      <dgm:prSet presAssocID="{544EB3F3-DABF-4797-B140-BCAE10467698}" presName="hierChild5" presStyleCnt="0"/>
      <dgm:spPr/>
    </dgm:pt>
    <dgm:pt modelId="{EEEC3925-72AC-4F36-9340-7B7AA3E30D89}" type="pres">
      <dgm:prSet presAssocID="{C0A6E005-23DD-485E-B265-F1DC6A5AB371}" presName="hierChild5" presStyleCnt="0"/>
      <dgm:spPr/>
    </dgm:pt>
    <dgm:pt modelId="{9BDF1EC1-19FD-4A34-B05D-DC38481FA81C}" type="pres">
      <dgm:prSet presAssocID="{5BB8D5A2-14EC-4C8D-8814-407D0B1E869E}" presName="Name37" presStyleLbl="parChTrans1D4" presStyleIdx="7" presStyleCnt="68"/>
      <dgm:spPr/>
    </dgm:pt>
    <dgm:pt modelId="{5582EED0-AEE7-4141-B912-B8BB679F43CA}" type="pres">
      <dgm:prSet presAssocID="{8D0B7D24-9068-445C-B44C-F178B0A4FD17}" presName="hierRoot2" presStyleCnt="0">
        <dgm:presLayoutVars>
          <dgm:hierBranch val="init"/>
        </dgm:presLayoutVars>
      </dgm:prSet>
      <dgm:spPr/>
    </dgm:pt>
    <dgm:pt modelId="{BEBC2E06-B3B1-4D5D-97EE-F19854B7D5B0}" type="pres">
      <dgm:prSet presAssocID="{8D0B7D24-9068-445C-B44C-F178B0A4FD17}" presName="rootComposite" presStyleCnt="0"/>
      <dgm:spPr/>
    </dgm:pt>
    <dgm:pt modelId="{F5E9D320-111B-4098-8211-E1E7F99AD8D0}" type="pres">
      <dgm:prSet presAssocID="{8D0B7D24-9068-445C-B44C-F178B0A4FD17}" presName="rootText" presStyleLbl="node4" presStyleIdx="7" presStyleCnt="68">
        <dgm:presLayoutVars>
          <dgm:chPref val="3"/>
        </dgm:presLayoutVars>
      </dgm:prSet>
      <dgm:spPr/>
    </dgm:pt>
    <dgm:pt modelId="{ACCE6711-B0EC-4042-88AE-A9E665D56FDF}" type="pres">
      <dgm:prSet presAssocID="{8D0B7D24-9068-445C-B44C-F178B0A4FD17}" presName="rootConnector" presStyleLbl="node4" presStyleIdx="7" presStyleCnt="68"/>
      <dgm:spPr/>
    </dgm:pt>
    <dgm:pt modelId="{50CA8147-6551-4EC6-BA5A-7EED16F63E64}" type="pres">
      <dgm:prSet presAssocID="{8D0B7D24-9068-445C-B44C-F178B0A4FD17}" presName="hierChild4" presStyleCnt="0"/>
      <dgm:spPr/>
    </dgm:pt>
    <dgm:pt modelId="{92F98A26-E30A-4C80-83BF-542D54941DF2}" type="pres">
      <dgm:prSet presAssocID="{95C3B07D-964B-4475-B62F-56DEEFF3B5A3}" presName="Name37" presStyleLbl="parChTrans1D4" presStyleIdx="8" presStyleCnt="68"/>
      <dgm:spPr/>
    </dgm:pt>
    <dgm:pt modelId="{EE038DBB-BF47-4379-BB02-608A2AF12A59}" type="pres">
      <dgm:prSet presAssocID="{586E7CDB-B827-4862-8417-4D5348F5DDEE}" presName="hierRoot2" presStyleCnt="0">
        <dgm:presLayoutVars>
          <dgm:hierBranch val="init"/>
        </dgm:presLayoutVars>
      </dgm:prSet>
      <dgm:spPr/>
    </dgm:pt>
    <dgm:pt modelId="{40DBF577-C335-4674-8105-0066F83B978C}" type="pres">
      <dgm:prSet presAssocID="{586E7CDB-B827-4862-8417-4D5348F5DDEE}" presName="rootComposite" presStyleCnt="0"/>
      <dgm:spPr/>
    </dgm:pt>
    <dgm:pt modelId="{05BAAA33-98A6-45DC-96F2-A021EB334539}" type="pres">
      <dgm:prSet presAssocID="{586E7CDB-B827-4862-8417-4D5348F5DDEE}" presName="rootText" presStyleLbl="node4" presStyleIdx="8" presStyleCnt="68">
        <dgm:presLayoutVars>
          <dgm:chPref val="3"/>
        </dgm:presLayoutVars>
      </dgm:prSet>
      <dgm:spPr/>
    </dgm:pt>
    <dgm:pt modelId="{D0D805B6-5679-4530-AF15-E299159B74C0}" type="pres">
      <dgm:prSet presAssocID="{586E7CDB-B827-4862-8417-4D5348F5DDEE}" presName="rootConnector" presStyleLbl="node4" presStyleIdx="8" presStyleCnt="68"/>
      <dgm:spPr/>
    </dgm:pt>
    <dgm:pt modelId="{17D139E2-B83A-48BA-A85A-16D721DEE17C}" type="pres">
      <dgm:prSet presAssocID="{586E7CDB-B827-4862-8417-4D5348F5DDEE}" presName="hierChild4" presStyleCnt="0"/>
      <dgm:spPr/>
    </dgm:pt>
    <dgm:pt modelId="{23E5DE4C-0C6F-4180-84EC-11FF92839822}" type="pres">
      <dgm:prSet presAssocID="{9FAEEC41-7F33-495D-9A48-A2FF2EC98DFC}" presName="Name37" presStyleLbl="parChTrans1D4" presStyleIdx="9" presStyleCnt="68"/>
      <dgm:spPr/>
    </dgm:pt>
    <dgm:pt modelId="{88846D0F-47DB-4086-9DDE-03C1B78B632E}" type="pres">
      <dgm:prSet presAssocID="{8AE6DA0C-D7FF-4E78-96AD-F06E7EC21C8C}" presName="hierRoot2" presStyleCnt="0">
        <dgm:presLayoutVars>
          <dgm:hierBranch val="init"/>
        </dgm:presLayoutVars>
      </dgm:prSet>
      <dgm:spPr/>
    </dgm:pt>
    <dgm:pt modelId="{0BFC03B1-A431-4508-9514-822DBFA6E67A}" type="pres">
      <dgm:prSet presAssocID="{8AE6DA0C-D7FF-4E78-96AD-F06E7EC21C8C}" presName="rootComposite" presStyleCnt="0"/>
      <dgm:spPr/>
    </dgm:pt>
    <dgm:pt modelId="{049F8B4E-270A-43E5-9BB0-1129585420C7}" type="pres">
      <dgm:prSet presAssocID="{8AE6DA0C-D7FF-4E78-96AD-F06E7EC21C8C}" presName="rootText" presStyleLbl="node4" presStyleIdx="9" presStyleCnt="68">
        <dgm:presLayoutVars>
          <dgm:chPref val="3"/>
        </dgm:presLayoutVars>
      </dgm:prSet>
      <dgm:spPr/>
    </dgm:pt>
    <dgm:pt modelId="{1D26FEBC-3668-4EE4-99FD-59F28DDCDF18}" type="pres">
      <dgm:prSet presAssocID="{8AE6DA0C-D7FF-4E78-96AD-F06E7EC21C8C}" presName="rootConnector" presStyleLbl="node4" presStyleIdx="9" presStyleCnt="68"/>
      <dgm:spPr/>
    </dgm:pt>
    <dgm:pt modelId="{2DB35826-8D8C-421A-8566-700254852E28}" type="pres">
      <dgm:prSet presAssocID="{8AE6DA0C-D7FF-4E78-96AD-F06E7EC21C8C}" presName="hierChild4" presStyleCnt="0"/>
      <dgm:spPr/>
    </dgm:pt>
    <dgm:pt modelId="{A6B41262-2737-4CC6-A842-BEA5B4838065}" type="pres">
      <dgm:prSet presAssocID="{8AE6DA0C-D7FF-4E78-96AD-F06E7EC21C8C}" presName="hierChild5" presStyleCnt="0"/>
      <dgm:spPr/>
    </dgm:pt>
    <dgm:pt modelId="{029E0B7A-8F5F-44F4-B124-C65819C1292B}" type="pres">
      <dgm:prSet presAssocID="{735B9318-473D-46CD-A4AC-CB978778E81F}" presName="Name37" presStyleLbl="parChTrans1D4" presStyleIdx="10" presStyleCnt="68"/>
      <dgm:spPr/>
    </dgm:pt>
    <dgm:pt modelId="{BF079834-A450-4EE4-842F-8E981BCA759F}" type="pres">
      <dgm:prSet presAssocID="{35FC9A0B-3D97-4BE0-9C97-7CE61B34CE02}" presName="hierRoot2" presStyleCnt="0">
        <dgm:presLayoutVars>
          <dgm:hierBranch val="init"/>
        </dgm:presLayoutVars>
      </dgm:prSet>
      <dgm:spPr/>
    </dgm:pt>
    <dgm:pt modelId="{6815C7DA-BFA0-4D69-90A6-C93973E37C89}" type="pres">
      <dgm:prSet presAssocID="{35FC9A0B-3D97-4BE0-9C97-7CE61B34CE02}" presName="rootComposite" presStyleCnt="0"/>
      <dgm:spPr/>
    </dgm:pt>
    <dgm:pt modelId="{72E3C3FD-1B33-4845-99F9-51E073482D9B}" type="pres">
      <dgm:prSet presAssocID="{35FC9A0B-3D97-4BE0-9C97-7CE61B34CE02}" presName="rootText" presStyleLbl="node4" presStyleIdx="10" presStyleCnt="68">
        <dgm:presLayoutVars>
          <dgm:chPref val="3"/>
        </dgm:presLayoutVars>
      </dgm:prSet>
      <dgm:spPr/>
    </dgm:pt>
    <dgm:pt modelId="{31CF2B7C-2A63-4C0B-80AA-D6A2FBAAEC07}" type="pres">
      <dgm:prSet presAssocID="{35FC9A0B-3D97-4BE0-9C97-7CE61B34CE02}" presName="rootConnector" presStyleLbl="node4" presStyleIdx="10" presStyleCnt="68"/>
      <dgm:spPr/>
    </dgm:pt>
    <dgm:pt modelId="{CAAE8D20-0E57-4AD9-B6C4-EBB0B48386A9}" type="pres">
      <dgm:prSet presAssocID="{35FC9A0B-3D97-4BE0-9C97-7CE61B34CE02}" presName="hierChild4" presStyleCnt="0"/>
      <dgm:spPr/>
    </dgm:pt>
    <dgm:pt modelId="{5A8AC8AC-5AD9-4BD9-A19F-CA95F7E3CB53}" type="pres">
      <dgm:prSet presAssocID="{35FC9A0B-3D97-4BE0-9C97-7CE61B34CE02}" presName="hierChild5" presStyleCnt="0"/>
      <dgm:spPr/>
    </dgm:pt>
    <dgm:pt modelId="{F56CFC93-1686-432F-8340-965C68F6F302}" type="pres">
      <dgm:prSet presAssocID="{586E7CDB-B827-4862-8417-4D5348F5DDEE}" presName="hierChild5" presStyleCnt="0"/>
      <dgm:spPr/>
    </dgm:pt>
    <dgm:pt modelId="{648BDC9A-6552-421E-9FD3-BB418E0EE1B6}" type="pres">
      <dgm:prSet presAssocID="{107776F2-3970-4987-9406-3332337E5B4E}" presName="Name37" presStyleLbl="parChTrans1D4" presStyleIdx="11" presStyleCnt="68"/>
      <dgm:spPr/>
    </dgm:pt>
    <dgm:pt modelId="{2227DEA5-87F5-48C2-8355-A19DD9729A4C}" type="pres">
      <dgm:prSet presAssocID="{58607B95-3370-4FD4-8F4C-D4597A518BC2}" presName="hierRoot2" presStyleCnt="0">
        <dgm:presLayoutVars>
          <dgm:hierBranch val="init"/>
        </dgm:presLayoutVars>
      </dgm:prSet>
      <dgm:spPr/>
    </dgm:pt>
    <dgm:pt modelId="{635FE91E-06BC-47D2-BB9E-F1377A2F3E36}" type="pres">
      <dgm:prSet presAssocID="{58607B95-3370-4FD4-8F4C-D4597A518BC2}" presName="rootComposite" presStyleCnt="0"/>
      <dgm:spPr/>
    </dgm:pt>
    <dgm:pt modelId="{A3AD4D68-5501-457A-A3E8-467AE61E8BEA}" type="pres">
      <dgm:prSet presAssocID="{58607B95-3370-4FD4-8F4C-D4597A518BC2}" presName="rootText" presStyleLbl="node4" presStyleIdx="11" presStyleCnt="68" custLinFactNeighborY="2118">
        <dgm:presLayoutVars>
          <dgm:chPref val="3"/>
        </dgm:presLayoutVars>
      </dgm:prSet>
      <dgm:spPr/>
    </dgm:pt>
    <dgm:pt modelId="{52A5E873-D9AB-449C-8C0C-0E63E1157049}" type="pres">
      <dgm:prSet presAssocID="{58607B95-3370-4FD4-8F4C-D4597A518BC2}" presName="rootConnector" presStyleLbl="node4" presStyleIdx="11" presStyleCnt="68"/>
      <dgm:spPr/>
    </dgm:pt>
    <dgm:pt modelId="{63893F28-67BD-4071-8DA7-883AA95F58A0}" type="pres">
      <dgm:prSet presAssocID="{58607B95-3370-4FD4-8F4C-D4597A518BC2}" presName="hierChild4" presStyleCnt="0"/>
      <dgm:spPr/>
    </dgm:pt>
    <dgm:pt modelId="{11F061CC-F4FE-45F2-9274-3CF1069801C1}" type="pres">
      <dgm:prSet presAssocID="{DB286E5F-A52B-4041-B6FD-EC7BD0B008C0}" presName="Name37" presStyleLbl="parChTrans1D4" presStyleIdx="12" presStyleCnt="68"/>
      <dgm:spPr/>
    </dgm:pt>
    <dgm:pt modelId="{A3089BA4-BB95-4588-ACE0-D760E4CCDD0A}" type="pres">
      <dgm:prSet presAssocID="{CBC3C32B-1719-4A75-A196-357490B83E34}" presName="hierRoot2" presStyleCnt="0">
        <dgm:presLayoutVars>
          <dgm:hierBranch val="init"/>
        </dgm:presLayoutVars>
      </dgm:prSet>
      <dgm:spPr/>
    </dgm:pt>
    <dgm:pt modelId="{A7C2AF60-67BF-4C6A-9003-F1870978781E}" type="pres">
      <dgm:prSet presAssocID="{CBC3C32B-1719-4A75-A196-357490B83E34}" presName="rootComposite" presStyleCnt="0"/>
      <dgm:spPr/>
    </dgm:pt>
    <dgm:pt modelId="{0B2319AC-093A-435A-A2FF-A0340B68BEE0}" type="pres">
      <dgm:prSet presAssocID="{CBC3C32B-1719-4A75-A196-357490B83E34}" presName="rootText" presStyleLbl="node4" presStyleIdx="12" presStyleCnt="68">
        <dgm:presLayoutVars>
          <dgm:chPref val="3"/>
        </dgm:presLayoutVars>
      </dgm:prSet>
      <dgm:spPr/>
    </dgm:pt>
    <dgm:pt modelId="{280CD7DA-85EB-43E5-874A-2FE6158DCD9D}" type="pres">
      <dgm:prSet presAssocID="{CBC3C32B-1719-4A75-A196-357490B83E34}" presName="rootConnector" presStyleLbl="node4" presStyleIdx="12" presStyleCnt="68"/>
      <dgm:spPr/>
    </dgm:pt>
    <dgm:pt modelId="{55EDAC43-D499-474E-A5D7-85BA703A93C3}" type="pres">
      <dgm:prSet presAssocID="{CBC3C32B-1719-4A75-A196-357490B83E34}" presName="hierChild4" presStyleCnt="0"/>
      <dgm:spPr/>
    </dgm:pt>
    <dgm:pt modelId="{030DFD9F-EB28-4B47-AB1B-90A710378D3D}" type="pres">
      <dgm:prSet presAssocID="{CBC3C32B-1719-4A75-A196-357490B83E34}" presName="hierChild5" presStyleCnt="0"/>
      <dgm:spPr/>
    </dgm:pt>
    <dgm:pt modelId="{4EBE92DB-6C01-4310-A818-CC24AF0D821C}" type="pres">
      <dgm:prSet presAssocID="{81883F44-B746-4A81-BA8F-D2A51DC72047}" presName="Name37" presStyleLbl="parChTrans1D4" presStyleIdx="13" presStyleCnt="68"/>
      <dgm:spPr/>
    </dgm:pt>
    <dgm:pt modelId="{DE34C6F2-BD46-4A94-B55E-A1C579905261}" type="pres">
      <dgm:prSet presAssocID="{1DC8B234-BCAC-444D-A5A9-2B2ACCA0B899}" presName="hierRoot2" presStyleCnt="0">
        <dgm:presLayoutVars>
          <dgm:hierBranch val="init"/>
        </dgm:presLayoutVars>
      </dgm:prSet>
      <dgm:spPr/>
    </dgm:pt>
    <dgm:pt modelId="{BC263D0F-8C97-4F05-AA78-9E738978BDBE}" type="pres">
      <dgm:prSet presAssocID="{1DC8B234-BCAC-444D-A5A9-2B2ACCA0B899}" presName="rootComposite" presStyleCnt="0"/>
      <dgm:spPr/>
    </dgm:pt>
    <dgm:pt modelId="{0B8FC29E-8D2B-40CF-B6FD-4F971D83DF1E}" type="pres">
      <dgm:prSet presAssocID="{1DC8B234-BCAC-444D-A5A9-2B2ACCA0B899}" presName="rootText" presStyleLbl="node4" presStyleIdx="13" presStyleCnt="68">
        <dgm:presLayoutVars>
          <dgm:chPref val="3"/>
        </dgm:presLayoutVars>
      </dgm:prSet>
      <dgm:spPr/>
    </dgm:pt>
    <dgm:pt modelId="{DF823944-DAE9-4FF8-8422-0725651239ED}" type="pres">
      <dgm:prSet presAssocID="{1DC8B234-BCAC-444D-A5A9-2B2ACCA0B899}" presName="rootConnector" presStyleLbl="node4" presStyleIdx="13" presStyleCnt="68"/>
      <dgm:spPr/>
    </dgm:pt>
    <dgm:pt modelId="{C71F94D3-C08D-4D93-80C6-97F2C40B0854}" type="pres">
      <dgm:prSet presAssocID="{1DC8B234-BCAC-444D-A5A9-2B2ACCA0B899}" presName="hierChild4" presStyleCnt="0"/>
      <dgm:spPr/>
    </dgm:pt>
    <dgm:pt modelId="{9E6106A8-7D3E-49E5-9F88-84A3A786AF65}" type="pres">
      <dgm:prSet presAssocID="{1DC8B234-BCAC-444D-A5A9-2B2ACCA0B899}" presName="hierChild5" presStyleCnt="0"/>
      <dgm:spPr/>
    </dgm:pt>
    <dgm:pt modelId="{0EB3E485-8480-4CCB-B6CF-40C5E9915921}" type="pres">
      <dgm:prSet presAssocID="{58607B95-3370-4FD4-8F4C-D4597A518BC2}" presName="hierChild5" presStyleCnt="0"/>
      <dgm:spPr/>
    </dgm:pt>
    <dgm:pt modelId="{78587545-5CB1-40A5-9215-B32F6DB7F1AE}" type="pres">
      <dgm:prSet presAssocID="{8D0B7D24-9068-445C-B44C-F178B0A4FD17}" presName="hierChild5" presStyleCnt="0"/>
      <dgm:spPr/>
    </dgm:pt>
    <dgm:pt modelId="{B98FBD67-A236-4E12-B461-FB789F5B48E9}" type="pres">
      <dgm:prSet presAssocID="{6907D93D-E57B-4718-A8EB-8349DF785492}" presName="Name37" presStyleLbl="parChTrans1D4" presStyleIdx="14" presStyleCnt="68"/>
      <dgm:spPr/>
    </dgm:pt>
    <dgm:pt modelId="{51CC0A82-80F5-43CA-B933-7E153D6F5796}" type="pres">
      <dgm:prSet presAssocID="{BA3A76B4-351D-4D79-BF8D-AD556497FECD}" presName="hierRoot2" presStyleCnt="0">
        <dgm:presLayoutVars>
          <dgm:hierBranch val="init"/>
        </dgm:presLayoutVars>
      </dgm:prSet>
      <dgm:spPr/>
    </dgm:pt>
    <dgm:pt modelId="{A42EE838-6616-4CE6-A62A-BB4EB3943ACC}" type="pres">
      <dgm:prSet presAssocID="{BA3A76B4-351D-4D79-BF8D-AD556497FECD}" presName="rootComposite" presStyleCnt="0"/>
      <dgm:spPr/>
    </dgm:pt>
    <dgm:pt modelId="{43BB2AAB-6CE8-4BD7-9A1C-C91A1CDF28BE}" type="pres">
      <dgm:prSet presAssocID="{BA3A76B4-351D-4D79-BF8D-AD556497FECD}" presName="rootText" presStyleLbl="node4" presStyleIdx="14" presStyleCnt="68">
        <dgm:presLayoutVars>
          <dgm:chPref val="3"/>
        </dgm:presLayoutVars>
      </dgm:prSet>
      <dgm:spPr/>
    </dgm:pt>
    <dgm:pt modelId="{08FB78E8-8BB8-4791-BFAB-40D428918166}" type="pres">
      <dgm:prSet presAssocID="{BA3A76B4-351D-4D79-BF8D-AD556497FECD}" presName="rootConnector" presStyleLbl="node4" presStyleIdx="14" presStyleCnt="68"/>
      <dgm:spPr/>
    </dgm:pt>
    <dgm:pt modelId="{51CFEDEA-44DF-4E03-9D7D-F16F071F9C42}" type="pres">
      <dgm:prSet presAssocID="{BA3A76B4-351D-4D79-BF8D-AD556497FECD}" presName="hierChild4" presStyleCnt="0"/>
      <dgm:spPr/>
    </dgm:pt>
    <dgm:pt modelId="{1B90179B-AAD2-4FAC-B1CE-8F32CD13C013}" type="pres">
      <dgm:prSet presAssocID="{BA3A76B4-351D-4D79-BF8D-AD556497FECD}" presName="hierChild5" presStyleCnt="0"/>
      <dgm:spPr/>
    </dgm:pt>
    <dgm:pt modelId="{F5724527-B069-4BC2-8E00-F51C575BA2E2}" type="pres">
      <dgm:prSet presAssocID="{07B2DF13-482E-4C10-B34F-7289EB5C2D8E}" presName="Name37" presStyleLbl="parChTrans1D4" presStyleIdx="15" presStyleCnt="68"/>
      <dgm:spPr/>
    </dgm:pt>
    <dgm:pt modelId="{B08A85BC-4D99-4E46-AB1E-F149886080BB}" type="pres">
      <dgm:prSet presAssocID="{923DD86A-5C12-45D6-BC75-854D0933307F}" presName="hierRoot2" presStyleCnt="0">
        <dgm:presLayoutVars>
          <dgm:hierBranch val="init"/>
        </dgm:presLayoutVars>
      </dgm:prSet>
      <dgm:spPr/>
    </dgm:pt>
    <dgm:pt modelId="{C56E8530-5336-4CCE-BB64-4A459E1EC9D3}" type="pres">
      <dgm:prSet presAssocID="{923DD86A-5C12-45D6-BC75-854D0933307F}" presName="rootComposite" presStyleCnt="0"/>
      <dgm:spPr/>
    </dgm:pt>
    <dgm:pt modelId="{06C79783-EE35-4DE6-A495-09F0AE7C871F}" type="pres">
      <dgm:prSet presAssocID="{923DD86A-5C12-45D6-BC75-854D0933307F}" presName="rootText" presStyleLbl="node4" presStyleIdx="15" presStyleCnt="68">
        <dgm:presLayoutVars>
          <dgm:chPref val="3"/>
        </dgm:presLayoutVars>
      </dgm:prSet>
      <dgm:spPr/>
    </dgm:pt>
    <dgm:pt modelId="{3B17885F-F178-4C4A-BDBB-E8BA222C9FEE}" type="pres">
      <dgm:prSet presAssocID="{923DD86A-5C12-45D6-BC75-854D0933307F}" presName="rootConnector" presStyleLbl="node4" presStyleIdx="15" presStyleCnt="68"/>
      <dgm:spPr/>
    </dgm:pt>
    <dgm:pt modelId="{B599E591-68FD-45DF-A273-05B9FC4B1BF0}" type="pres">
      <dgm:prSet presAssocID="{923DD86A-5C12-45D6-BC75-854D0933307F}" presName="hierChild4" presStyleCnt="0"/>
      <dgm:spPr/>
    </dgm:pt>
    <dgm:pt modelId="{E8C34D64-DDC3-4831-A7AC-0FFF2BBDEC4A}" type="pres">
      <dgm:prSet presAssocID="{923DD86A-5C12-45D6-BC75-854D0933307F}" presName="hierChild5" presStyleCnt="0"/>
      <dgm:spPr/>
    </dgm:pt>
    <dgm:pt modelId="{319FAB11-FA7B-441D-95AA-FA609396FCC4}" type="pres">
      <dgm:prSet presAssocID="{4D1A144F-D7C7-47FD-8DBA-E4C424A9B1C2}" presName="Name37" presStyleLbl="parChTrans1D4" presStyleIdx="16" presStyleCnt="68"/>
      <dgm:spPr/>
    </dgm:pt>
    <dgm:pt modelId="{87154653-D8EE-4818-9742-A99715F8EB4F}" type="pres">
      <dgm:prSet presAssocID="{D42BDECF-2F78-4986-9F83-E804E4B1CB78}" presName="hierRoot2" presStyleCnt="0">
        <dgm:presLayoutVars>
          <dgm:hierBranch val="init"/>
        </dgm:presLayoutVars>
      </dgm:prSet>
      <dgm:spPr/>
    </dgm:pt>
    <dgm:pt modelId="{B7013E40-43D4-4E33-97F1-23FCDC69619B}" type="pres">
      <dgm:prSet presAssocID="{D42BDECF-2F78-4986-9F83-E804E4B1CB78}" presName="rootComposite" presStyleCnt="0"/>
      <dgm:spPr/>
    </dgm:pt>
    <dgm:pt modelId="{E5A1CE84-7ED2-4397-8CE1-157448FA0330}" type="pres">
      <dgm:prSet presAssocID="{D42BDECF-2F78-4986-9F83-E804E4B1CB78}" presName="rootText" presStyleLbl="node4" presStyleIdx="16" presStyleCnt="68">
        <dgm:presLayoutVars>
          <dgm:chPref val="3"/>
        </dgm:presLayoutVars>
      </dgm:prSet>
      <dgm:spPr/>
    </dgm:pt>
    <dgm:pt modelId="{0B06F311-7CBA-498C-A2FC-7AEB882032D0}" type="pres">
      <dgm:prSet presAssocID="{D42BDECF-2F78-4986-9F83-E804E4B1CB78}" presName="rootConnector" presStyleLbl="node4" presStyleIdx="16" presStyleCnt="68"/>
      <dgm:spPr/>
    </dgm:pt>
    <dgm:pt modelId="{2E0BBF9D-70F5-4901-AEBA-17BA4528DF10}" type="pres">
      <dgm:prSet presAssocID="{D42BDECF-2F78-4986-9F83-E804E4B1CB78}" presName="hierChild4" presStyleCnt="0"/>
      <dgm:spPr/>
    </dgm:pt>
    <dgm:pt modelId="{28AABD3A-FFD0-439F-AE45-F4D6F5AAC5AC}" type="pres">
      <dgm:prSet presAssocID="{D42BDECF-2F78-4986-9F83-E804E4B1CB78}" presName="hierChild5" presStyleCnt="0"/>
      <dgm:spPr/>
    </dgm:pt>
    <dgm:pt modelId="{CEBCE4D7-DC41-4F06-80C0-E7A5A3D08385}" type="pres">
      <dgm:prSet presAssocID="{0A644C6F-156E-4035-AE22-1848BBADB60E}" presName="Name37" presStyleLbl="parChTrans1D4" presStyleIdx="17" presStyleCnt="68"/>
      <dgm:spPr/>
    </dgm:pt>
    <dgm:pt modelId="{F8C7CC3F-A9C3-4FD7-933A-F709D52DBF3F}" type="pres">
      <dgm:prSet presAssocID="{7E53DC3E-54BD-4BF0-B753-D406EACC8B11}" presName="hierRoot2" presStyleCnt="0">
        <dgm:presLayoutVars>
          <dgm:hierBranch val="init"/>
        </dgm:presLayoutVars>
      </dgm:prSet>
      <dgm:spPr/>
    </dgm:pt>
    <dgm:pt modelId="{EC380BA6-D7FC-4EB2-8CED-608C575B22E1}" type="pres">
      <dgm:prSet presAssocID="{7E53DC3E-54BD-4BF0-B753-D406EACC8B11}" presName="rootComposite" presStyleCnt="0"/>
      <dgm:spPr/>
    </dgm:pt>
    <dgm:pt modelId="{4BC7C654-86AF-4901-8252-81A5D459C0BE}" type="pres">
      <dgm:prSet presAssocID="{7E53DC3E-54BD-4BF0-B753-D406EACC8B11}" presName="rootText" presStyleLbl="node4" presStyleIdx="17" presStyleCnt="68">
        <dgm:presLayoutVars>
          <dgm:chPref val="3"/>
        </dgm:presLayoutVars>
      </dgm:prSet>
      <dgm:spPr/>
    </dgm:pt>
    <dgm:pt modelId="{4737D609-156B-44C6-9C93-4B623FA6F3F5}" type="pres">
      <dgm:prSet presAssocID="{7E53DC3E-54BD-4BF0-B753-D406EACC8B11}" presName="rootConnector" presStyleLbl="node4" presStyleIdx="17" presStyleCnt="68"/>
      <dgm:spPr/>
    </dgm:pt>
    <dgm:pt modelId="{F8FB959A-FB63-41FD-80DD-5280D713D88A}" type="pres">
      <dgm:prSet presAssocID="{7E53DC3E-54BD-4BF0-B753-D406EACC8B11}" presName="hierChild4" presStyleCnt="0"/>
      <dgm:spPr/>
    </dgm:pt>
    <dgm:pt modelId="{230123E8-5BA4-4F2A-8A2E-506AC7A18506}" type="pres">
      <dgm:prSet presAssocID="{7E53DC3E-54BD-4BF0-B753-D406EACC8B11}" presName="hierChild5" presStyleCnt="0"/>
      <dgm:spPr/>
    </dgm:pt>
    <dgm:pt modelId="{5C5D4E4B-1481-405C-9DD5-6089FDCD5AFC}" type="pres">
      <dgm:prSet presAssocID="{38D87BA4-2D12-4076-81D3-CC13C06E3B44}" presName="Name37" presStyleLbl="parChTrans1D4" presStyleIdx="18" presStyleCnt="68"/>
      <dgm:spPr/>
    </dgm:pt>
    <dgm:pt modelId="{6DE1384E-4E4A-4634-A738-953852DD0052}" type="pres">
      <dgm:prSet presAssocID="{4FE14F8F-AFC2-46DC-A27C-4043D272B781}" presName="hierRoot2" presStyleCnt="0">
        <dgm:presLayoutVars>
          <dgm:hierBranch val="init"/>
        </dgm:presLayoutVars>
      </dgm:prSet>
      <dgm:spPr/>
    </dgm:pt>
    <dgm:pt modelId="{D9177D8A-BFC0-4C68-8F64-5A1DCAAC47D5}" type="pres">
      <dgm:prSet presAssocID="{4FE14F8F-AFC2-46DC-A27C-4043D272B781}" presName="rootComposite" presStyleCnt="0"/>
      <dgm:spPr/>
    </dgm:pt>
    <dgm:pt modelId="{B7A659A4-8629-4E75-8DCB-1DC14531DBE6}" type="pres">
      <dgm:prSet presAssocID="{4FE14F8F-AFC2-46DC-A27C-4043D272B781}" presName="rootText" presStyleLbl="node4" presStyleIdx="18" presStyleCnt="68">
        <dgm:presLayoutVars>
          <dgm:chPref val="3"/>
        </dgm:presLayoutVars>
      </dgm:prSet>
      <dgm:spPr/>
    </dgm:pt>
    <dgm:pt modelId="{ACC8E17E-B451-4345-A425-6F31DFCCA9FF}" type="pres">
      <dgm:prSet presAssocID="{4FE14F8F-AFC2-46DC-A27C-4043D272B781}" presName="rootConnector" presStyleLbl="node4" presStyleIdx="18" presStyleCnt="68"/>
      <dgm:spPr/>
    </dgm:pt>
    <dgm:pt modelId="{AD1D6BD9-F73D-413A-93E5-9362E72DB879}" type="pres">
      <dgm:prSet presAssocID="{4FE14F8F-AFC2-46DC-A27C-4043D272B781}" presName="hierChild4" presStyleCnt="0"/>
      <dgm:spPr/>
    </dgm:pt>
    <dgm:pt modelId="{ABD6B36A-73AB-4FC3-9DCF-1EE7C23532B1}" type="pres">
      <dgm:prSet presAssocID="{4FE14F8F-AFC2-46DC-A27C-4043D272B781}" presName="hierChild5" presStyleCnt="0"/>
      <dgm:spPr/>
    </dgm:pt>
    <dgm:pt modelId="{0BE21A39-CA35-4358-A8A1-33CA37317207}" type="pres">
      <dgm:prSet presAssocID="{28E95FED-9D45-418C-8045-6CC87DE3E060}" presName="hierChild5" presStyleCnt="0"/>
      <dgm:spPr/>
    </dgm:pt>
    <dgm:pt modelId="{AE0EA72F-10B5-4BDC-8968-6F47186299A2}" type="pres">
      <dgm:prSet presAssocID="{570C83C9-B9D3-4E60-94EF-884185713BD4}" presName="Name37" presStyleLbl="parChTrans1D3" presStyleIdx="1" presStyleCnt="8"/>
      <dgm:spPr/>
    </dgm:pt>
    <dgm:pt modelId="{A3D63EED-9A91-41E0-9C44-87889B07DE0E}" type="pres">
      <dgm:prSet presAssocID="{BF4A7D92-96C8-4356-9DED-6BFA9CCEE775}" presName="hierRoot2" presStyleCnt="0">
        <dgm:presLayoutVars>
          <dgm:hierBranch val="init"/>
        </dgm:presLayoutVars>
      </dgm:prSet>
      <dgm:spPr/>
    </dgm:pt>
    <dgm:pt modelId="{45C160FF-F260-4A5C-A26A-044208E1363C}" type="pres">
      <dgm:prSet presAssocID="{BF4A7D92-96C8-4356-9DED-6BFA9CCEE775}" presName="rootComposite" presStyleCnt="0"/>
      <dgm:spPr/>
    </dgm:pt>
    <dgm:pt modelId="{03396632-5FAB-4BAF-8822-67EA38CDE918}" type="pres">
      <dgm:prSet presAssocID="{BF4A7D92-96C8-4356-9DED-6BFA9CCEE775}" presName="rootText" presStyleLbl="node3" presStyleIdx="1" presStyleCnt="8">
        <dgm:presLayoutVars>
          <dgm:chPref val="3"/>
        </dgm:presLayoutVars>
      </dgm:prSet>
      <dgm:spPr/>
    </dgm:pt>
    <dgm:pt modelId="{65C3CB46-124A-4976-AB93-1354689664B6}" type="pres">
      <dgm:prSet presAssocID="{BF4A7D92-96C8-4356-9DED-6BFA9CCEE775}" presName="rootConnector" presStyleLbl="node3" presStyleIdx="1" presStyleCnt="8"/>
      <dgm:spPr/>
    </dgm:pt>
    <dgm:pt modelId="{97710F37-8CAF-41E1-9336-0FDC87378315}" type="pres">
      <dgm:prSet presAssocID="{BF4A7D92-96C8-4356-9DED-6BFA9CCEE775}" presName="hierChild4" presStyleCnt="0"/>
      <dgm:spPr/>
    </dgm:pt>
    <dgm:pt modelId="{D592B506-1FA4-4244-A410-1677FE9C2EB7}" type="pres">
      <dgm:prSet presAssocID="{3F556C0F-109D-4E71-845A-9227EFA0E784}" presName="Name37" presStyleLbl="parChTrans1D4" presStyleIdx="19" presStyleCnt="68"/>
      <dgm:spPr/>
    </dgm:pt>
    <dgm:pt modelId="{9216B774-C234-4198-86FC-29286BC9CD6F}" type="pres">
      <dgm:prSet presAssocID="{45581E98-5DF5-4416-AF36-82F8057D0C08}" presName="hierRoot2" presStyleCnt="0">
        <dgm:presLayoutVars>
          <dgm:hierBranch val="init"/>
        </dgm:presLayoutVars>
      </dgm:prSet>
      <dgm:spPr/>
    </dgm:pt>
    <dgm:pt modelId="{DA105B5D-3F2D-41A1-B50F-C3CC277A8219}" type="pres">
      <dgm:prSet presAssocID="{45581E98-5DF5-4416-AF36-82F8057D0C08}" presName="rootComposite" presStyleCnt="0"/>
      <dgm:spPr/>
    </dgm:pt>
    <dgm:pt modelId="{B2F4A1FA-1334-47E7-9435-E52D585909AA}" type="pres">
      <dgm:prSet presAssocID="{45581E98-5DF5-4416-AF36-82F8057D0C08}" presName="rootText" presStyleLbl="node4" presStyleIdx="19" presStyleCnt="68">
        <dgm:presLayoutVars>
          <dgm:chPref val="3"/>
        </dgm:presLayoutVars>
      </dgm:prSet>
      <dgm:spPr/>
    </dgm:pt>
    <dgm:pt modelId="{4E63574C-677C-4938-B438-97FE6B394C4D}" type="pres">
      <dgm:prSet presAssocID="{45581E98-5DF5-4416-AF36-82F8057D0C08}" presName="rootConnector" presStyleLbl="node4" presStyleIdx="19" presStyleCnt="68"/>
      <dgm:spPr/>
    </dgm:pt>
    <dgm:pt modelId="{3BF61D4F-E997-40B8-988F-0744481A92FD}" type="pres">
      <dgm:prSet presAssocID="{45581E98-5DF5-4416-AF36-82F8057D0C08}" presName="hierChild4" presStyleCnt="0"/>
      <dgm:spPr/>
    </dgm:pt>
    <dgm:pt modelId="{3CE7F1B7-11CD-484C-AFA9-FC5D54BA88B3}" type="pres">
      <dgm:prSet presAssocID="{70374590-25E5-40AD-909C-D80DFCB42F8A}" presName="Name37" presStyleLbl="parChTrans1D4" presStyleIdx="20" presStyleCnt="68"/>
      <dgm:spPr/>
    </dgm:pt>
    <dgm:pt modelId="{974571BD-0C62-4A49-A073-3FE0246B3631}" type="pres">
      <dgm:prSet presAssocID="{19BA09A7-28FD-4517-B8D8-B9D74CB9BE69}" presName="hierRoot2" presStyleCnt="0">
        <dgm:presLayoutVars>
          <dgm:hierBranch val="init"/>
        </dgm:presLayoutVars>
      </dgm:prSet>
      <dgm:spPr/>
    </dgm:pt>
    <dgm:pt modelId="{D79BAD1B-7ABC-45B8-BA0E-897C90F48E79}" type="pres">
      <dgm:prSet presAssocID="{19BA09A7-28FD-4517-B8D8-B9D74CB9BE69}" presName="rootComposite" presStyleCnt="0"/>
      <dgm:spPr/>
    </dgm:pt>
    <dgm:pt modelId="{AC64F8E5-9A0D-43DA-B6AA-BCBA15AAF036}" type="pres">
      <dgm:prSet presAssocID="{19BA09A7-28FD-4517-B8D8-B9D74CB9BE69}" presName="rootText" presStyleLbl="node4" presStyleIdx="20" presStyleCnt="68">
        <dgm:presLayoutVars>
          <dgm:chPref val="3"/>
        </dgm:presLayoutVars>
      </dgm:prSet>
      <dgm:spPr/>
    </dgm:pt>
    <dgm:pt modelId="{0E7F1FD7-CA82-44D4-A4A3-64F89EB49FA7}" type="pres">
      <dgm:prSet presAssocID="{19BA09A7-28FD-4517-B8D8-B9D74CB9BE69}" presName="rootConnector" presStyleLbl="node4" presStyleIdx="20" presStyleCnt="68"/>
      <dgm:spPr/>
    </dgm:pt>
    <dgm:pt modelId="{80D85B68-76CD-45FA-ABB1-D1F3EFA8FA2B}" type="pres">
      <dgm:prSet presAssocID="{19BA09A7-28FD-4517-B8D8-B9D74CB9BE69}" presName="hierChild4" presStyleCnt="0"/>
      <dgm:spPr/>
    </dgm:pt>
    <dgm:pt modelId="{73724270-16D7-44F0-8518-672472EBF492}" type="pres">
      <dgm:prSet presAssocID="{B3EBDE2E-429F-4379-9DCC-12B4CEE21417}" presName="Name37" presStyleLbl="parChTrans1D4" presStyleIdx="21" presStyleCnt="68"/>
      <dgm:spPr/>
    </dgm:pt>
    <dgm:pt modelId="{C91AA484-A962-45C4-B80C-89AAF07F3125}" type="pres">
      <dgm:prSet presAssocID="{14E26376-5682-4AB2-8E08-F8222220EDEB}" presName="hierRoot2" presStyleCnt="0">
        <dgm:presLayoutVars>
          <dgm:hierBranch val="init"/>
        </dgm:presLayoutVars>
      </dgm:prSet>
      <dgm:spPr/>
    </dgm:pt>
    <dgm:pt modelId="{773F50B8-E8FB-4B23-9736-1356CD82FDBB}" type="pres">
      <dgm:prSet presAssocID="{14E26376-5682-4AB2-8E08-F8222220EDEB}" presName="rootComposite" presStyleCnt="0"/>
      <dgm:spPr/>
    </dgm:pt>
    <dgm:pt modelId="{01107CA4-4179-4B48-9428-AC5A5E386495}" type="pres">
      <dgm:prSet presAssocID="{14E26376-5682-4AB2-8E08-F8222220EDEB}" presName="rootText" presStyleLbl="node4" presStyleIdx="21" presStyleCnt="68">
        <dgm:presLayoutVars>
          <dgm:chPref val="3"/>
        </dgm:presLayoutVars>
      </dgm:prSet>
      <dgm:spPr/>
    </dgm:pt>
    <dgm:pt modelId="{BF6AF280-8141-427A-8059-DC2806F9BA18}" type="pres">
      <dgm:prSet presAssocID="{14E26376-5682-4AB2-8E08-F8222220EDEB}" presName="rootConnector" presStyleLbl="node4" presStyleIdx="21" presStyleCnt="68"/>
      <dgm:spPr/>
    </dgm:pt>
    <dgm:pt modelId="{A816B636-9C9E-4536-932C-EEF0E7628ABE}" type="pres">
      <dgm:prSet presAssocID="{14E26376-5682-4AB2-8E08-F8222220EDEB}" presName="hierChild4" presStyleCnt="0"/>
      <dgm:spPr/>
    </dgm:pt>
    <dgm:pt modelId="{2E5ACEAD-205F-42A2-ADBF-F9EE65B3975A}" type="pres">
      <dgm:prSet presAssocID="{14E26376-5682-4AB2-8E08-F8222220EDEB}" presName="hierChild5" presStyleCnt="0"/>
      <dgm:spPr/>
    </dgm:pt>
    <dgm:pt modelId="{E79ECD6C-8A0E-460A-AC2E-9380B2815541}" type="pres">
      <dgm:prSet presAssocID="{87C13520-4FAC-4A64-8C92-492FF58E62AE}" presName="Name37" presStyleLbl="parChTrans1D4" presStyleIdx="22" presStyleCnt="68"/>
      <dgm:spPr/>
    </dgm:pt>
    <dgm:pt modelId="{DF253F9A-2C53-4DB4-B013-D429E5E6CB8B}" type="pres">
      <dgm:prSet presAssocID="{43C4461B-6531-483A-9BF9-C8ED02414202}" presName="hierRoot2" presStyleCnt="0">
        <dgm:presLayoutVars>
          <dgm:hierBranch val="init"/>
        </dgm:presLayoutVars>
      </dgm:prSet>
      <dgm:spPr/>
    </dgm:pt>
    <dgm:pt modelId="{30A3D672-0617-4900-A2AD-879209980EF8}" type="pres">
      <dgm:prSet presAssocID="{43C4461B-6531-483A-9BF9-C8ED02414202}" presName="rootComposite" presStyleCnt="0"/>
      <dgm:spPr/>
    </dgm:pt>
    <dgm:pt modelId="{09C7D8F8-2198-46C4-A4D5-C686E1C2872A}" type="pres">
      <dgm:prSet presAssocID="{43C4461B-6531-483A-9BF9-C8ED02414202}" presName="rootText" presStyleLbl="node4" presStyleIdx="22" presStyleCnt="68">
        <dgm:presLayoutVars>
          <dgm:chPref val="3"/>
        </dgm:presLayoutVars>
      </dgm:prSet>
      <dgm:spPr/>
    </dgm:pt>
    <dgm:pt modelId="{08EBA807-5B55-4F3F-8532-662B62B2A5EB}" type="pres">
      <dgm:prSet presAssocID="{43C4461B-6531-483A-9BF9-C8ED02414202}" presName="rootConnector" presStyleLbl="node4" presStyleIdx="22" presStyleCnt="68"/>
      <dgm:spPr/>
    </dgm:pt>
    <dgm:pt modelId="{CA76EE50-B5A1-4294-8DB7-F71EB5CAF0DF}" type="pres">
      <dgm:prSet presAssocID="{43C4461B-6531-483A-9BF9-C8ED02414202}" presName="hierChild4" presStyleCnt="0"/>
      <dgm:spPr/>
    </dgm:pt>
    <dgm:pt modelId="{862F4AFD-5A55-4CC2-A49A-A4294ED662ED}" type="pres">
      <dgm:prSet presAssocID="{43C4461B-6531-483A-9BF9-C8ED02414202}" presName="hierChild5" presStyleCnt="0"/>
      <dgm:spPr/>
    </dgm:pt>
    <dgm:pt modelId="{0C0744E3-19BD-42E6-A579-458EDD72527E}" type="pres">
      <dgm:prSet presAssocID="{19BA09A7-28FD-4517-B8D8-B9D74CB9BE69}" presName="hierChild5" presStyleCnt="0"/>
      <dgm:spPr/>
    </dgm:pt>
    <dgm:pt modelId="{2A67109B-5E2C-49FA-B1AA-EF41D7F4B47B}" type="pres">
      <dgm:prSet presAssocID="{60D04F0E-796A-44E0-97AB-21AECCC50DAF}" presName="Name37" presStyleLbl="parChTrans1D4" presStyleIdx="23" presStyleCnt="68"/>
      <dgm:spPr/>
    </dgm:pt>
    <dgm:pt modelId="{69F22C7D-49C7-4F09-9083-A73FA5A64746}" type="pres">
      <dgm:prSet presAssocID="{41DC8E60-6142-4ADE-89C2-8ACFB1063FB6}" presName="hierRoot2" presStyleCnt="0">
        <dgm:presLayoutVars>
          <dgm:hierBranch val="init"/>
        </dgm:presLayoutVars>
      </dgm:prSet>
      <dgm:spPr/>
    </dgm:pt>
    <dgm:pt modelId="{350E39C6-B004-4C39-A8F4-ECDB2B954855}" type="pres">
      <dgm:prSet presAssocID="{41DC8E60-6142-4ADE-89C2-8ACFB1063FB6}" presName="rootComposite" presStyleCnt="0"/>
      <dgm:spPr/>
    </dgm:pt>
    <dgm:pt modelId="{A27CDA62-5B63-4919-B027-B50C25FD1298}" type="pres">
      <dgm:prSet presAssocID="{41DC8E60-6142-4ADE-89C2-8ACFB1063FB6}" presName="rootText" presStyleLbl="node4" presStyleIdx="23" presStyleCnt="68">
        <dgm:presLayoutVars>
          <dgm:chPref val="3"/>
        </dgm:presLayoutVars>
      </dgm:prSet>
      <dgm:spPr/>
    </dgm:pt>
    <dgm:pt modelId="{0D3595CA-EDDE-472E-B3F5-030B111CFEE1}" type="pres">
      <dgm:prSet presAssocID="{41DC8E60-6142-4ADE-89C2-8ACFB1063FB6}" presName="rootConnector" presStyleLbl="node4" presStyleIdx="23" presStyleCnt="68"/>
      <dgm:spPr/>
    </dgm:pt>
    <dgm:pt modelId="{187C40F3-C237-4B05-9698-926D7C752B9A}" type="pres">
      <dgm:prSet presAssocID="{41DC8E60-6142-4ADE-89C2-8ACFB1063FB6}" presName="hierChild4" presStyleCnt="0"/>
      <dgm:spPr/>
    </dgm:pt>
    <dgm:pt modelId="{9D1FED30-C6EE-4B4C-A85D-57C1D0320084}" type="pres">
      <dgm:prSet presAssocID="{5768060C-B3F6-4FBF-9A24-3DC92023CF7B}" presName="Name37" presStyleLbl="parChTrans1D4" presStyleIdx="24" presStyleCnt="68"/>
      <dgm:spPr/>
    </dgm:pt>
    <dgm:pt modelId="{9762FD3C-58C7-4026-92D6-A580EEB29DA4}" type="pres">
      <dgm:prSet presAssocID="{E8833CAF-68DF-4837-8115-CF258F4B0998}" presName="hierRoot2" presStyleCnt="0">
        <dgm:presLayoutVars>
          <dgm:hierBranch val="init"/>
        </dgm:presLayoutVars>
      </dgm:prSet>
      <dgm:spPr/>
    </dgm:pt>
    <dgm:pt modelId="{14E7A4E0-29B1-42AD-B0EE-B34BA667FEE7}" type="pres">
      <dgm:prSet presAssocID="{E8833CAF-68DF-4837-8115-CF258F4B0998}" presName="rootComposite" presStyleCnt="0"/>
      <dgm:spPr/>
    </dgm:pt>
    <dgm:pt modelId="{CA76A794-A23F-4DAA-AA3B-D1F4CF0D57F5}" type="pres">
      <dgm:prSet presAssocID="{E8833CAF-68DF-4837-8115-CF258F4B0998}" presName="rootText" presStyleLbl="node4" presStyleIdx="24" presStyleCnt="68">
        <dgm:presLayoutVars>
          <dgm:chPref val="3"/>
        </dgm:presLayoutVars>
      </dgm:prSet>
      <dgm:spPr/>
    </dgm:pt>
    <dgm:pt modelId="{9DF22340-F1DB-46AB-820F-A1CF844A5DD9}" type="pres">
      <dgm:prSet presAssocID="{E8833CAF-68DF-4837-8115-CF258F4B0998}" presName="rootConnector" presStyleLbl="node4" presStyleIdx="24" presStyleCnt="68"/>
      <dgm:spPr/>
    </dgm:pt>
    <dgm:pt modelId="{E6A5321B-EBB7-4F19-9E8B-6F063B6FEA05}" type="pres">
      <dgm:prSet presAssocID="{E8833CAF-68DF-4837-8115-CF258F4B0998}" presName="hierChild4" presStyleCnt="0"/>
      <dgm:spPr/>
    </dgm:pt>
    <dgm:pt modelId="{959FF2B7-CBC5-4D40-9217-8AE3B75B9C29}" type="pres">
      <dgm:prSet presAssocID="{E8833CAF-68DF-4837-8115-CF258F4B0998}" presName="hierChild5" presStyleCnt="0"/>
      <dgm:spPr/>
    </dgm:pt>
    <dgm:pt modelId="{1E683BFC-3301-48EA-B342-C6F9ECE05B18}" type="pres">
      <dgm:prSet presAssocID="{60EA7DBD-E2A1-4E97-84DA-AE3002D0D333}" presName="Name37" presStyleLbl="parChTrans1D4" presStyleIdx="25" presStyleCnt="68"/>
      <dgm:spPr/>
    </dgm:pt>
    <dgm:pt modelId="{DC5750D2-AE0C-40CA-A90E-8B3365FCC06A}" type="pres">
      <dgm:prSet presAssocID="{4FCE700F-0234-47DD-8C11-7C07614A55A5}" presName="hierRoot2" presStyleCnt="0">
        <dgm:presLayoutVars>
          <dgm:hierBranch val="init"/>
        </dgm:presLayoutVars>
      </dgm:prSet>
      <dgm:spPr/>
    </dgm:pt>
    <dgm:pt modelId="{B165E709-311E-48FE-B420-CBA9222F6793}" type="pres">
      <dgm:prSet presAssocID="{4FCE700F-0234-47DD-8C11-7C07614A55A5}" presName="rootComposite" presStyleCnt="0"/>
      <dgm:spPr/>
    </dgm:pt>
    <dgm:pt modelId="{FDD1711D-739C-4827-88E7-69EFB670B646}" type="pres">
      <dgm:prSet presAssocID="{4FCE700F-0234-47DD-8C11-7C07614A55A5}" presName="rootText" presStyleLbl="node4" presStyleIdx="25" presStyleCnt="68">
        <dgm:presLayoutVars>
          <dgm:chPref val="3"/>
        </dgm:presLayoutVars>
      </dgm:prSet>
      <dgm:spPr/>
    </dgm:pt>
    <dgm:pt modelId="{D42DB41B-1D96-4B9C-A082-51B8B986CC77}" type="pres">
      <dgm:prSet presAssocID="{4FCE700F-0234-47DD-8C11-7C07614A55A5}" presName="rootConnector" presStyleLbl="node4" presStyleIdx="25" presStyleCnt="68"/>
      <dgm:spPr/>
    </dgm:pt>
    <dgm:pt modelId="{0E170591-4A5F-4412-956D-98666F6B2D8B}" type="pres">
      <dgm:prSet presAssocID="{4FCE700F-0234-47DD-8C11-7C07614A55A5}" presName="hierChild4" presStyleCnt="0"/>
      <dgm:spPr/>
    </dgm:pt>
    <dgm:pt modelId="{9F84CB8C-1328-41FF-9FC0-EB3779932B6B}" type="pres">
      <dgm:prSet presAssocID="{4FCE700F-0234-47DD-8C11-7C07614A55A5}" presName="hierChild5" presStyleCnt="0"/>
      <dgm:spPr/>
    </dgm:pt>
    <dgm:pt modelId="{84E8F36E-A21F-48DE-B290-10BE6B5CD780}" type="pres">
      <dgm:prSet presAssocID="{41DC8E60-6142-4ADE-89C2-8ACFB1063FB6}" presName="hierChild5" presStyleCnt="0"/>
      <dgm:spPr/>
    </dgm:pt>
    <dgm:pt modelId="{35C39799-420E-4898-8FCD-E14E9D6600CF}" type="pres">
      <dgm:prSet presAssocID="{45581E98-5DF5-4416-AF36-82F8057D0C08}" presName="hierChild5" presStyleCnt="0"/>
      <dgm:spPr/>
    </dgm:pt>
    <dgm:pt modelId="{1C0FC88E-4314-41D4-B478-6B596E43F3C9}" type="pres">
      <dgm:prSet presAssocID="{A1F97170-54C6-4E60-9597-9D0F4692FE27}" presName="Name37" presStyleLbl="parChTrans1D4" presStyleIdx="26" presStyleCnt="68"/>
      <dgm:spPr/>
    </dgm:pt>
    <dgm:pt modelId="{E2E1BBAD-FC86-4A42-B9B1-335664183EBD}" type="pres">
      <dgm:prSet presAssocID="{0CEC61C7-B17C-4058-9F63-E1021E31CC48}" presName="hierRoot2" presStyleCnt="0">
        <dgm:presLayoutVars>
          <dgm:hierBranch val="init"/>
        </dgm:presLayoutVars>
      </dgm:prSet>
      <dgm:spPr/>
    </dgm:pt>
    <dgm:pt modelId="{D8E3597D-A9A5-44C0-AE15-C5229138EDD4}" type="pres">
      <dgm:prSet presAssocID="{0CEC61C7-B17C-4058-9F63-E1021E31CC48}" presName="rootComposite" presStyleCnt="0"/>
      <dgm:spPr/>
    </dgm:pt>
    <dgm:pt modelId="{78B8457F-DA0D-4F2C-86DE-329A69418E5E}" type="pres">
      <dgm:prSet presAssocID="{0CEC61C7-B17C-4058-9F63-E1021E31CC48}" presName="rootText" presStyleLbl="node4" presStyleIdx="26" presStyleCnt="68">
        <dgm:presLayoutVars>
          <dgm:chPref val="3"/>
        </dgm:presLayoutVars>
      </dgm:prSet>
      <dgm:spPr/>
    </dgm:pt>
    <dgm:pt modelId="{75EDFF42-EE96-4E48-92FD-35AB19500910}" type="pres">
      <dgm:prSet presAssocID="{0CEC61C7-B17C-4058-9F63-E1021E31CC48}" presName="rootConnector" presStyleLbl="node4" presStyleIdx="26" presStyleCnt="68"/>
      <dgm:spPr/>
    </dgm:pt>
    <dgm:pt modelId="{7D8B3123-5F11-49D0-8919-41283BE91B03}" type="pres">
      <dgm:prSet presAssocID="{0CEC61C7-B17C-4058-9F63-E1021E31CC48}" presName="hierChild4" presStyleCnt="0"/>
      <dgm:spPr/>
    </dgm:pt>
    <dgm:pt modelId="{4ACE78F5-DDBF-4972-B2B7-69EA269E607A}" type="pres">
      <dgm:prSet presAssocID="{4872D0A9-E93C-4B2A-A6DD-45FE2FD6B7B0}" presName="Name37" presStyleLbl="parChTrans1D4" presStyleIdx="27" presStyleCnt="68"/>
      <dgm:spPr/>
    </dgm:pt>
    <dgm:pt modelId="{DD302EEC-49C0-4D2B-850A-F029DB46950C}" type="pres">
      <dgm:prSet presAssocID="{1C21097E-AE68-4B5E-B064-44872022E605}" presName="hierRoot2" presStyleCnt="0">
        <dgm:presLayoutVars>
          <dgm:hierBranch val="init"/>
        </dgm:presLayoutVars>
      </dgm:prSet>
      <dgm:spPr/>
    </dgm:pt>
    <dgm:pt modelId="{F3F32C93-50DA-4EDC-AB41-B02305FE23FE}" type="pres">
      <dgm:prSet presAssocID="{1C21097E-AE68-4B5E-B064-44872022E605}" presName="rootComposite" presStyleCnt="0"/>
      <dgm:spPr/>
    </dgm:pt>
    <dgm:pt modelId="{600DFC88-5825-4F32-A3E0-1F6C55C0F85B}" type="pres">
      <dgm:prSet presAssocID="{1C21097E-AE68-4B5E-B064-44872022E605}" presName="rootText" presStyleLbl="node4" presStyleIdx="27" presStyleCnt="68">
        <dgm:presLayoutVars>
          <dgm:chPref val="3"/>
        </dgm:presLayoutVars>
      </dgm:prSet>
      <dgm:spPr/>
    </dgm:pt>
    <dgm:pt modelId="{E4F61DBF-1657-4763-B29B-A3D98CA205B6}" type="pres">
      <dgm:prSet presAssocID="{1C21097E-AE68-4B5E-B064-44872022E605}" presName="rootConnector" presStyleLbl="node4" presStyleIdx="27" presStyleCnt="68"/>
      <dgm:spPr/>
    </dgm:pt>
    <dgm:pt modelId="{583EF04C-596B-4DC3-ACF4-4EE9DBC8EEE7}" type="pres">
      <dgm:prSet presAssocID="{1C21097E-AE68-4B5E-B064-44872022E605}" presName="hierChild4" presStyleCnt="0"/>
      <dgm:spPr/>
    </dgm:pt>
    <dgm:pt modelId="{80912160-AA07-45A2-92D7-9E8082AABEC3}" type="pres">
      <dgm:prSet presAssocID="{1A23CBFE-D824-4EB1-B996-DFD4D83CB253}" presName="Name37" presStyleLbl="parChTrans1D4" presStyleIdx="28" presStyleCnt="68"/>
      <dgm:spPr/>
    </dgm:pt>
    <dgm:pt modelId="{00BC7E35-053D-4647-A497-547DEBF4AA34}" type="pres">
      <dgm:prSet presAssocID="{245CF2BB-87E1-438A-B6EE-114B375C75EE}" presName="hierRoot2" presStyleCnt="0">
        <dgm:presLayoutVars>
          <dgm:hierBranch val="init"/>
        </dgm:presLayoutVars>
      </dgm:prSet>
      <dgm:spPr/>
    </dgm:pt>
    <dgm:pt modelId="{73D99AF1-3839-430D-886D-078653AD5AD0}" type="pres">
      <dgm:prSet presAssocID="{245CF2BB-87E1-438A-B6EE-114B375C75EE}" presName="rootComposite" presStyleCnt="0"/>
      <dgm:spPr/>
    </dgm:pt>
    <dgm:pt modelId="{0AEB8436-A8FE-44D3-8B13-CCC2B043D5DE}" type="pres">
      <dgm:prSet presAssocID="{245CF2BB-87E1-438A-B6EE-114B375C75EE}" presName="rootText" presStyleLbl="node4" presStyleIdx="28" presStyleCnt="68">
        <dgm:presLayoutVars>
          <dgm:chPref val="3"/>
        </dgm:presLayoutVars>
      </dgm:prSet>
      <dgm:spPr/>
    </dgm:pt>
    <dgm:pt modelId="{4F4166C2-1DB2-4F7D-9376-C381B037C9F3}" type="pres">
      <dgm:prSet presAssocID="{245CF2BB-87E1-438A-B6EE-114B375C75EE}" presName="rootConnector" presStyleLbl="node4" presStyleIdx="28" presStyleCnt="68"/>
      <dgm:spPr/>
    </dgm:pt>
    <dgm:pt modelId="{8D0458A0-3FCA-4B78-8C20-2ED9856D705D}" type="pres">
      <dgm:prSet presAssocID="{245CF2BB-87E1-438A-B6EE-114B375C75EE}" presName="hierChild4" presStyleCnt="0"/>
      <dgm:spPr/>
    </dgm:pt>
    <dgm:pt modelId="{6AD68569-E760-4826-ACA0-AC40EEEF0517}" type="pres">
      <dgm:prSet presAssocID="{245CF2BB-87E1-438A-B6EE-114B375C75EE}" presName="hierChild5" presStyleCnt="0"/>
      <dgm:spPr/>
    </dgm:pt>
    <dgm:pt modelId="{616C69A6-4EBA-4FAC-8458-7CAEC3030B7E}" type="pres">
      <dgm:prSet presAssocID="{9CCB4972-DFAC-4097-B4ED-A1B9EE402E53}" presName="Name37" presStyleLbl="parChTrans1D4" presStyleIdx="29" presStyleCnt="68"/>
      <dgm:spPr/>
    </dgm:pt>
    <dgm:pt modelId="{0F131B09-21D4-46A1-8595-269B6BE77D0A}" type="pres">
      <dgm:prSet presAssocID="{9DFD0837-7605-4399-91D7-82B67468AF60}" presName="hierRoot2" presStyleCnt="0">
        <dgm:presLayoutVars>
          <dgm:hierBranch val="init"/>
        </dgm:presLayoutVars>
      </dgm:prSet>
      <dgm:spPr/>
    </dgm:pt>
    <dgm:pt modelId="{0FF885A5-B946-4A7F-B9F7-EB9B52FD4880}" type="pres">
      <dgm:prSet presAssocID="{9DFD0837-7605-4399-91D7-82B67468AF60}" presName="rootComposite" presStyleCnt="0"/>
      <dgm:spPr/>
    </dgm:pt>
    <dgm:pt modelId="{81B2BDF4-A89F-43B8-AAE4-EDFC15B20E2F}" type="pres">
      <dgm:prSet presAssocID="{9DFD0837-7605-4399-91D7-82B67468AF60}" presName="rootText" presStyleLbl="node4" presStyleIdx="29" presStyleCnt="68">
        <dgm:presLayoutVars>
          <dgm:chPref val="3"/>
        </dgm:presLayoutVars>
      </dgm:prSet>
      <dgm:spPr/>
    </dgm:pt>
    <dgm:pt modelId="{970907BA-E28B-4088-B09A-D1048AA8D019}" type="pres">
      <dgm:prSet presAssocID="{9DFD0837-7605-4399-91D7-82B67468AF60}" presName="rootConnector" presStyleLbl="node4" presStyleIdx="29" presStyleCnt="68"/>
      <dgm:spPr/>
    </dgm:pt>
    <dgm:pt modelId="{EFD0B9C2-60F1-43C7-8919-BE1B776C2A0D}" type="pres">
      <dgm:prSet presAssocID="{9DFD0837-7605-4399-91D7-82B67468AF60}" presName="hierChild4" presStyleCnt="0"/>
      <dgm:spPr/>
    </dgm:pt>
    <dgm:pt modelId="{C1EED741-0F95-4E3D-AAE0-CB5FDCF56D04}" type="pres">
      <dgm:prSet presAssocID="{9DFD0837-7605-4399-91D7-82B67468AF60}" presName="hierChild5" presStyleCnt="0"/>
      <dgm:spPr/>
    </dgm:pt>
    <dgm:pt modelId="{AE1CB8C4-54FB-43C3-99C3-34917CE571D7}" type="pres">
      <dgm:prSet presAssocID="{1C21097E-AE68-4B5E-B064-44872022E605}" presName="hierChild5" presStyleCnt="0"/>
      <dgm:spPr/>
    </dgm:pt>
    <dgm:pt modelId="{4DD30A0B-C020-4681-A453-D16C2F8BA6B4}" type="pres">
      <dgm:prSet presAssocID="{CE88326F-0781-4101-9D9E-3722B2F64CCF}" presName="Name37" presStyleLbl="parChTrans1D4" presStyleIdx="30" presStyleCnt="68"/>
      <dgm:spPr/>
    </dgm:pt>
    <dgm:pt modelId="{196CB72C-BD3D-4C8F-96C2-9D3676617D95}" type="pres">
      <dgm:prSet presAssocID="{F00EA16C-0E0E-4432-BDA3-36CB51943487}" presName="hierRoot2" presStyleCnt="0">
        <dgm:presLayoutVars>
          <dgm:hierBranch val="init"/>
        </dgm:presLayoutVars>
      </dgm:prSet>
      <dgm:spPr/>
    </dgm:pt>
    <dgm:pt modelId="{96DB6211-D15A-49FE-B3E6-618B01415E11}" type="pres">
      <dgm:prSet presAssocID="{F00EA16C-0E0E-4432-BDA3-36CB51943487}" presName="rootComposite" presStyleCnt="0"/>
      <dgm:spPr/>
    </dgm:pt>
    <dgm:pt modelId="{008FB0F1-8317-4267-AED3-2F2CDE071459}" type="pres">
      <dgm:prSet presAssocID="{F00EA16C-0E0E-4432-BDA3-36CB51943487}" presName="rootText" presStyleLbl="node4" presStyleIdx="30" presStyleCnt="68">
        <dgm:presLayoutVars>
          <dgm:chPref val="3"/>
        </dgm:presLayoutVars>
      </dgm:prSet>
      <dgm:spPr/>
    </dgm:pt>
    <dgm:pt modelId="{FF16055B-997D-4E5C-A253-EB5E995272CC}" type="pres">
      <dgm:prSet presAssocID="{F00EA16C-0E0E-4432-BDA3-36CB51943487}" presName="rootConnector" presStyleLbl="node4" presStyleIdx="30" presStyleCnt="68"/>
      <dgm:spPr/>
    </dgm:pt>
    <dgm:pt modelId="{0D7B851F-6DCC-4278-AE89-1898DA613A5C}" type="pres">
      <dgm:prSet presAssocID="{F00EA16C-0E0E-4432-BDA3-36CB51943487}" presName="hierChild4" presStyleCnt="0"/>
      <dgm:spPr/>
    </dgm:pt>
    <dgm:pt modelId="{CCD446E3-251C-4556-860C-BC908DBEE0CE}" type="pres">
      <dgm:prSet presAssocID="{81FDDE18-9B8C-4919-A949-6FC15D35DBE5}" presName="Name37" presStyleLbl="parChTrans1D4" presStyleIdx="31" presStyleCnt="68"/>
      <dgm:spPr/>
    </dgm:pt>
    <dgm:pt modelId="{9E1F4576-18F4-47E0-8031-785556669E0E}" type="pres">
      <dgm:prSet presAssocID="{5B1F413F-6BC0-4811-A706-F9B58BE2FCBC}" presName="hierRoot2" presStyleCnt="0">
        <dgm:presLayoutVars>
          <dgm:hierBranch val="init"/>
        </dgm:presLayoutVars>
      </dgm:prSet>
      <dgm:spPr/>
    </dgm:pt>
    <dgm:pt modelId="{F2C1C192-19D8-42CC-B186-A1B06158F0CF}" type="pres">
      <dgm:prSet presAssocID="{5B1F413F-6BC0-4811-A706-F9B58BE2FCBC}" presName="rootComposite" presStyleCnt="0"/>
      <dgm:spPr/>
    </dgm:pt>
    <dgm:pt modelId="{4256A88C-3D0C-4023-A127-36275A395DE1}" type="pres">
      <dgm:prSet presAssocID="{5B1F413F-6BC0-4811-A706-F9B58BE2FCBC}" presName="rootText" presStyleLbl="node4" presStyleIdx="31" presStyleCnt="68">
        <dgm:presLayoutVars>
          <dgm:chPref val="3"/>
        </dgm:presLayoutVars>
      </dgm:prSet>
      <dgm:spPr/>
    </dgm:pt>
    <dgm:pt modelId="{350E302C-2414-4087-944E-D715DEE468D4}" type="pres">
      <dgm:prSet presAssocID="{5B1F413F-6BC0-4811-A706-F9B58BE2FCBC}" presName="rootConnector" presStyleLbl="node4" presStyleIdx="31" presStyleCnt="68"/>
      <dgm:spPr/>
    </dgm:pt>
    <dgm:pt modelId="{63305095-29ED-473B-B7A6-E8C1B00712FB}" type="pres">
      <dgm:prSet presAssocID="{5B1F413F-6BC0-4811-A706-F9B58BE2FCBC}" presName="hierChild4" presStyleCnt="0"/>
      <dgm:spPr/>
    </dgm:pt>
    <dgm:pt modelId="{8CE1FF0B-11EA-4B7D-AEAA-ACE3C9EE7E3B}" type="pres">
      <dgm:prSet presAssocID="{5B1F413F-6BC0-4811-A706-F9B58BE2FCBC}" presName="hierChild5" presStyleCnt="0"/>
      <dgm:spPr/>
    </dgm:pt>
    <dgm:pt modelId="{29ECF9E2-FDE6-47A5-B630-52DCC90ED492}" type="pres">
      <dgm:prSet presAssocID="{0158279C-75A0-4A03-B378-649306C2BAD1}" presName="Name37" presStyleLbl="parChTrans1D4" presStyleIdx="32" presStyleCnt="68"/>
      <dgm:spPr/>
    </dgm:pt>
    <dgm:pt modelId="{0EBF27EC-B215-4832-B880-82A30D511389}" type="pres">
      <dgm:prSet presAssocID="{5B9DED68-9F08-4740-9298-2D97638D773A}" presName="hierRoot2" presStyleCnt="0">
        <dgm:presLayoutVars>
          <dgm:hierBranch val="init"/>
        </dgm:presLayoutVars>
      </dgm:prSet>
      <dgm:spPr/>
    </dgm:pt>
    <dgm:pt modelId="{541330EA-4451-4538-8297-8CB97AE15768}" type="pres">
      <dgm:prSet presAssocID="{5B9DED68-9F08-4740-9298-2D97638D773A}" presName="rootComposite" presStyleCnt="0"/>
      <dgm:spPr/>
    </dgm:pt>
    <dgm:pt modelId="{92A4D3AD-FA51-4421-824F-ED6F9418CADE}" type="pres">
      <dgm:prSet presAssocID="{5B9DED68-9F08-4740-9298-2D97638D773A}" presName="rootText" presStyleLbl="node4" presStyleIdx="32" presStyleCnt="68">
        <dgm:presLayoutVars>
          <dgm:chPref val="3"/>
        </dgm:presLayoutVars>
      </dgm:prSet>
      <dgm:spPr/>
    </dgm:pt>
    <dgm:pt modelId="{3DD57B71-FCD6-42C9-9FD9-9A4C1F8A368B}" type="pres">
      <dgm:prSet presAssocID="{5B9DED68-9F08-4740-9298-2D97638D773A}" presName="rootConnector" presStyleLbl="node4" presStyleIdx="32" presStyleCnt="68"/>
      <dgm:spPr/>
    </dgm:pt>
    <dgm:pt modelId="{54E4EDF4-401C-47FD-A0C4-E3909EC888F8}" type="pres">
      <dgm:prSet presAssocID="{5B9DED68-9F08-4740-9298-2D97638D773A}" presName="hierChild4" presStyleCnt="0"/>
      <dgm:spPr/>
    </dgm:pt>
    <dgm:pt modelId="{6B2D5484-E6BB-41D0-B04C-FD0312DEAA10}" type="pres">
      <dgm:prSet presAssocID="{5B9DED68-9F08-4740-9298-2D97638D773A}" presName="hierChild5" presStyleCnt="0"/>
      <dgm:spPr/>
    </dgm:pt>
    <dgm:pt modelId="{F8C99171-91F5-4A50-A878-EC8BEC4CABEB}" type="pres">
      <dgm:prSet presAssocID="{F00EA16C-0E0E-4432-BDA3-36CB51943487}" presName="hierChild5" presStyleCnt="0"/>
      <dgm:spPr/>
    </dgm:pt>
    <dgm:pt modelId="{5D1C21CD-DEE8-4CEB-91E7-1969D41B824A}" type="pres">
      <dgm:prSet presAssocID="{0CEC61C7-B17C-4058-9F63-E1021E31CC48}" presName="hierChild5" presStyleCnt="0"/>
      <dgm:spPr/>
    </dgm:pt>
    <dgm:pt modelId="{86D340F8-9A0C-4460-A429-AAF8D4B6DE68}" type="pres">
      <dgm:prSet presAssocID="{2E93E9D1-2AFD-4119-BECF-0D9C2A4C3BC2}" presName="Name37" presStyleLbl="parChTrans1D4" presStyleIdx="33" presStyleCnt="68"/>
      <dgm:spPr/>
    </dgm:pt>
    <dgm:pt modelId="{467FC234-1D8B-48C6-86B4-5AB445661E0C}" type="pres">
      <dgm:prSet presAssocID="{1B5D4D9C-3082-4A57-99C7-E47FC364B89D}" presName="hierRoot2" presStyleCnt="0">
        <dgm:presLayoutVars>
          <dgm:hierBranch val="init"/>
        </dgm:presLayoutVars>
      </dgm:prSet>
      <dgm:spPr/>
    </dgm:pt>
    <dgm:pt modelId="{F0C34FBE-7376-4471-82FE-C2FE8D3F9B0E}" type="pres">
      <dgm:prSet presAssocID="{1B5D4D9C-3082-4A57-99C7-E47FC364B89D}" presName="rootComposite" presStyleCnt="0"/>
      <dgm:spPr/>
    </dgm:pt>
    <dgm:pt modelId="{5EABA943-98CC-4E4F-A327-436898AD8E7C}" type="pres">
      <dgm:prSet presAssocID="{1B5D4D9C-3082-4A57-99C7-E47FC364B89D}" presName="rootText" presStyleLbl="node4" presStyleIdx="33" presStyleCnt="68">
        <dgm:presLayoutVars>
          <dgm:chPref val="3"/>
        </dgm:presLayoutVars>
      </dgm:prSet>
      <dgm:spPr/>
    </dgm:pt>
    <dgm:pt modelId="{C32261E1-64C7-45DF-933D-30EE75B8A9DE}" type="pres">
      <dgm:prSet presAssocID="{1B5D4D9C-3082-4A57-99C7-E47FC364B89D}" presName="rootConnector" presStyleLbl="node4" presStyleIdx="33" presStyleCnt="68"/>
      <dgm:spPr/>
    </dgm:pt>
    <dgm:pt modelId="{DBE58649-2787-4AAB-A4D3-B9BE6923F1E6}" type="pres">
      <dgm:prSet presAssocID="{1B5D4D9C-3082-4A57-99C7-E47FC364B89D}" presName="hierChild4" presStyleCnt="0"/>
      <dgm:spPr/>
    </dgm:pt>
    <dgm:pt modelId="{750A32E7-2D61-4EDE-AC49-59A1B894EC17}" type="pres">
      <dgm:prSet presAssocID="{1B5D4D9C-3082-4A57-99C7-E47FC364B89D}" presName="hierChild5" presStyleCnt="0"/>
      <dgm:spPr/>
    </dgm:pt>
    <dgm:pt modelId="{2A526070-8491-447C-BA38-0F451079B304}" type="pres">
      <dgm:prSet presAssocID="{B6406AA4-2147-48BB-B9E5-665C302F1C44}" presName="Name37" presStyleLbl="parChTrans1D4" presStyleIdx="34" presStyleCnt="68"/>
      <dgm:spPr/>
    </dgm:pt>
    <dgm:pt modelId="{4D2AC6CB-D75C-4248-A5BD-FE4468C006D2}" type="pres">
      <dgm:prSet presAssocID="{F8D6428F-AD9D-4104-97CF-035CE032F012}" presName="hierRoot2" presStyleCnt="0">
        <dgm:presLayoutVars>
          <dgm:hierBranch val="init"/>
        </dgm:presLayoutVars>
      </dgm:prSet>
      <dgm:spPr/>
    </dgm:pt>
    <dgm:pt modelId="{03218774-B129-4EBA-81D7-000F9CDD60C4}" type="pres">
      <dgm:prSet presAssocID="{F8D6428F-AD9D-4104-97CF-035CE032F012}" presName="rootComposite" presStyleCnt="0"/>
      <dgm:spPr/>
    </dgm:pt>
    <dgm:pt modelId="{AD0ED032-F681-4288-B038-70BD554CA3C7}" type="pres">
      <dgm:prSet presAssocID="{F8D6428F-AD9D-4104-97CF-035CE032F012}" presName="rootText" presStyleLbl="node4" presStyleIdx="34" presStyleCnt="68">
        <dgm:presLayoutVars>
          <dgm:chPref val="3"/>
        </dgm:presLayoutVars>
      </dgm:prSet>
      <dgm:spPr/>
    </dgm:pt>
    <dgm:pt modelId="{4573DF79-B9FB-4DEE-82A9-A250CFB3CAD7}" type="pres">
      <dgm:prSet presAssocID="{F8D6428F-AD9D-4104-97CF-035CE032F012}" presName="rootConnector" presStyleLbl="node4" presStyleIdx="34" presStyleCnt="68"/>
      <dgm:spPr/>
    </dgm:pt>
    <dgm:pt modelId="{B8A9EE32-8C44-410B-B3E7-17C00E48718B}" type="pres">
      <dgm:prSet presAssocID="{F8D6428F-AD9D-4104-97CF-035CE032F012}" presName="hierChild4" presStyleCnt="0"/>
      <dgm:spPr/>
    </dgm:pt>
    <dgm:pt modelId="{64CD9FDF-AF82-43E5-9C89-31321416B42D}" type="pres">
      <dgm:prSet presAssocID="{F8D6428F-AD9D-4104-97CF-035CE032F012}" presName="hierChild5" presStyleCnt="0"/>
      <dgm:spPr/>
    </dgm:pt>
    <dgm:pt modelId="{6E9E59CA-4202-4273-89AF-37AF2F82B015}" type="pres">
      <dgm:prSet presAssocID="{BF4A7D92-96C8-4356-9DED-6BFA9CCEE775}" presName="hierChild5" presStyleCnt="0"/>
      <dgm:spPr/>
    </dgm:pt>
    <dgm:pt modelId="{3A3466F5-7A02-4883-A339-0C4C5A83DCB1}" type="pres">
      <dgm:prSet presAssocID="{206CCDFB-CB2A-4FAE-A4A1-80C2EA6ADC0F}" presName="hierChild5" presStyleCnt="0"/>
      <dgm:spPr/>
    </dgm:pt>
    <dgm:pt modelId="{94688D9B-A5E0-46B1-9C4E-E903CAD2105B}" type="pres">
      <dgm:prSet presAssocID="{2D6AB796-D3F6-491B-86DA-DB1C3D83B7DE}" presName="Name37" presStyleLbl="parChTrans1D2" presStyleIdx="1" presStyleCnt="4"/>
      <dgm:spPr/>
    </dgm:pt>
    <dgm:pt modelId="{B210B48D-174F-4B50-8B71-F3112D8411FC}" type="pres">
      <dgm:prSet presAssocID="{1EC3366C-A92A-4EF5-A231-AC046A25EA86}" presName="hierRoot2" presStyleCnt="0">
        <dgm:presLayoutVars>
          <dgm:hierBranch val="init"/>
        </dgm:presLayoutVars>
      </dgm:prSet>
      <dgm:spPr/>
    </dgm:pt>
    <dgm:pt modelId="{92C2DA51-2B45-4A9C-A354-5A8EA2EB5F25}" type="pres">
      <dgm:prSet presAssocID="{1EC3366C-A92A-4EF5-A231-AC046A25EA86}" presName="rootComposite" presStyleCnt="0"/>
      <dgm:spPr/>
    </dgm:pt>
    <dgm:pt modelId="{BA523BD0-629D-4777-9B84-7153CD09DD3C}" type="pres">
      <dgm:prSet presAssocID="{1EC3366C-A92A-4EF5-A231-AC046A25EA86}" presName="rootText" presStyleLbl="node2" presStyleIdx="1" presStyleCnt="4">
        <dgm:presLayoutVars>
          <dgm:chPref val="3"/>
        </dgm:presLayoutVars>
      </dgm:prSet>
      <dgm:spPr/>
    </dgm:pt>
    <dgm:pt modelId="{B07740DC-74B3-49B7-971C-5C46BB9A8FFC}" type="pres">
      <dgm:prSet presAssocID="{1EC3366C-A92A-4EF5-A231-AC046A25EA86}" presName="rootConnector" presStyleLbl="node2" presStyleIdx="1" presStyleCnt="4"/>
      <dgm:spPr/>
    </dgm:pt>
    <dgm:pt modelId="{E101B0A5-F4D9-4F8F-96DA-A95B101679DC}" type="pres">
      <dgm:prSet presAssocID="{1EC3366C-A92A-4EF5-A231-AC046A25EA86}" presName="hierChild4" presStyleCnt="0"/>
      <dgm:spPr/>
    </dgm:pt>
    <dgm:pt modelId="{37E94F7B-ECB2-443A-A63B-CE9C2916B940}" type="pres">
      <dgm:prSet presAssocID="{FCF206BA-3953-4132-9C1E-C04074C58A38}" presName="Name37" presStyleLbl="parChTrans1D3" presStyleIdx="2" presStyleCnt="8"/>
      <dgm:spPr/>
    </dgm:pt>
    <dgm:pt modelId="{572F1B3F-8083-4581-BB48-F7C68ED5B218}" type="pres">
      <dgm:prSet presAssocID="{65E7A9D3-B2F7-473A-B8EC-F33C412D0A66}" presName="hierRoot2" presStyleCnt="0">
        <dgm:presLayoutVars>
          <dgm:hierBranch val="init"/>
        </dgm:presLayoutVars>
      </dgm:prSet>
      <dgm:spPr/>
    </dgm:pt>
    <dgm:pt modelId="{E6E18E1A-DF81-4BE5-98A2-F840DBE92939}" type="pres">
      <dgm:prSet presAssocID="{65E7A9D3-B2F7-473A-B8EC-F33C412D0A66}" presName="rootComposite" presStyleCnt="0"/>
      <dgm:spPr/>
    </dgm:pt>
    <dgm:pt modelId="{EA4C64B1-9474-45B2-A497-9936CE6CA3EC}" type="pres">
      <dgm:prSet presAssocID="{65E7A9D3-B2F7-473A-B8EC-F33C412D0A66}" presName="rootText" presStyleLbl="node3" presStyleIdx="2" presStyleCnt="8">
        <dgm:presLayoutVars>
          <dgm:chPref val="3"/>
        </dgm:presLayoutVars>
      </dgm:prSet>
      <dgm:spPr/>
    </dgm:pt>
    <dgm:pt modelId="{3C4518E5-C874-4BF1-A6C9-D4ADDC09835E}" type="pres">
      <dgm:prSet presAssocID="{65E7A9D3-B2F7-473A-B8EC-F33C412D0A66}" presName="rootConnector" presStyleLbl="node3" presStyleIdx="2" presStyleCnt="8"/>
      <dgm:spPr/>
    </dgm:pt>
    <dgm:pt modelId="{A04776EA-5BAA-426E-9CEA-B24464A5DE62}" type="pres">
      <dgm:prSet presAssocID="{65E7A9D3-B2F7-473A-B8EC-F33C412D0A66}" presName="hierChild4" presStyleCnt="0"/>
      <dgm:spPr/>
    </dgm:pt>
    <dgm:pt modelId="{C3215601-0056-4BFD-81FD-2E179A9DE75D}" type="pres">
      <dgm:prSet presAssocID="{7FFAFE4E-7984-4F53-B64A-0840161EC252}" presName="Name37" presStyleLbl="parChTrans1D4" presStyleIdx="35" presStyleCnt="68"/>
      <dgm:spPr/>
    </dgm:pt>
    <dgm:pt modelId="{CE9FED42-6462-40F4-93A6-D6BB25CCDB94}" type="pres">
      <dgm:prSet presAssocID="{CCB3055D-DF17-403A-8B0B-5126878DAC37}" presName="hierRoot2" presStyleCnt="0">
        <dgm:presLayoutVars>
          <dgm:hierBranch val="init"/>
        </dgm:presLayoutVars>
      </dgm:prSet>
      <dgm:spPr/>
    </dgm:pt>
    <dgm:pt modelId="{3A3C6DA8-A6AA-43EB-9833-8D9EB406847B}" type="pres">
      <dgm:prSet presAssocID="{CCB3055D-DF17-403A-8B0B-5126878DAC37}" presName="rootComposite" presStyleCnt="0"/>
      <dgm:spPr/>
    </dgm:pt>
    <dgm:pt modelId="{BABABAF8-DA89-40B5-9AA0-877D12C5CD9F}" type="pres">
      <dgm:prSet presAssocID="{CCB3055D-DF17-403A-8B0B-5126878DAC37}" presName="rootText" presStyleLbl="node4" presStyleIdx="35" presStyleCnt="68">
        <dgm:presLayoutVars>
          <dgm:chPref val="3"/>
        </dgm:presLayoutVars>
      </dgm:prSet>
      <dgm:spPr/>
    </dgm:pt>
    <dgm:pt modelId="{DAA7FD01-C48F-4F10-A2F1-13301E33B0CB}" type="pres">
      <dgm:prSet presAssocID="{CCB3055D-DF17-403A-8B0B-5126878DAC37}" presName="rootConnector" presStyleLbl="node4" presStyleIdx="35" presStyleCnt="68"/>
      <dgm:spPr/>
    </dgm:pt>
    <dgm:pt modelId="{0EC66639-AF30-4180-9AE9-92D7A6F254CA}" type="pres">
      <dgm:prSet presAssocID="{CCB3055D-DF17-403A-8B0B-5126878DAC37}" presName="hierChild4" presStyleCnt="0"/>
      <dgm:spPr/>
    </dgm:pt>
    <dgm:pt modelId="{54238E34-B199-42A2-BC10-5788B558D39A}" type="pres">
      <dgm:prSet presAssocID="{393E2B55-975C-40B1-9AF6-0BCC3BDEC29E}" presName="Name37" presStyleLbl="parChTrans1D4" presStyleIdx="36" presStyleCnt="68"/>
      <dgm:spPr/>
    </dgm:pt>
    <dgm:pt modelId="{D64C1BB8-46AA-44CB-AFDF-4AD4958417B3}" type="pres">
      <dgm:prSet presAssocID="{83DD8D31-4DA1-4C0F-99C2-EBFBCD5091E3}" presName="hierRoot2" presStyleCnt="0">
        <dgm:presLayoutVars>
          <dgm:hierBranch val="init"/>
        </dgm:presLayoutVars>
      </dgm:prSet>
      <dgm:spPr/>
    </dgm:pt>
    <dgm:pt modelId="{22BC41BD-CC89-41CB-B890-DAE2FE70C4DE}" type="pres">
      <dgm:prSet presAssocID="{83DD8D31-4DA1-4C0F-99C2-EBFBCD5091E3}" presName="rootComposite" presStyleCnt="0"/>
      <dgm:spPr/>
    </dgm:pt>
    <dgm:pt modelId="{C7CB259A-9F9D-49AE-A32B-D3A1BE0ED529}" type="pres">
      <dgm:prSet presAssocID="{83DD8D31-4DA1-4C0F-99C2-EBFBCD5091E3}" presName="rootText" presStyleLbl="node4" presStyleIdx="36" presStyleCnt="68">
        <dgm:presLayoutVars>
          <dgm:chPref val="3"/>
        </dgm:presLayoutVars>
      </dgm:prSet>
      <dgm:spPr/>
    </dgm:pt>
    <dgm:pt modelId="{525E1F56-C483-449B-8F90-0955AD30EA09}" type="pres">
      <dgm:prSet presAssocID="{83DD8D31-4DA1-4C0F-99C2-EBFBCD5091E3}" presName="rootConnector" presStyleLbl="node4" presStyleIdx="36" presStyleCnt="68"/>
      <dgm:spPr/>
    </dgm:pt>
    <dgm:pt modelId="{E08CE95E-4CBA-4F74-8161-F86BE78123CD}" type="pres">
      <dgm:prSet presAssocID="{83DD8D31-4DA1-4C0F-99C2-EBFBCD5091E3}" presName="hierChild4" presStyleCnt="0"/>
      <dgm:spPr/>
    </dgm:pt>
    <dgm:pt modelId="{03BA66D7-8C01-475F-BB85-268F78BC0E4B}" type="pres">
      <dgm:prSet presAssocID="{090F8C0D-0DD9-4C9F-BB33-8E13DF9A27BE}" presName="Name37" presStyleLbl="parChTrans1D4" presStyleIdx="37" presStyleCnt="68"/>
      <dgm:spPr/>
    </dgm:pt>
    <dgm:pt modelId="{64B86B40-DCCF-4BED-8B04-EAAED3D35D48}" type="pres">
      <dgm:prSet presAssocID="{FD2DD650-F142-4FCF-9585-CD52A36C0E62}" presName="hierRoot2" presStyleCnt="0">
        <dgm:presLayoutVars>
          <dgm:hierBranch val="init"/>
        </dgm:presLayoutVars>
      </dgm:prSet>
      <dgm:spPr/>
    </dgm:pt>
    <dgm:pt modelId="{F1795E10-CF5C-40D1-A12C-B23DB30895C0}" type="pres">
      <dgm:prSet presAssocID="{FD2DD650-F142-4FCF-9585-CD52A36C0E62}" presName="rootComposite" presStyleCnt="0"/>
      <dgm:spPr/>
    </dgm:pt>
    <dgm:pt modelId="{82C97C02-6682-4C67-B30E-FE504323D1D2}" type="pres">
      <dgm:prSet presAssocID="{FD2DD650-F142-4FCF-9585-CD52A36C0E62}" presName="rootText" presStyleLbl="node4" presStyleIdx="37" presStyleCnt="68">
        <dgm:presLayoutVars>
          <dgm:chPref val="3"/>
        </dgm:presLayoutVars>
      </dgm:prSet>
      <dgm:spPr/>
    </dgm:pt>
    <dgm:pt modelId="{E86B3DEA-8260-4600-8B1A-0FE8101FCC52}" type="pres">
      <dgm:prSet presAssocID="{FD2DD650-F142-4FCF-9585-CD52A36C0E62}" presName="rootConnector" presStyleLbl="node4" presStyleIdx="37" presStyleCnt="68"/>
      <dgm:spPr/>
    </dgm:pt>
    <dgm:pt modelId="{F8F36C1F-1376-431C-B6FA-942AC7E78EAB}" type="pres">
      <dgm:prSet presAssocID="{FD2DD650-F142-4FCF-9585-CD52A36C0E62}" presName="hierChild4" presStyleCnt="0"/>
      <dgm:spPr/>
    </dgm:pt>
    <dgm:pt modelId="{FF8DDB78-7BE3-4526-9AFE-15E386ED5045}" type="pres">
      <dgm:prSet presAssocID="{FD2DD650-F142-4FCF-9585-CD52A36C0E62}" presName="hierChild5" presStyleCnt="0"/>
      <dgm:spPr/>
    </dgm:pt>
    <dgm:pt modelId="{D3F96EE8-9934-48CB-A7F5-B73AC62B26CD}" type="pres">
      <dgm:prSet presAssocID="{CB8A977E-1271-42BD-AD33-D9277F4E9375}" presName="Name37" presStyleLbl="parChTrans1D4" presStyleIdx="38" presStyleCnt="68"/>
      <dgm:spPr/>
    </dgm:pt>
    <dgm:pt modelId="{57D8AC69-9F2D-4832-920B-A6844E576E79}" type="pres">
      <dgm:prSet presAssocID="{F9383444-D1A5-4509-90EF-9F1166DB23E5}" presName="hierRoot2" presStyleCnt="0">
        <dgm:presLayoutVars>
          <dgm:hierBranch val="init"/>
        </dgm:presLayoutVars>
      </dgm:prSet>
      <dgm:spPr/>
    </dgm:pt>
    <dgm:pt modelId="{965C6E34-5E81-48D3-B098-92EE5AC8E316}" type="pres">
      <dgm:prSet presAssocID="{F9383444-D1A5-4509-90EF-9F1166DB23E5}" presName="rootComposite" presStyleCnt="0"/>
      <dgm:spPr/>
    </dgm:pt>
    <dgm:pt modelId="{8D8B3BC9-EF2F-412E-B453-A6B5F610727A}" type="pres">
      <dgm:prSet presAssocID="{F9383444-D1A5-4509-90EF-9F1166DB23E5}" presName="rootText" presStyleLbl="node4" presStyleIdx="38" presStyleCnt="68">
        <dgm:presLayoutVars>
          <dgm:chPref val="3"/>
        </dgm:presLayoutVars>
      </dgm:prSet>
      <dgm:spPr/>
    </dgm:pt>
    <dgm:pt modelId="{E30E7414-D112-4A91-A733-2D7854EC228C}" type="pres">
      <dgm:prSet presAssocID="{F9383444-D1A5-4509-90EF-9F1166DB23E5}" presName="rootConnector" presStyleLbl="node4" presStyleIdx="38" presStyleCnt="68"/>
      <dgm:spPr/>
    </dgm:pt>
    <dgm:pt modelId="{7A75C3C1-BA33-4948-9B21-F0A929522E1F}" type="pres">
      <dgm:prSet presAssocID="{F9383444-D1A5-4509-90EF-9F1166DB23E5}" presName="hierChild4" presStyleCnt="0"/>
      <dgm:spPr/>
    </dgm:pt>
    <dgm:pt modelId="{A02DB47E-62DA-4A3E-B382-D2B81813B0F0}" type="pres">
      <dgm:prSet presAssocID="{F9383444-D1A5-4509-90EF-9F1166DB23E5}" presName="hierChild5" presStyleCnt="0"/>
      <dgm:spPr/>
    </dgm:pt>
    <dgm:pt modelId="{D02AAD04-0A4D-4AFB-AAD8-42A9C56F6C74}" type="pres">
      <dgm:prSet presAssocID="{10B37030-1116-4CB5-AB4D-FEC54E9C9AC0}" presName="Name37" presStyleLbl="parChTrans1D4" presStyleIdx="39" presStyleCnt="68"/>
      <dgm:spPr/>
    </dgm:pt>
    <dgm:pt modelId="{3A3584B8-8C89-4685-99A1-400C0A6BCE02}" type="pres">
      <dgm:prSet presAssocID="{DD898429-EC90-4331-B517-EC5B40C17EED}" presName="hierRoot2" presStyleCnt="0">
        <dgm:presLayoutVars>
          <dgm:hierBranch val="init"/>
        </dgm:presLayoutVars>
      </dgm:prSet>
      <dgm:spPr/>
    </dgm:pt>
    <dgm:pt modelId="{423E55EC-0E6D-4CEF-AE0C-D778D4C3D789}" type="pres">
      <dgm:prSet presAssocID="{DD898429-EC90-4331-B517-EC5B40C17EED}" presName="rootComposite" presStyleCnt="0"/>
      <dgm:spPr/>
    </dgm:pt>
    <dgm:pt modelId="{EEC6E7DF-1DFD-4A69-90B6-342F53B77DC1}" type="pres">
      <dgm:prSet presAssocID="{DD898429-EC90-4331-B517-EC5B40C17EED}" presName="rootText" presStyleLbl="node4" presStyleIdx="39" presStyleCnt="68">
        <dgm:presLayoutVars>
          <dgm:chPref val="3"/>
        </dgm:presLayoutVars>
      </dgm:prSet>
      <dgm:spPr/>
    </dgm:pt>
    <dgm:pt modelId="{82367298-A497-4301-B1D6-DBD38291B2B9}" type="pres">
      <dgm:prSet presAssocID="{DD898429-EC90-4331-B517-EC5B40C17EED}" presName="rootConnector" presStyleLbl="node4" presStyleIdx="39" presStyleCnt="68"/>
      <dgm:spPr/>
    </dgm:pt>
    <dgm:pt modelId="{A1564824-903A-4F00-8641-0AD24D7CC197}" type="pres">
      <dgm:prSet presAssocID="{DD898429-EC90-4331-B517-EC5B40C17EED}" presName="hierChild4" presStyleCnt="0"/>
      <dgm:spPr/>
    </dgm:pt>
    <dgm:pt modelId="{1662FC51-A578-426B-8A84-09A9225D9872}" type="pres">
      <dgm:prSet presAssocID="{DD898429-EC90-4331-B517-EC5B40C17EED}" presName="hierChild5" presStyleCnt="0"/>
      <dgm:spPr/>
    </dgm:pt>
    <dgm:pt modelId="{C20DEE9B-E326-4307-914F-007A0E280193}" type="pres">
      <dgm:prSet presAssocID="{83DD8D31-4DA1-4C0F-99C2-EBFBCD5091E3}" presName="hierChild5" presStyleCnt="0"/>
      <dgm:spPr/>
    </dgm:pt>
    <dgm:pt modelId="{7CD3EAED-82AE-4102-B937-F29FB8C134DD}" type="pres">
      <dgm:prSet presAssocID="{460BCBB9-00E2-46D2-B1EE-6EEA7C12A3D6}" presName="Name37" presStyleLbl="parChTrans1D4" presStyleIdx="40" presStyleCnt="68"/>
      <dgm:spPr/>
    </dgm:pt>
    <dgm:pt modelId="{A6B0B1B4-265D-48E8-88D4-260484287945}" type="pres">
      <dgm:prSet presAssocID="{4CB5F2E0-5E5C-4FF8-84EC-7B741F8933ED}" presName="hierRoot2" presStyleCnt="0">
        <dgm:presLayoutVars>
          <dgm:hierBranch val="init"/>
        </dgm:presLayoutVars>
      </dgm:prSet>
      <dgm:spPr/>
    </dgm:pt>
    <dgm:pt modelId="{51A55473-EC19-4643-861C-D7C901121AE9}" type="pres">
      <dgm:prSet presAssocID="{4CB5F2E0-5E5C-4FF8-84EC-7B741F8933ED}" presName="rootComposite" presStyleCnt="0"/>
      <dgm:spPr/>
    </dgm:pt>
    <dgm:pt modelId="{29D2B59A-84AB-412E-993C-CA6BBCDFEB6F}" type="pres">
      <dgm:prSet presAssocID="{4CB5F2E0-5E5C-4FF8-84EC-7B741F8933ED}" presName="rootText" presStyleLbl="node4" presStyleIdx="40" presStyleCnt="68">
        <dgm:presLayoutVars>
          <dgm:chPref val="3"/>
        </dgm:presLayoutVars>
      </dgm:prSet>
      <dgm:spPr/>
    </dgm:pt>
    <dgm:pt modelId="{90E5333B-043E-430D-8324-22ED27779F66}" type="pres">
      <dgm:prSet presAssocID="{4CB5F2E0-5E5C-4FF8-84EC-7B741F8933ED}" presName="rootConnector" presStyleLbl="node4" presStyleIdx="40" presStyleCnt="68"/>
      <dgm:spPr/>
    </dgm:pt>
    <dgm:pt modelId="{BCAEFF0E-AF1F-4EAD-9972-F485D93EBBB3}" type="pres">
      <dgm:prSet presAssocID="{4CB5F2E0-5E5C-4FF8-84EC-7B741F8933ED}" presName="hierChild4" presStyleCnt="0"/>
      <dgm:spPr/>
    </dgm:pt>
    <dgm:pt modelId="{B48011BC-5A7B-415F-A7D7-B9EF59032A8B}" type="pres">
      <dgm:prSet presAssocID="{4CB5F2E0-5E5C-4FF8-84EC-7B741F8933ED}" presName="hierChild5" presStyleCnt="0"/>
      <dgm:spPr/>
    </dgm:pt>
    <dgm:pt modelId="{CAF3F305-0526-42CB-A397-1E7CD66A643D}" type="pres">
      <dgm:prSet presAssocID="{2E11A568-539B-424C-B6DA-0FD99FBE3A3E}" presName="Name37" presStyleLbl="parChTrans1D4" presStyleIdx="41" presStyleCnt="68"/>
      <dgm:spPr/>
    </dgm:pt>
    <dgm:pt modelId="{ADA3B729-0D11-4554-B7B9-C42A97339E40}" type="pres">
      <dgm:prSet presAssocID="{C47B3FC7-870A-442B-BAA6-3B1AAF8CEECD}" presName="hierRoot2" presStyleCnt="0">
        <dgm:presLayoutVars>
          <dgm:hierBranch val="init"/>
        </dgm:presLayoutVars>
      </dgm:prSet>
      <dgm:spPr/>
    </dgm:pt>
    <dgm:pt modelId="{217D7C9F-B355-4266-99B4-57C65B994CBA}" type="pres">
      <dgm:prSet presAssocID="{C47B3FC7-870A-442B-BAA6-3B1AAF8CEECD}" presName="rootComposite" presStyleCnt="0"/>
      <dgm:spPr/>
    </dgm:pt>
    <dgm:pt modelId="{F0D63433-5AE6-40B3-9801-3AD767B9FD9E}" type="pres">
      <dgm:prSet presAssocID="{C47B3FC7-870A-442B-BAA6-3B1AAF8CEECD}" presName="rootText" presStyleLbl="node4" presStyleIdx="41" presStyleCnt="68">
        <dgm:presLayoutVars>
          <dgm:chPref val="3"/>
        </dgm:presLayoutVars>
      </dgm:prSet>
      <dgm:spPr/>
    </dgm:pt>
    <dgm:pt modelId="{794082E4-755F-47DD-8A81-BF4C064B1D39}" type="pres">
      <dgm:prSet presAssocID="{C47B3FC7-870A-442B-BAA6-3B1AAF8CEECD}" presName="rootConnector" presStyleLbl="node4" presStyleIdx="41" presStyleCnt="68"/>
      <dgm:spPr/>
    </dgm:pt>
    <dgm:pt modelId="{7A8F9E2E-5323-4B04-AB6B-E40475EFA040}" type="pres">
      <dgm:prSet presAssocID="{C47B3FC7-870A-442B-BAA6-3B1AAF8CEECD}" presName="hierChild4" presStyleCnt="0"/>
      <dgm:spPr/>
    </dgm:pt>
    <dgm:pt modelId="{F52FAA1C-9CC9-426B-B38C-607D1F307067}" type="pres">
      <dgm:prSet presAssocID="{C47B3FC7-870A-442B-BAA6-3B1AAF8CEECD}" presName="hierChild5" presStyleCnt="0"/>
      <dgm:spPr/>
    </dgm:pt>
    <dgm:pt modelId="{31BB0E4D-1F26-4B30-8737-8118A50C4FFC}" type="pres">
      <dgm:prSet presAssocID="{CCB3055D-DF17-403A-8B0B-5126878DAC37}" presName="hierChild5" presStyleCnt="0"/>
      <dgm:spPr/>
    </dgm:pt>
    <dgm:pt modelId="{F000044D-1B3B-496F-85C8-53A131E85C46}" type="pres">
      <dgm:prSet presAssocID="{3AA6174D-E91A-4E14-AC56-BE1AF82F9E8F}" presName="Name37" presStyleLbl="parChTrans1D4" presStyleIdx="42" presStyleCnt="68"/>
      <dgm:spPr/>
    </dgm:pt>
    <dgm:pt modelId="{C0E5B066-E0BB-414D-8ED7-23A1516C5B9E}" type="pres">
      <dgm:prSet presAssocID="{C1D90374-9CA6-48DE-84FB-950280246659}" presName="hierRoot2" presStyleCnt="0">
        <dgm:presLayoutVars>
          <dgm:hierBranch val="init"/>
        </dgm:presLayoutVars>
      </dgm:prSet>
      <dgm:spPr/>
    </dgm:pt>
    <dgm:pt modelId="{0A4AF118-747F-4C96-862D-6B3C6CEE4078}" type="pres">
      <dgm:prSet presAssocID="{C1D90374-9CA6-48DE-84FB-950280246659}" presName="rootComposite" presStyleCnt="0"/>
      <dgm:spPr/>
    </dgm:pt>
    <dgm:pt modelId="{8B335C83-99C9-4F74-9FC7-5044EBE4DCBB}" type="pres">
      <dgm:prSet presAssocID="{C1D90374-9CA6-48DE-84FB-950280246659}" presName="rootText" presStyleLbl="node4" presStyleIdx="42" presStyleCnt="68">
        <dgm:presLayoutVars>
          <dgm:chPref val="3"/>
        </dgm:presLayoutVars>
      </dgm:prSet>
      <dgm:spPr/>
    </dgm:pt>
    <dgm:pt modelId="{DDE945ED-2C63-4CE9-AD92-C10D1703250E}" type="pres">
      <dgm:prSet presAssocID="{C1D90374-9CA6-48DE-84FB-950280246659}" presName="rootConnector" presStyleLbl="node4" presStyleIdx="42" presStyleCnt="68"/>
      <dgm:spPr/>
    </dgm:pt>
    <dgm:pt modelId="{ED95B9A8-012A-4AD5-B668-B2A23528FA04}" type="pres">
      <dgm:prSet presAssocID="{C1D90374-9CA6-48DE-84FB-950280246659}" presName="hierChild4" presStyleCnt="0"/>
      <dgm:spPr/>
    </dgm:pt>
    <dgm:pt modelId="{C06C2C01-86DF-4FCD-ACD1-9B812728C3B4}" type="pres">
      <dgm:prSet presAssocID="{C1D90374-9CA6-48DE-84FB-950280246659}" presName="hierChild5" presStyleCnt="0"/>
      <dgm:spPr/>
    </dgm:pt>
    <dgm:pt modelId="{8806092C-6B79-42A0-8992-3FDF894E3489}" type="pres">
      <dgm:prSet presAssocID="{65E7A9D3-B2F7-473A-B8EC-F33C412D0A66}" presName="hierChild5" presStyleCnt="0"/>
      <dgm:spPr/>
    </dgm:pt>
    <dgm:pt modelId="{3D18CDBE-4624-4243-8DF0-79206957C382}" type="pres">
      <dgm:prSet presAssocID="{4EF57745-8672-4B88-9EF3-DEC2E70AD7A2}" presName="Name37" presStyleLbl="parChTrans1D3" presStyleIdx="3" presStyleCnt="8"/>
      <dgm:spPr/>
    </dgm:pt>
    <dgm:pt modelId="{0F5857ED-5A1D-4B3F-ABD3-AAD45371D166}" type="pres">
      <dgm:prSet presAssocID="{0C024A3C-F101-477F-A352-4CE014EF924F}" presName="hierRoot2" presStyleCnt="0">
        <dgm:presLayoutVars>
          <dgm:hierBranch val="init"/>
        </dgm:presLayoutVars>
      </dgm:prSet>
      <dgm:spPr/>
    </dgm:pt>
    <dgm:pt modelId="{D7350F3F-C690-442B-8400-9B3EE20DA05E}" type="pres">
      <dgm:prSet presAssocID="{0C024A3C-F101-477F-A352-4CE014EF924F}" presName="rootComposite" presStyleCnt="0"/>
      <dgm:spPr/>
    </dgm:pt>
    <dgm:pt modelId="{607AAA25-1856-45E1-802A-19A420AFF8B1}" type="pres">
      <dgm:prSet presAssocID="{0C024A3C-F101-477F-A352-4CE014EF924F}" presName="rootText" presStyleLbl="node3" presStyleIdx="3" presStyleCnt="8">
        <dgm:presLayoutVars>
          <dgm:chPref val="3"/>
        </dgm:presLayoutVars>
      </dgm:prSet>
      <dgm:spPr/>
    </dgm:pt>
    <dgm:pt modelId="{FDAB7007-645A-455C-9F4C-98F2942388C6}" type="pres">
      <dgm:prSet presAssocID="{0C024A3C-F101-477F-A352-4CE014EF924F}" presName="rootConnector" presStyleLbl="node3" presStyleIdx="3" presStyleCnt="8"/>
      <dgm:spPr/>
    </dgm:pt>
    <dgm:pt modelId="{18AE5F50-CBFE-4156-B6A4-52019546A01A}" type="pres">
      <dgm:prSet presAssocID="{0C024A3C-F101-477F-A352-4CE014EF924F}" presName="hierChild4" presStyleCnt="0"/>
      <dgm:spPr/>
    </dgm:pt>
    <dgm:pt modelId="{43CDC63E-5487-457A-8EFA-C27B38E3FD13}" type="pres">
      <dgm:prSet presAssocID="{F7D3DF1E-C72F-4148-BF48-23AFFE7EAAA3}" presName="Name37" presStyleLbl="parChTrans1D4" presStyleIdx="43" presStyleCnt="68"/>
      <dgm:spPr/>
    </dgm:pt>
    <dgm:pt modelId="{B0E753E3-F21A-4D5E-B1DC-E6EAB90703D2}" type="pres">
      <dgm:prSet presAssocID="{34817598-FF8D-4D37-AC2A-2F10304F187A}" presName="hierRoot2" presStyleCnt="0">
        <dgm:presLayoutVars>
          <dgm:hierBranch val="init"/>
        </dgm:presLayoutVars>
      </dgm:prSet>
      <dgm:spPr/>
    </dgm:pt>
    <dgm:pt modelId="{5ABDAE8B-1DE8-4257-89F6-ED48296F62AA}" type="pres">
      <dgm:prSet presAssocID="{34817598-FF8D-4D37-AC2A-2F10304F187A}" presName="rootComposite" presStyleCnt="0"/>
      <dgm:spPr/>
    </dgm:pt>
    <dgm:pt modelId="{5FCC405A-0C25-4895-A3AF-A79718A7DE96}" type="pres">
      <dgm:prSet presAssocID="{34817598-FF8D-4D37-AC2A-2F10304F187A}" presName="rootText" presStyleLbl="node4" presStyleIdx="43" presStyleCnt="68">
        <dgm:presLayoutVars>
          <dgm:chPref val="3"/>
        </dgm:presLayoutVars>
      </dgm:prSet>
      <dgm:spPr/>
    </dgm:pt>
    <dgm:pt modelId="{6BADCBC3-572E-4682-8240-B6916E5C7986}" type="pres">
      <dgm:prSet presAssocID="{34817598-FF8D-4D37-AC2A-2F10304F187A}" presName="rootConnector" presStyleLbl="node4" presStyleIdx="43" presStyleCnt="68"/>
      <dgm:spPr/>
    </dgm:pt>
    <dgm:pt modelId="{902F3027-BB09-4A94-BDA1-30DF111B0691}" type="pres">
      <dgm:prSet presAssocID="{34817598-FF8D-4D37-AC2A-2F10304F187A}" presName="hierChild4" presStyleCnt="0"/>
      <dgm:spPr/>
    </dgm:pt>
    <dgm:pt modelId="{730CCB48-033D-4CA3-849D-530EA28ED075}" type="pres">
      <dgm:prSet presAssocID="{EC7CDD0C-BE72-483B-A671-41997A812169}" presName="Name37" presStyleLbl="parChTrans1D4" presStyleIdx="44" presStyleCnt="68"/>
      <dgm:spPr/>
    </dgm:pt>
    <dgm:pt modelId="{8C694D54-7C3E-4776-9C50-10D3D5BFC0B1}" type="pres">
      <dgm:prSet presAssocID="{0215BE6B-E410-42E1-806D-A74B8415AB01}" presName="hierRoot2" presStyleCnt="0">
        <dgm:presLayoutVars>
          <dgm:hierBranch val="init"/>
        </dgm:presLayoutVars>
      </dgm:prSet>
      <dgm:spPr/>
    </dgm:pt>
    <dgm:pt modelId="{EB04F16B-0672-41E7-97AB-C910B1392C9B}" type="pres">
      <dgm:prSet presAssocID="{0215BE6B-E410-42E1-806D-A74B8415AB01}" presName="rootComposite" presStyleCnt="0"/>
      <dgm:spPr/>
    </dgm:pt>
    <dgm:pt modelId="{27F0E0B8-E6E5-491D-8462-8DA4B0A3E2E6}" type="pres">
      <dgm:prSet presAssocID="{0215BE6B-E410-42E1-806D-A74B8415AB01}" presName="rootText" presStyleLbl="node4" presStyleIdx="44" presStyleCnt="68">
        <dgm:presLayoutVars>
          <dgm:chPref val="3"/>
        </dgm:presLayoutVars>
      </dgm:prSet>
      <dgm:spPr/>
    </dgm:pt>
    <dgm:pt modelId="{160A3509-0D2E-4801-B3A1-90B139FD436C}" type="pres">
      <dgm:prSet presAssocID="{0215BE6B-E410-42E1-806D-A74B8415AB01}" presName="rootConnector" presStyleLbl="node4" presStyleIdx="44" presStyleCnt="68"/>
      <dgm:spPr/>
    </dgm:pt>
    <dgm:pt modelId="{AEE27063-45F1-40FA-B9F8-BEB045757D3F}" type="pres">
      <dgm:prSet presAssocID="{0215BE6B-E410-42E1-806D-A74B8415AB01}" presName="hierChild4" presStyleCnt="0"/>
      <dgm:spPr/>
    </dgm:pt>
    <dgm:pt modelId="{F3886517-45C5-4E0D-AB6B-EA546C3DC157}" type="pres">
      <dgm:prSet presAssocID="{F2066EE5-CF30-4E6A-BD5E-75CCEF84C018}" presName="Name37" presStyleLbl="parChTrans1D4" presStyleIdx="45" presStyleCnt="68"/>
      <dgm:spPr/>
    </dgm:pt>
    <dgm:pt modelId="{132013CC-A20E-4D4B-91D3-6E8E928D76D9}" type="pres">
      <dgm:prSet presAssocID="{CA57ADC7-8921-4637-84AA-5FBA51919688}" presName="hierRoot2" presStyleCnt="0">
        <dgm:presLayoutVars>
          <dgm:hierBranch val="init"/>
        </dgm:presLayoutVars>
      </dgm:prSet>
      <dgm:spPr/>
    </dgm:pt>
    <dgm:pt modelId="{35956C06-62CB-4837-A716-A0272BDED36B}" type="pres">
      <dgm:prSet presAssocID="{CA57ADC7-8921-4637-84AA-5FBA51919688}" presName="rootComposite" presStyleCnt="0"/>
      <dgm:spPr/>
    </dgm:pt>
    <dgm:pt modelId="{3068EE8C-9EA8-49CA-BE42-A6B41588F7B6}" type="pres">
      <dgm:prSet presAssocID="{CA57ADC7-8921-4637-84AA-5FBA51919688}" presName="rootText" presStyleLbl="node4" presStyleIdx="45" presStyleCnt="68">
        <dgm:presLayoutVars>
          <dgm:chPref val="3"/>
        </dgm:presLayoutVars>
      </dgm:prSet>
      <dgm:spPr/>
    </dgm:pt>
    <dgm:pt modelId="{0DDDF46B-AC64-4D61-B574-CAE344889014}" type="pres">
      <dgm:prSet presAssocID="{CA57ADC7-8921-4637-84AA-5FBA51919688}" presName="rootConnector" presStyleLbl="node4" presStyleIdx="45" presStyleCnt="68"/>
      <dgm:spPr/>
    </dgm:pt>
    <dgm:pt modelId="{59264359-747A-4871-AF86-14966EF2967C}" type="pres">
      <dgm:prSet presAssocID="{CA57ADC7-8921-4637-84AA-5FBA51919688}" presName="hierChild4" presStyleCnt="0"/>
      <dgm:spPr/>
    </dgm:pt>
    <dgm:pt modelId="{FFF11DA2-7E21-45A3-86C8-D735C811DC72}" type="pres">
      <dgm:prSet presAssocID="{CA57ADC7-8921-4637-84AA-5FBA51919688}" presName="hierChild5" presStyleCnt="0"/>
      <dgm:spPr/>
    </dgm:pt>
    <dgm:pt modelId="{FF2F5005-7E73-40D9-A3C2-8238C51EAECF}" type="pres">
      <dgm:prSet presAssocID="{E8FEAB34-D65E-434A-9BFA-E84ED5808C21}" presName="Name37" presStyleLbl="parChTrans1D4" presStyleIdx="46" presStyleCnt="68"/>
      <dgm:spPr/>
    </dgm:pt>
    <dgm:pt modelId="{BCCCD27F-767B-4789-95C0-A0157D100F4F}" type="pres">
      <dgm:prSet presAssocID="{44EEF823-3467-4579-AAEA-9E027782D0FA}" presName="hierRoot2" presStyleCnt="0">
        <dgm:presLayoutVars>
          <dgm:hierBranch val="init"/>
        </dgm:presLayoutVars>
      </dgm:prSet>
      <dgm:spPr/>
    </dgm:pt>
    <dgm:pt modelId="{083CF965-216F-4D67-B8D4-D1F822B1A1B6}" type="pres">
      <dgm:prSet presAssocID="{44EEF823-3467-4579-AAEA-9E027782D0FA}" presName="rootComposite" presStyleCnt="0"/>
      <dgm:spPr/>
    </dgm:pt>
    <dgm:pt modelId="{0B473D25-287A-42A3-9178-E0878CCD83A5}" type="pres">
      <dgm:prSet presAssocID="{44EEF823-3467-4579-AAEA-9E027782D0FA}" presName="rootText" presStyleLbl="node4" presStyleIdx="46" presStyleCnt="68">
        <dgm:presLayoutVars>
          <dgm:chPref val="3"/>
        </dgm:presLayoutVars>
      </dgm:prSet>
      <dgm:spPr/>
    </dgm:pt>
    <dgm:pt modelId="{1B255E18-73E9-4735-9E14-3E0A884F9C5C}" type="pres">
      <dgm:prSet presAssocID="{44EEF823-3467-4579-AAEA-9E027782D0FA}" presName="rootConnector" presStyleLbl="node4" presStyleIdx="46" presStyleCnt="68"/>
      <dgm:spPr/>
    </dgm:pt>
    <dgm:pt modelId="{3FF8CEFA-CFAA-4E4A-AA3F-FA10EBEBC335}" type="pres">
      <dgm:prSet presAssocID="{44EEF823-3467-4579-AAEA-9E027782D0FA}" presName="hierChild4" presStyleCnt="0"/>
      <dgm:spPr/>
    </dgm:pt>
    <dgm:pt modelId="{EB467090-E7B0-467F-AD8A-98518CB4559D}" type="pres">
      <dgm:prSet presAssocID="{44EEF823-3467-4579-AAEA-9E027782D0FA}" presName="hierChild5" presStyleCnt="0"/>
      <dgm:spPr/>
    </dgm:pt>
    <dgm:pt modelId="{B380ED6A-5714-4DFB-9B56-7108272CAA72}" type="pres">
      <dgm:prSet presAssocID="{0215BE6B-E410-42E1-806D-A74B8415AB01}" presName="hierChild5" presStyleCnt="0"/>
      <dgm:spPr/>
    </dgm:pt>
    <dgm:pt modelId="{AA905A15-7564-4C56-B6CC-C847446805B6}" type="pres">
      <dgm:prSet presAssocID="{972225E4-DB66-44B4-8169-5ED51D62E1CB}" presName="Name37" presStyleLbl="parChTrans1D4" presStyleIdx="47" presStyleCnt="68"/>
      <dgm:spPr/>
    </dgm:pt>
    <dgm:pt modelId="{E322BDEB-80AA-44A7-88CA-F5574D294A80}" type="pres">
      <dgm:prSet presAssocID="{27F3AD2E-A11F-4841-876D-08B2BC752EBE}" presName="hierRoot2" presStyleCnt="0">
        <dgm:presLayoutVars>
          <dgm:hierBranch val="init"/>
        </dgm:presLayoutVars>
      </dgm:prSet>
      <dgm:spPr/>
    </dgm:pt>
    <dgm:pt modelId="{7E860B1D-D9EA-4485-A662-713CA53E74E5}" type="pres">
      <dgm:prSet presAssocID="{27F3AD2E-A11F-4841-876D-08B2BC752EBE}" presName="rootComposite" presStyleCnt="0"/>
      <dgm:spPr/>
    </dgm:pt>
    <dgm:pt modelId="{A796D41C-9D7B-453F-87FD-86BC7E039559}" type="pres">
      <dgm:prSet presAssocID="{27F3AD2E-A11F-4841-876D-08B2BC752EBE}" presName="rootText" presStyleLbl="node4" presStyleIdx="47" presStyleCnt="68">
        <dgm:presLayoutVars>
          <dgm:chPref val="3"/>
        </dgm:presLayoutVars>
      </dgm:prSet>
      <dgm:spPr/>
    </dgm:pt>
    <dgm:pt modelId="{D19BE342-CA45-4244-B670-B39CA4CD2602}" type="pres">
      <dgm:prSet presAssocID="{27F3AD2E-A11F-4841-876D-08B2BC752EBE}" presName="rootConnector" presStyleLbl="node4" presStyleIdx="47" presStyleCnt="68"/>
      <dgm:spPr/>
    </dgm:pt>
    <dgm:pt modelId="{01FE9C4D-0741-4003-BB38-274E2F144490}" type="pres">
      <dgm:prSet presAssocID="{27F3AD2E-A11F-4841-876D-08B2BC752EBE}" presName="hierChild4" presStyleCnt="0"/>
      <dgm:spPr/>
    </dgm:pt>
    <dgm:pt modelId="{CB4BEA9E-DFA6-4A0B-BB11-A9793E635A80}" type="pres">
      <dgm:prSet presAssocID="{27F3AD2E-A11F-4841-876D-08B2BC752EBE}" presName="hierChild5" presStyleCnt="0"/>
      <dgm:spPr/>
    </dgm:pt>
    <dgm:pt modelId="{C44E623E-7C84-44F5-B69E-1E7BB8D53CB0}" type="pres">
      <dgm:prSet presAssocID="{CB5CEC57-C3FA-42EC-ADFA-EAE45BAA8916}" presName="Name37" presStyleLbl="parChTrans1D4" presStyleIdx="48" presStyleCnt="68"/>
      <dgm:spPr/>
    </dgm:pt>
    <dgm:pt modelId="{D37DC845-0836-4D8C-B0BB-3BDAF9736991}" type="pres">
      <dgm:prSet presAssocID="{9D303079-1B81-4CE8-AB08-68535CC49B3F}" presName="hierRoot2" presStyleCnt="0">
        <dgm:presLayoutVars>
          <dgm:hierBranch val="init"/>
        </dgm:presLayoutVars>
      </dgm:prSet>
      <dgm:spPr/>
    </dgm:pt>
    <dgm:pt modelId="{5AC51B71-23F7-402E-9CB3-3B63DD36FC39}" type="pres">
      <dgm:prSet presAssocID="{9D303079-1B81-4CE8-AB08-68535CC49B3F}" presName="rootComposite" presStyleCnt="0"/>
      <dgm:spPr/>
    </dgm:pt>
    <dgm:pt modelId="{D8989AE5-458B-446D-8F80-9709581AA559}" type="pres">
      <dgm:prSet presAssocID="{9D303079-1B81-4CE8-AB08-68535CC49B3F}" presName="rootText" presStyleLbl="node4" presStyleIdx="48" presStyleCnt="68">
        <dgm:presLayoutVars>
          <dgm:chPref val="3"/>
        </dgm:presLayoutVars>
      </dgm:prSet>
      <dgm:spPr/>
    </dgm:pt>
    <dgm:pt modelId="{B91152D0-7877-482F-8555-8EEEB48A654B}" type="pres">
      <dgm:prSet presAssocID="{9D303079-1B81-4CE8-AB08-68535CC49B3F}" presName="rootConnector" presStyleLbl="node4" presStyleIdx="48" presStyleCnt="68"/>
      <dgm:spPr/>
    </dgm:pt>
    <dgm:pt modelId="{3BDCC80F-B08A-4291-81E1-E44F14DD4E93}" type="pres">
      <dgm:prSet presAssocID="{9D303079-1B81-4CE8-AB08-68535CC49B3F}" presName="hierChild4" presStyleCnt="0"/>
      <dgm:spPr/>
    </dgm:pt>
    <dgm:pt modelId="{605E0EC0-9239-48DF-AA7D-26B32F3758B6}" type="pres">
      <dgm:prSet presAssocID="{9D303079-1B81-4CE8-AB08-68535CC49B3F}" presName="hierChild5" presStyleCnt="0"/>
      <dgm:spPr/>
    </dgm:pt>
    <dgm:pt modelId="{3129F653-8A82-41E0-A371-3D1F3229DFD7}" type="pres">
      <dgm:prSet presAssocID="{28849BF9-A657-45B4-B127-FB5C87855936}" presName="Name37" presStyleLbl="parChTrans1D4" presStyleIdx="49" presStyleCnt="68"/>
      <dgm:spPr/>
    </dgm:pt>
    <dgm:pt modelId="{DA407598-53BD-43E0-9BE8-94FCB4BE4DDB}" type="pres">
      <dgm:prSet presAssocID="{5E7951E3-4CB6-45F5-8391-889EF6E00194}" presName="hierRoot2" presStyleCnt="0">
        <dgm:presLayoutVars>
          <dgm:hierBranch val="init"/>
        </dgm:presLayoutVars>
      </dgm:prSet>
      <dgm:spPr/>
    </dgm:pt>
    <dgm:pt modelId="{0F848A9B-FD82-4DDB-BFE3-F10F953E74CE}" type="pres">
      <dgm:prSet presAssocID="{5E7951E3-4CB6-45F5-8391-889EF6E00194}" presName="rootComposite" presStyleCnt="0"/>
      <dgm:spPr/>
    </dgm:pt>
    <dgm:pt modelId="{C84626AE-774E-40B9-9B28-09F4670D8DB5}" type="pres">
      <dgm:prSet presAssocID="{5E7951E3-4CB6-45F5-8391-889EF6E00194}" presName="rootText" presStyleLbl="node4" presStyleIdx="49" presStyleCnt="68">
        <dgm:presLayoutVars>
          <dgm:chPref val="3"/>
        </dgm:presLayoutVars>
      </dgm:prSet>
      <dgm:spPr/>
    </dgm:pt>
    <dgm:pt modelId="{010A711F-3171-491C-B60D-9C68FA83BD0A}" type="pres">
      <dgm:prSet presAssocID="{5E7951E3-4CB6-45F5-8391-889EF6E00194}" presName="rootConnector" presStyleLbl="node4" presStyleIdx="49" presStyleCnt="68"/>
      <dgm:spPr/>
    </dgm:pt>
    <dgm:pt modelId="{4476C4E9-4EFB-4562-8E2D-827AF4BEA485}" type="pres">
      <dgm:prSet presAssocID="{5E7951E3-4CB6-45F5-8391-889EF6E00194}" presName="hierChild4" presStyleCnt="0"/>
      <dgm:spPr/>
    </dgm:pt>
    <dgm:pt modelId="{8659E676-A1DC-4BAD-BDC3-687E1106BC31}" type="pres">
      <dgm:prSet presAssocID="{5E7951E3-4CB6-45F5-8391-889EF6E00194}" presName="hierChild5" presStyleCnt="0"/>
      <dgm:spPr/>
    </dgm:pt>
    <dgm:pt modelId="{5E2CAA50-4DAE-4EFE-9E26-00C816F794B6}" type="pres">
      <dgm:prSet presAssocID="{34817598-FF8D-4D37-AC2A-2F10304F187A}" presName="hierChild5" presStyleCnt="0"/>
      <dgm:spPr/>
    </dgm:pt>
    <dgm:pt modelId="{EBFDF865-B29A-4057-B1B4-835C48B23DE1}" type="pres">
      <dgm:prSet presAssocID="{4785778B-4207-427A-B236-CDA109B8315D}" presName="Name37" presStyleLbl="parChTrans1D4" presStyleIdx="50" presStyleCnt="68"/>
      <dgm:spPr/>
    </dgm:pt>
    <dgm:pt modelId="{E3CE70AD-EC07-45BD-80D2-D73FE8339F77}" type="pres">
      <dgm:prSet presAssocID="{824379E1-519F-49F6-AD81-A5919B076C8F}" presName="hierRoot2" presStyleCnt="0">
        <dgm:presLayoutVars>
          <dgm:hierBranch val="init"/>
        </dgm:presLayoutVars>
      </dgm:prSet>
      <dgm:spPr/>
    </dgm:pt>
    <dgm:pt modelId="{79514670-4E18-470F-8914-C84BF6E4C013}" type="pres">
      <dgm:prSet presAssocID="{824379E1-519F-49F6-AD81-A5919B076C8F}" presName="rootComposite" presStyleCnt="0"/>
      <dgm:spPr/>
    </dgm:pt>
    <dgm:pt modelId="{6973F609-C6AE-4A39-AFCD-76E374CC583B}" type="pres">
      <dgm:prSet presAssocID="{824379E1-519F-49F6-AD81-A5919B076C8F}" presName="rootText" presStyleLbl="node4" presStyleIdx="50" presStyleCnt="68">
        <dgm:presLayoutVars>
          <dgm:chPref val="3"/>
        </dgm:presLayoutVars>
      </dgm:prSet>
      <dgm:spPr/>
    </dgm:pt>
    <dgm:pt modelId="{AC3DE485-F4F9-4295-A147-19FE62A3F912}" type="pres">
      <dgm:prSet presAssocID="{824379E1-519F-49F6-AD81-A5919B076C8F}" presName="rootConnector" presStyleLbl="node4" presStyleIdx="50" presStyleCnt="68"/>
      <dgm:spPr/>
    </dgm:pt>
    <dgm:pt modelId="{E29D0F01-DF39-4D36-894E-AE1A5E519C37}" type="pres">
      <dgm:prSet presAssocID="{824379E1-519F-49F6-AD81-A5919B076C8F}" presName="hierChild4" presStyleCnt="0"/>
      <dgm:spPr/>
    </dgm:pt>
    <dgm:pt modelId="{226F4BA6-789D-4F3D-835A-4AEC63C6E432}" type="pres">
      <dgm:prSet presAssocID="{824379E1-519F-49F6-AD81-A5919B076C8F}" presName="hierChild5" presStyleCnt="0"/>
      <dgm:spPr/>
    </dgm:pt>
    <dgm:pt modelId="{4487CDF1-253C-4835-B951-EC5DBB859710}" type="pres">
      <dgm:prSet presAssocID="{EF26411A-09AF-4402-8583-9792243E7D1C}" presName="Name37" presStyleLbl="parChTrans1D4" presStyleIdx="51" presStyleCnt="68"/>
      <dgm:spPr/>
    </dgm:pt>
    <dgm:pt modelId="{557C993C-4D66-4D91-9EC7-2D42C5A0107D}" type="pres">
      <dgm:prSet presAssocID="{EF97169F-7399-40B8-9BEC-0F4E0502C47B}" presName="hierRoot2" presStyleCnt="0">
        <dgm:presLayoutVars>
          <dgm:hierBranch val="init"/>
        </dgm:presLayoutVars>
      </dgm:prSet>
      <dgm:spPr/>
    </dgm:pt>
    <dgm:pt modelId="{42090E02-31A2-45B9-82D7-B985E163499E}" type="pres">
      <dgm:prSet presAssocID="{EF97169F-7399-40B8-9BEC-0F4E0502C47B}" presName="rootComposite" presStyleCnt="0"/>
      <dgm:spPr/>
    </dgm:pt>
    <dgm:pt modelId="{523DACB1-660C-4415-AC78-624384BF8B6E}" type="pres">
      <dgm:prSet presAssocID="{EF97169F-7399-40B8-9BEC-0F4E0502C47B}" presName="rootText" presStyleLbl="node4" presStyleIdx="51" presStyleCnt="68">
        <dgm:presLayoutVars>
          <dgm:chPref val="3"/>
        </dgm:presLayoutVars>
      </dgm:prSet>
      <dgm:spPr/>
    </dgm:pt>
    <dgm:pt modelId="{E31D0568-DA11-49A1-8019-5E14E95503B4}" type="pres">
      <dgm:prSet presAssocID="{EF97169F-7399-40B8-9BEC-0F4E0502C47B}" presName="rootConnector" presStyleLbl="node4" presStyleIdx="51" presStyleCnt="68"/>
      <dgm:spPr/>
    </dgm:pt>
    <dgm:pt modelId="{FD92F955-B38F-4943-9E7A-11B59464EA0C}" type="pres">
      <dgm:prSet presAssocID="{EF97169F-7399-40B8-9BEC-0F4E0502C47B}" presName="hierChild4" presStyleCnt="0"/>
      <dgm:spPr/>
    </dgm:pt>
    <dgm:pt modelId="{436DEBF1-8476-4BFB-9C99-A43EB1E3E78F}" type="pres">
      <dgm:prSet presAssocID="{EF97169F-7399-40B8-9BEC-0F4E0502C47B}" presName="hierChild5" presStyleCnt="0"/>
      <dgm:spPr/>
    </dgm:pt>
    <dgm:pt modelId="{17C1C07A-796A-444D-99C6-DD645613D71F}" type="pres">
      <dgm:prSet presAssocID="{0C024A3C-F101-477F-A352-4CE014EF924F}" presName="hierChild5" presStyleCnt="0"/>
      <dgm:spPr/>
    </dgm:pt>
    <dgm:pt modelId="{145E286D-EBCD-4122-97A9-F8A2192A9EDC}" type="pres">
      <dgm:prSet presAssocID="{1EC3366C-A92A-4EF5-A231-AC046A25EA86}" presName="hierChild5" presStyleCnt="0"/>
      <dgm:spPr/>
    </dgm:pt>
    <dgm:pt modelId="{12DF59D5-A04D-498A-8C51-7890AA982FA7}" type="pres">
      <dgm:prSet presAssocID="{36EC6376-109F-40DD-BEA8-26460EB4C227}" presName="Name37" presStyleLbl="parChTrans1D2" presStyleIdx="2" presStyleCnt="4"/>
      <dgm:spPr/>
    </dgm:pt>
    <dgm:pt modelId="{AAD74B85-5E7D-4786-9A99-EF29D7A71828}" type="pres">
      <dgm:prSet presAssocID="{FFAAD5D5-F38E-4832-AA90-D40C730C4162}" presName="hierRoot2" presStyleCnt="0">
        <dgm:presLayoutVars>
          <dgm:hierBranch val="init"/>
        </dgm:presLayoutVars>
      </dgm:prSet>
      <dgm:spPr/>
    </dgm:pt>
    <dgm:pt modelId="{9E6877FA-BCEF-444C-8A75-621A4CE7A684}" type="pres">
      <dgm:prSet presAssocID="{FFAAD5D5-F38E-4832-AA90-D40C730C4162}" presName="rootComposite" presStyleCnt="0"/>
      <dgm:spPr/>
    </dgm:pt>
    <dgm:pt modelId="{036DC22D-29A3-44CA-B3DB-53CCEBD22D4B}" type="pres">
      <dgm:prSet presAssocID="{FFAAD5D5-F38E-4832-AA90-D40C730C4162}" presName="rootText" presStyleLbl="node2" presStyleIdx="2" presStyleCnt="4">
        <dgm:presLayoutVars>
          <dgm:chPref val="3"/>
        </dgm:presLayoutVars>
      </dgm:prSet>
      <dgm:spPr/>
    </dgm:pt>
    <dgm:pt modelId="{62855976-8F95-4C7F-814C-F8BA8CE7298A}" type="pres">
      <dgm:prSet presAssocID="{FFAAD5D5-F38E-4832-AA90-D40C730C4162}" presName="rootConnector" presStyleLbl="node2" presStyleIdx="2" presStyleCnt="4"/>
      <dgm:spPr/>
    </dgm:pt>
    <dgm:pt modelId="{C05EDC62-46E2-4394-9152-03AD9F6BEAFE}" type="pres">
      <dgm:prSet presAssocID="{FFAAD5D5-F38E-4832-AA90-D40C730C4162}" presName="hierChild4" presStyleCnt="0"/>
      <dgm:spPr/>
    </dgm:pt>
    <dgm:pt modelId="{FF768B14-BD56-4475-852F-1826A9D75EA9}" type="pres">
      <dgm:prSet presAssocID="{EE747F72-5F6D-4C56-84CC-37A9CF16CE30}" presName="Name37" presStyleLbl="parChTrans1D3" presStyleIdx="4" presStyleCnt="8"/>
      <dgm:spPr/>
    </dgm:pt>
    <dgm:pt modelId="{F6033625-3D47-4CE7-A532-2F5A1114FF44}" type="pres">
      <dgm:prSet presAssocID="{CE369B6B-BC1F-4F47-9E0E-657DCF868747}" presName="hierRoot2" presStyleCnt="0">
        <dgm:presLayoutVars>
          <dgm:hierBranch val="init"/>
        </dgm:presLayoutVars>
      </dgm:prSet>
      <dgm:spPr/>
    </dgm:pt>
    <dgm:pt modelId="{EDA02E7D-4C83-4E85-ABF4-EBE22612FEF0}" type="pres">
      <dgm:prSet presAssocID="{CE369B6B-BC1F-4F47-9E0E-657DCF868747}" presName="rootComposite" presStyleCnt="0"/>
      <dgm:spPr/>
    </dgm:pt>
    <dgm:pt modelId="{DA451E5F-D4C5-421A-875A-5F4CF97C0128}" type="pres">
      <dgm:prSet presAssocID="{CE369B6B-BC1F-4F47-9E0E-657DCF868747}" presName="rootText" presStyleLbl="node3" presStyleIdx="4" presStyleCnt="8">
        <dgm:presLayoutVars>
          <dgm:chPref val="3"/>
        </dgm:presLayoutVars>
      </dgm:prSet>
      <dgm:spPr/>
    </dgm:pt>
    <dgm:pt modelId="{0D759CEA-4AC6-43D3-AAB3-A7A53BAD08FD}" type="pres">
      <dgm:prSet presAssocID="{CE369B6B-BC1F-4F47-9E0E-657DCF868747}" presName="rootConnector" presStyleLbl="node3" presStyleIdx="4" presStyleCnt="8"/>
      <dgm:spPr/>
    </dgm:pt>
    <dgm:pt modelId="{5875C763-2214-40A0-992C-466DAF078E3E}" type="pres">
      <dgm:prSet presAssocID="{CE369B6B-BC1F-4F47-9E0E-657DCF868747}" presName="hierChild4" presStyleCnt="0"/>
      <dgm:spPr/>
    </dgm:pt>
    <dgm:pt modelId="{79C3F5C2-B4BC-40EF-9FFE-72CA74BDECE8}" type="pres">
      <dgm:prSet presAssocID="{39FBE061-DB06-4A89-B274-696585504227}" presName="Name37" presStyleLbl="parChTrans1D4" presStyleIdx="52" presStyleCnt="68"/>
      <dgm:spPr/>
    </dgm:pt>
    <dgm:pt modelId="{BEB4FC31-272E-4978-BB7E-C7BB5DE40EB5}" type="pres">
      <dgm:prSet presAssocID="{E19811EF-567C-4C06-96A3-8F77A06543DD}" presName="hierRoot2" presStyleCnt="0">
        <dgm:presLayoutVars>
          <dgm:hierBranch val="init"/>
        </dgm:presLayoutVars>
      </dgm:prSet>
      <dgm:spPr/>
    </dgm:pt>
    <dgm:pt modelId="{24520B52-4498-4AD4-AE1B-498DCF06DE7F}" type="pres">
      <dgm:prSet presAssocID="{E19811EF-567C-4C06-96A3-8F77A06543DD}" presName="rootComposite" presStyleCnt="0"/>
      <dgm:spPr/>
    </dgm:pt>
    <dgm:pt modelId="{8E16F17C-0482-47D6-8E00-567624CB38A8}" type="pres">
      <dgm:prSet presAssocID="{E19811EF-567C-4C06-96A3-8F77A06543DD}" presName="rootText" presStyleLbl="node4" presStyleIdx="52" presStyleCnt="68">
        <dgm:presLayoutVars>
          <dgm:chPref val="3"/>
        </dgm:presLayoutVars>
      </dgm:prSet>
      <dgm:spPr/>
    </dgm:pt>
    <dgm:pt modelId="{94A8F18C-40AD-4640-8395-BAD4D2308224}" type="pres">
      <dgm:prSet presAssocID="{E19811EF-567C-4C06-96A3-8F77A06543DD}" presName="rootConnector" presStyleLbl="node4" presStyleIdx="52" presStyleCnt="68"/>
      <dgm:spPr/>
    </dgm:pt>
    <dgm:pt modelId="{BEFC588D-9345-4113-A0EB-8B880F48C718}" type="pres">
      <dgm:prSet presAssocID="{E19811EF-567C-4C06-96A3-8F77A06543DD}" presName="hierChild4" presStyleCnt="0"/>
      <dgm:spPr/>
    </dgm:pt>
    <dgm:pt modelId="{8962C293-580E-4A2C-8433-B0C2554D589D}" type="pres">
      <dgm:prSet presAssocID="{02EFAF68-1799-44A2-8D18-1545C38BED73}" presName="Name37" presStyleLbl="parChTrans1D4" presStyleIdx="53" presStyleCnt="68"/>
      <dgm:spPr/>
    </dgm:pt>
    <dgm:pt modelId="{75A0EE39-3F94-4209-9714-64167C4C5559}" type="pres">
      <dgm:prSet presAssocID="{1C06CDEB-9A16-4E4E-9095-ED957D0FE7B7}" presName="hierRoot2" presStyleCnt="0">
        <dgm:presLayoutVars>
          <dgm:hierBranch val="init"/>
        </dgm:presLayoutVars>
      </dgm:prSet>
      <dgm:spPr/>
    </dgm:pt>
    <dgm:pt modelId="{0E25738A-C6ED-4C52-96CE-40AD54511D04}" type="pres">
      <dgm:prSet presAssocID="{1C06CDEB-9A16-4E4E-9095-ED957D0FE7B7}" presName="rootComposite" presStyleCnt="0"/>
      <dgm:spPr/>
    </dgm:pt>
    <dgm:pt modelId="{671C063B-16B8-4216-9D11-42A12A782504}" type="pres">
      <dgm:prSet presAssocID="{1C06CDEB-9A16-4E4E-9095-ED957D0FE7B7}" presName="rootText" presStyleLbl="node4" presStyleIdx="53" presStyleCnt="68">
        <dgm:presLayoutVars>
          <dgm:chPref val="3"/>
        </dgm:presLayoutVars>
      </dgm:prSet>
      <dgm:spPr/>
    </dgm:pt>
    <dgm:pt modelId="{BD7DA09F-9A3A-494E-92EA-4EE433BCC2DD}" type="pres">
      <dgm:prSet presAssocID="{1C06CDEB-9A16-4E4E-9095-ED957D0FE7B7}" presName="rootConnector" presStyleLbl="node4" presStyleIdx="53" presStyleCnt="68"/>
      <dgm:spPr/>
    </dgm:pt>
    <dgm:pt modelId="{1BFF3422-DE76-42CC-901F-84B72FAC1CC2}" type="pres">
      <dgm:prSet presAssocID="{1C06CDEB-9A16-4E4E-9095-ED957D0FE7B7}" presName="hierChild4" presStyleCnt="0"/>
      <dgm:spPr/>
    </dgm:pt>
    <dgm:pt modelId="{90F0ECFF-E9BB-447A-910E-A867CFE51599}" type="pres">
      <dgm:prSet presAssocID="{1C06CDEB-9A16-4E4E-9095-ED957D0FE7B7}" presName="hierChild5" presStyleCnt="0"/>
      <dgm:spPr/>
    </dgm:pt>
    <dgm:pt modelId="{CD744067-A8A7-4D47-8E47-F5A275139B2D}" type="pres">
      <dgm:prSet presAssocID="{75EC14D9-2DD9-4F39-B1F2-0D2E53022246}" presName="Name37" presStyleLbl="parChTrans1D4" presStyleIdx="54" presStyleCnt="68"/>
      <dgm:spPr/>
    </dgm:pt>
    <dgm:pt modelId="{282604CB-6A42-4D7D-89E3-7E2132F14691}" type="pres">
      <dgm:prSet presAssocID="{DDAC66D1-9666-4888-8E27-579A393D6FC4}" presName="hierRoot2" presStyleCnt="0">
        <dgm:presLayoutVars>
          <dgm:hierBranch val="init"/>
        </dgm:presLayoutVars>
      </dgm:prSet>
      <dgm:spPr/>
    </dgm:pt>
    <dgm:pt modelId="{709E3970-E573-4048-B286-E08E123E91A0}" type="pres">
      <dgm:prSet presAssocID="{DDAC66D1-9666-4888-8E27-579A393D6FC4}" presName="rootComposite" presStyleCnt="0"/>
      <dgm:spPr/>
    </dgm:pt>
    <dgm:pt modelId="{4D692C53-C789-4ECC-9575-06A8E543A36C}" type="pres">
      <dgm:prSet presAssocID="{DDAC66D1-9666-4888-8E27-579A393D6FC4}" presName="rootText" presStyleLbl="node4" presStyleIdx="54" presStyleCnt="68">
        <dgm:presLayoutVars>
          <dgm:chPref val="3"/>
        </dgm:presLayoutVars>
      </dgm:prSet>
      <dgm:spPr/>
    </dgm:pt>
    <dgm:pt modelId="{1C041108-5414-4CA5-B899-73671C59DFC4}" type="pres">
      <dgm:prSet presAssocID="{DDAC66D1-9666-4888-8E27-579A393D6FC4}" presName="rootConnector" presStyleLbl="node4" presStyleIdx="54" presStyleCnt="68"/>
      <dgm:spPr/>
    </dgm:pt>
    <dgm:pt modelId="{9F71AE5E-B727-46F9-9CC8-CDFEDA6A94FB}" type="pres">
      <dgm:prSet presAssocID="{DDAC66D1-9666-4888-8E27-579A393D6FC4}" presName="hierChild4" presStyleCnt="0"/>
      <dgm:spPr/>
    </dgm:pt>
    <dgm:pt modelId="{0B51122E-757F-4864-A645-5482960ED620}" type="pres">
      <dgm:prSet presAssocID="{DDAC66D1-9666-4888-8E27-579A393D6FC4}" presName="hierChild5" presStyleCnt="0"/>
      <dgm:spPr/>
    </dgm:pt>
    <dgm:pt modelId="{17F1F4C4-ADB6-4C47-8B57-0982379538F2}" type="pres">
      <dgm:prSet presAssocID="{E19811EF-567C-4C06-96A3-8F77A06543DD}" presName="hierChild5" presStyleCnt="0"/>
      <dgm:spPr/>
    </dgm:pt>
    <dgm:pt modelId="{856B19E2-6D20-4F98-A395-742DA05E6ED5}" type="pres">
      <dgm:prSet presAssocID="{11565A14-2A70-4B9F-8D03-6161CB4E1271}" presName="Name37" presStyleLbl="parChTrans1D4" presStyleIdx="55" presStyleCnt="68"/>
      <dgm:spPr/>
    </dgm:pt>
    <dgm:pt modelId="{ABD13173-8944-4BF5-8A46-E51D04244E03}" type="pres">
      <dgm:prSet presAssocID="{C8824DC7-D27C-442F-A2A5-717EC8F8B5E9}" presName="hierRoot2" presStyleCnt="0">
        <dgm:presLayoutVars>
          <dgm:hierBranch val="init"/>
        </dgm:presLayoutVars>
      </dgm:prSet>
      <dgm:spPr/>
    </dgm:pt>
    <dgm:pt modelId="{8AE397BD-E969-4AE7-877A-3D446D26C71C}" type="pres">
      <dgm:prSet presAssocID="{C8824DC7-D27C-442F-A2A5-717EC8F8B5E9}" presName="rootComposite" presStyleCnt="0"/>
      <dgm:spPr/>
    </dgm:pt>
    <dgm:pt modelId="{C9DCDEF7-DA0F-47EF-B40D-99E4C18C22CB}" type="pres">
      <dgm:prSet presAssocID="{C8824DC7-D27C-442F-A2A5-717EC8F8B5E9}" presName="rootText" presStyleLbl="node4" presStyleIdx="55" presStyleCnt="68">
        <dgm:presLayoutVars>
          <dgm:chPref val="3"/>
        </dgm:presLayoutVars>
      </dgm:prSet>
      <dgm:spPr/>
    </dgm:pt>
    <dgm:pt modelId="{6BD088D5-A26A-422D-A45A-03C7CDC5C715}" type="pres">
      <dgm:prSet presAssocID="{C8824DC7-D27C-442F-A2A5-717EC8F8B5E9}" presName="rootConnector" presStyleLbl="node4" presStyleIdx="55" presStyleCnt="68"/>
      <dgm:spPr/>
    </dgm:pt>
    <dgm:pt modelId="{27B1109B-C99A-4BF2-9402-0078589C415B}" type="pres">
      <dgm:prSet presAssocID="{C8824DC7-D27C-442F-A2A5-717EC8F8B5E9}" presName="hierChild4" presStyleCnt="0"/>
      <dgm:spPr/>
    </dgm:pt>
    <dgm:pt modelId="{057E104B-6499-4E41-9F1B-DF646DD7AD06}" type="pres">
      <dgm:prSet presAssocID="{C8824DC7-D27C-442F-A2A5-717EC8F8B5E9}" presName="hierChild5" presStyleCnt="0"/>
      <dgm:spPr/>
    </dgm:pt>
    <dgm:pt modelId="{2701A435-729D-451D-8B58-65387F8A83AD}" type="pres">
      <dgm:prSet presAssocID="{63F0A034-6B18-45BE-9A79-9978CD88F4C3}" presName="Name37" presStyleLbl="parChTrans1D4" presStyleIdx="56" presStyleCnt="68"/>
      <dgm:spPr/>
    </dgm:pt>
    <dgm:pt modelId="{901E3D34-EF83-44B0-9D47-F7E42EE6CAA9}" type="pres">
      <dgm:prSet presAssocID="{E2C91D75-CE25-4BF5-84DE-349AB91E628A}" presName="hierRoot2" presStyleCnt="0">
        <dgm:presLayoutVars>
          <dgm:hierBranch val="init"/>
        </dgm:presLayoutVars>
      </dgm:prSet>
      <dgm:spPr/>
    </dgm:pt>
    <dgm:pt modelId="{996ADBE7-F4E9-4E84-990D-C1E958810B32}" type="pres">
      <dgm:prSet presAssocID="{E2C91D75-CE25-4BF5-84DE-349AB91E628A}" presName="rootComposite" presStyleCnt="0"/>
      <dgm:spPr/>
    </dgm:pt>
    <dgm:pt modelId="{387D7070-CF36-4D7E-9512-BC0BA0B02281}" type="pres">
      <dgm:prSet presAssocID="{E2C91D75-CE25-4BF5-84DE-349AB91E628A}" presName="rootText" presStyleLbl="node4" presStyleIdx="56" presStyleCnt="68">
        <dgm:presLayoutVars>
          <dgm:chPref val="3"/>
        </dgm:presLayoutVars>
      </dgm:prSet>
      <dgm:spPr/>
    </dgm:pt>
    <dgm:pt modelId="{25A83A32-2E34-4948-B38B-401971A0E1E7}" type="pres">
      <dgm:prSet presAssocID="{E2C91D75-CE25-4BF5-84DE-349AB91E628A}" presName="rootConnector" presStyleLbl="node4" presStyleIdx="56" presStyleCnt="68"/>
      <dgm:spPr/>
    </dgm:pt>
    <dgm:pt modelId="{E9760B62-FD9A-42E9-9442-31C7B9BFB481}" type="pres">
      <dgm:prSet presAssocID="{E2C91D75-CE25-4BF5-84DE-349AB91E628A}" presName="hierChild4" presStyleCnt="0"/>
      <dgm:spPr/>
    </dgm:pt>
    <dgm:pt modelId="{7037AEF5-D634-405C-940C-912AAA0B46D6}" type="pres">
      <dgm:prSet presAssocID="{E2C91D75-CE25-4BF5-84DE-349AB91E628A}" presName="hierChild5" presStyleCnt="0"/>
      <dgm:spPr/>
    </dgm:pt>
    <dgm:pt modelId="{0E348423-9814-4AF7-893F-9C2C3C283C79}" type="pres">
      <dgm:prSet presAssocID="{1EEA9241-7B73-4DFE-80C1-CDCE64BBF04B}" presName="Name37" presStyleLbl="parChTrans1D4" presStyleIdx="57" presStyleCnt="68"/>
      <dgm:spPr/>
    </dgm:pt>
    <dgm:pt modelId="{2A9F35D3-FC6A-4176-92AD-120846B33118}" type="pres">
      <dgm:prSet presAssocID="{AC47EACA-0DA1-426A-BFC0-6450779E64B9}" presName="hierRoot2" presStyleCnt="0">
        <dgm:presLayoutVars>
          <dgm:hierBranch val="init"/>
        </dgm:presLayoutVars>
      </dgm:prSet>
      <dgm:spPr/>
    </dgm:pt>
    <dgm:pt modelId="{D9FF8A0C-D239-4593-BE37-C7019F84FC34}" type="pres">
      <dgm:prSet presAssocID="{AC47EACA-0DA1-426A-BFC0-6450779E64B9}" presName="rootComposite" presStyleCnt="0"/>
      <dgm:spPr/>
    </dgm:pt>
    <dgm:pt modelId="{7BDE7FFD-99C5-475F-B1DC-9CC74E8FD75E}" type="pres">
      <dgm:prSet presAssocID="{AC47EACA-0DA1-426A-BFC0-6450779E64B9}" presName="rootText" presStyleLbl="node4" presStyleIdx="57" presStyleCnt="68">
        <dgm:presLayoutVars>
          <dgm:chPref val="3"/>
        </dgm:presLayoutVars>
      </dgm:prSet>
      <dgm:spPr/>
    </dgm:pt>
    <dgm:pt modelId="{8F757222-A1B2-47FC-AB3F-A64206E7D3C3}" type="pres">
      <dgm:prSet presAssocID="{AC47EACA-0DA1-426A-BFC0-6450779E64B9}" presName="rootConnector" presStyleLbl="node4" presStyleIdx="57" presStyleCnt="68"/>
      <dgm:spPr/>
    </dgm:pt>
    <dgm:pt modelId="{6EBE5135-320B-4A55-88DB-D008C06457BF}" type="pres">
      <dgm:prSet presAssocID="{AC47EACA-0DA1-426A-BFC0-6450779E64B9}" presName="hierChild4" presStyleCnt="0"/>
      <dgm:spPr/>
    </dgm:pt>
    <dgm:pt modelId="{E77FBADF-A866-4D86-AFAD-8D8CE32F5EBB}" type="pres">
      <dgm:prSet presAssocID="{AC47EACA-0DA1-426A-BFC0-6450779E64B9}" presName="hierChild5" presStyleCnt="0"/>
      <dgm:spPr/>
    </dgm:pt>
    <dgm:pt modelId="{B7B53D00-E2D0-422E-A1BA-6265DF0F6947}" type="pres">
      <dgm:prSet presAssocID="{CE369B6B-BC1F-4F47-9E0E-657DCF868747}" presName="hierChild5" presStyleCnt="0"/>
      <dgm:spPr/>
    </dgm:pt>
    <dgm:pt modelId="{7A05CAA8-1C13-424B-9059-90C9BCFEFD75}" type="pres">
      <dgm:prSet presAssocID="{A3E5E0C2-B4E7-4631-955E-DA486E4FA138}" presName="Name37" presStyleLbl="parChTrans1D3" presStyleIdx="5" presStyleCnt="8"/>
      <dgm:spPr/>
    </dgm:pt>
    <dgm:pt modelId="{06344C39-7029-4858-99E2-71BBFA1DC581}" type="pres">
      <dgm:prSet presAssocID="{E982EB4C-C9AA-4AF9-9018-9482C05B0AE9}" presName="hierRoot2" presStyleCnt="0">
        <dgm:presLayoutVars>
          <dgm:hierBranch val="init"/>
        </dgm:presLayoutVars>
      </dgm:prSet>
      <dgm:spPr/>
    </dgm:pt>
    <dgm:pt modelId="{29CAB8EB-3076-494B-854D-548A54C8D5B0}" type="pres">
      <dgm:prSet presAssocID="{E982EB4C-C9AA-4AF9-9018-9482C05B0AE9}" presName="rootComposite" presStyleCnt="0"/>
      <dgm:spPr/>
    </dgm:pt>
    <dgm:pt modelId="{311D89C8-69BD-433A-BAC3-F69B706F5D8B}" type="pres">
      <dgm:prSet presAssocID="{E982EB4C-C9AA-4AF9-9018-9482C05B0AE9}" presName="rootText" presStyleLbl="node3" presStyleIdx="5" presStyleCnt="8">
        <dgm:presLayoutVars>
          <dgm:chPref val="3"/>
        </dgm:presLayoutVars>
      </dgm:prSet>
      <dgm:spPr/>
    </dgm:pt>
    <dgm:pt modelId="{37B98A63-BFE2-4135-AA35-87EF591DC0CD}" type="pres">
      <dgm:prSet presAssocID="{E982EB4C-C9AA-4AF9-9018-9482C05B0AE9}" presName="rootConnector" presStyleLbl="node3" presStyleIdx="5" presStyleCnt="8"/>
      <dgm:spPr/>
    </dgm:pt>
    <dgm:pt modelId="{8AC43ED2-742E-4DA2-BC2C-980CCF6A88B7}" type="pres">
      <dgm:prSet presAssocID="{E982EB4C-C9AA-4AF9-9018-9482C05B0AE9}" presName="hierChild4" presStyleCnt="0"/>
      <dgm:spPr/>
    </dgm:pt>
    <dgm:pt modelId="{26309802-F29D-4D1E-A460-BB4A869007F5}" type="pres">
      <dgm:prSet presAssocID="{8A5735DE-2EDE-4EDC-92FD-5227003D794F}" presName="Name37" presStyleLbl="parChTrans1D4" presStyleIdx="58" presStyleCnt="68"/>
      <dgm:spPr/>
    </dgm:pt>
    <dgm:pt modelId="{5D297053-0071-49C5-9E63-32CFA6582B49}" type="pres">
      <dgm:prSet presAssocID="{079476C3-0467-43E2-9ED4-4D89C0A6069E}" presName="hierRoot2" presStyleCnt="0">
        <dgm:presLayoutVars>
          <dgm:hierBranch val="init"/>
        </dgm:presLayoutVars>
      </dgm:prSet>
      <dgm:spPr/>
    </dgm:pt>
    <dgm:pt modelId="{8C5B9980-37A1-4780-A9FA-118E2536951B}" type="pres">
      <dgm:prSet presAssocID="{079476C3-0467-43E2-9ED4-4D89C0A6069E}" presName="rootComposite" presStyleCnt="0"/>
      <dgm:spPr/>
    </dgm:pt>
    <dgm:pt modelId="{D6286EDA-AA98-4DD8-B8CD-90D029992F22}" type="pres">
      <dgm:prSet presAssocID="{079476C3-0467-43E2-9ED4-4D89C0A6069E}" presName="rootText" presStyleLbl="node4" presStyleIdx="58" presStyleCnt="68">
        <dgm:presLayoutVars>
          <dgm:chPref val="3"/>
        </dgm:presLayoutVars>
      </dgm:prSet>
      <dgm:spPr/>
    </dgm:pt>
    <dgm:pt modelId="{14BB09D8-DDA6-443E-970A-4ED4F2F39D98}" type="pres">
      <dgm:prSet presAssocID="{079476C3-0467-43E2-9ED4-4D89C0A6069E}" presName="rootConnector" presStyleLbl="node4" presStyleIdx="58" presStyleCnt="68"/>
      <dgm:spPr/>
    </dgm:pt>
    <dgm:pt modelId="{A0DCD4D9-8442-459C-B5BD-9330464066D1}" type="pres">
      <dgm:prSet presAssocID="{079476C3-0467-43E2-9ED4-4D89C0A6069E}" presName="hierChild4" presStyleCnt="0"/>
      <dgm:spPr/>
    </dgm:pt>
    <dgm:pt modelId="{447D1589-FC91-473B-885D-0F3984EBE084}" type="pres">
      <dgm:prSet presAssocID="{A96314C0-DC0A-4BD8-B7BB-3A6AF7192EDA}" presName="Name37" presStyleLbl="parChTrans1D4" presStyleIdx="59" presStyleCnt="68"/>
      <dgm:spPr/>
    </dgm:pt>
    <dgm:pt modelId="{10B0DEDD-3287-4080-8427-C777139598E9}" type="pres">
      <dgm:prSet presAssocID="{D8EED1A7-A6A2-4C19-8EA0-1C9224636E93}" presName="hierRoot2" presStyleCnt="0">
        <dgm:presLayoutVars>
          <dgm:hierBranch val="init"/>
        </dgm:presLayoutVars>
      </dgm:prSet>
      <dgm:spPr/>
    </dgm:pt>
    <dgm:pt modelId="{E73C18A7-609A-4BA2-9B99-2931B3DF8945}" type="pres">
      <dgm:prSet presAssocID="{D8EED1A7-A6A2-4C19-8EA0-1C9224636E93}" presName="rootComposite" presStyleCnt="0"/>
      <dgm:spPr/>
    </dgm:pt>
    <dgm:pt modelId="{D8C5B39D-AAA7-4E64-91AE-37F6531E52D2}" type="pres">
      <dgm:prSet presAssocID="{D8EED1A7-A6A2-4C19-8EA0-1C9224636E93}" presName="rootText" presStyleLbl="node4" presStyleIdx="59" presStyleCnt="68">
        <dgm:presLayoutVars>
          <dgm:chPref val="3"/>
        </dgm:presLayoutVars>
      </dgm:prSet>
      <dgm:spPr/>
    </dgm:pt>
    <dgm:pt modelId="{019B1D42-7B45-4F68-B53D-A23AE0BD27B3}" type="pres">
      <dgm:prSet presAssocID="{D8EED1A7-A6A2-4C19-8EA0-1C9224636E93}" presName="rootConnector" presStyleLbl="node4" presStyleIdx="59" presStyleCnt="68"/>
      <dgm:spPr/>
    </dgm:pt>
    <dgm:pt modelId="{807C6D0A-C680-4012-8911-331C41E89DBE}" type="pres">
      <dgm:prSet presAssocID="{D8EED1A7-A6A2-4C19-8EA0-1C9224636E93}" presName="hierChild4" presStyleCnt="0"/>
      <dgm:spPr/>
    </dgm:pt>
    <dgm:pt modelId="{711067C1-FDA0-4D91-9478-8DC24E7F1132}" type="pres">
      <dgm:prSet presAssocID="{69EB0E68-7CAE-48E6-87A2-D64E176FD1A3}" presName="Name37" presStyleLbl="parChTrans1D4" presStyleIdx="60" presStyleCnt="68"/>
      <dgm:spPr/>
    </dgm:pt>
    <dgm:pt modelId="{DD1AC96E-EBBD-4FD2-A42C-6571246E9027}" type="pres">
      <dgm:prSet presAssocID="{09CA5F7E-7A43-43DF-8F5F-93688092F7A7}" presName="hierRoot2" presStyleCnt="0">
        <dgm:presLayoutVars>
          <dgm:hierBranch val="init"/>
        </dgm:presLayoutVars>
      </dgm:prSet>
      <dgm:spPr/>
    </dgm:pt>
    <dgm:pt modelId="{05671E7F-8CEB-4B89-888C-AB4D22F80A73}" type="pres">
      <dgm:prSet presAssocID="{09CA5F7E-7A43-43DF-8F5F-93688092F7A7}" presName="rootComposite" presStyleCnt="0"/>
      <dgm:spPr/>
    </dgm:pt>
    <dgm:pt modelId="{CC6306A0-54BE-47B4-909A-E16AAC35887F}" type="pres">
      <dgm:prSet presAssocID="{09CA5F7E-7A43-43DF-8F5F-93688092F7A7}" presName="rootText" presStyleLbl="node4" presStyleIdx="60" presStyleCnt="68">
        <dgm:presLayoutVars>
          <dgm:chPref val="3"/>
        </dgm:presLayoutVars>
      </dgm:prSet>
      <dgm:spPr/>
    </dgm:pt>
    <dgm:pt modelId="{C4128C42-F5AF-4D85-92B9-1D9B1B218378}" type="pres">
      <dgm:prSet presAssocID="{09CA5F7E-7A43-43DF-8F5F-93688092F7A7}" presName="rootConnector" presStyleLbl="node4" presStyleIdx="60" presStyleCnt="68"/>
      <dgm:spPr/>
    </dgm:pt>
    <dgm:pt modelId="{3B085607-CC08-4B95-AF35-B8C3AD965C08}" type="pres">
      <dgm:prSet presAssocID="{09CA5F7E-7A43-43DF-8F5F-93688092F7A7}" presName="hierChild4" presStyleCnt="0"/>
      <dgm:spPr/>
    </dgm:pt>
    <dgm:pt modelId="{96BC222B-BDCF-4B52-A592-C1A783192AAC}" type="pres">
      <dgm:prSet presAssocID="{09CA5F7E-7A43-43DF-8F5F-93688092F7A7}" presName="hierChild5" presStyleCnt="0"/>
      <dgm:spPr/>
    </dgm:pt>
    <dgm:pt modelId="{D14EBFF0-F9EE-4F34-9F1A-2A532479D955}" type="pres">
      <dgm:prSet presAssocID="{1E3012D6-FBA0-4226-9CEE-7FC7938090C7}" presName="Name37" presStyleLbl="parChTrans1D4" presStyleIdx="61" presStyleCnt="68"/>
      <dgm:spPr/>
    </dgm:pt>
    <dgm:pt modelId="{75ADDE51-48CD-4035-BE49-95A56EA1C9DF}" type="pres">
      <dgm:prSet presAssocID="{2D1C7542-2230-4627-952C-788F938E42EE}" presName="hierRoot2" presStyleCnt="0">
        <dgm:presLayoutVars>
          <dgm:hierBranch val="init"/>
        </dgm:presLayoutVars>
      </dgm:prSet>
      <dgm:spPr/>
    </dgm:pt>
    <dgm:pt modelId="{4B722AAD-1975-45C1-BB28-38FCF7B7FE2B}" type="pres">
      <dgm:prSet presAssocID="{2D1C7542-2230-4627-952C-788F938E42EE}" presName="rootComposite" presStyleCnt="0"/>
      <dgm:spPr/>
    </dgm:pt>
    <dgm:pt modelId="{1F333736-2482-44BC-8A7A-23DFE895D724}" type="pres">
      <dgm:prSet presAssocID="{2D1C7542-2230-4627-952C-788F938E42EE}" presName="rootText" presStyleLbl="node4" presStyleIdx="61" presStyleCnt="68">
        <dgm:presLayoutVars>
          <dgm:chPref val="3"/>
        </dgm:presLayoutVars>
      </dgm:prSet>
      <dgm:spPr/>
    </dgm:pt>
    <dgm:pt modelId="{B3263388-C60C-4A0A-9AA8-F0AD057F39A6}" type="pres">
      <dgm:prSet presAssocID="{2D1C7542-2230-4627-952C-788F938E42EE}" presName="rootConnector" presStyleLbl="node4" presStyleIdx="61" presStyleCnt="68"/>
      <dgm:spPr/>
    </dgm:pt>
    <dgm:pt modelId="{68852854-D9C1-42F1-9EF2-C9BFEB67C2BE}" type="pres">
      <dgm:prSet presAssocID="{2D1C7542-2230-4627-952C-788F938E42EE}" presName="hierChild4" presStyleCnt="0"/>
      <dgm:spPr/>
    </dgm:pt>
    <dgm:pt modelId="{33EBB9A9-8CF7-4714-8790-020D7613E31D}" type="pres">
      <dgm:prSet presAssocID="{2D1C7542-2230-4627-952C-788F938E42EE}" presName="hierChild5" presStyleCnt="0"/>
      <dgm:spPr/>
    </dgm:pt>
    <dgm:pt modelId="{C04F85A2-F2D0-4DA8-A0AB-25DD805ECF5F}" type="pres">
      <dgm:prSet presAssocID="{D8EED1A7-A6A2-4C19-8EA0-1C9224636E93}" presName="hierChild5" presStyleCnt="0"/>
      <dgm:spPr/>
    </dgm:pt>
    <dgm:pt modelId="{48F632A8-95EC-46CE-BD39-674F6D7C4CA8}" type="pres">
      <dgm:prSet presAssocID="{9BDD75B0-D6FD-4F76-95E1-31DB9817B387}" presName="Name37" presStyleLbl="parChTrans1D4" presStyleIdx="62" presStyleCnt="68"/>
      <dgm:spPr/>
    </dgm:pt>
    <dgm:pt modelId="{139AAD3E-8966-4B71-8C93-E3B6AAEA1BE3}" type="pres">
      <dgm:prSet presAssocID="{9A609BE9-F149-4B45-8C71-B3DA2AF02B9C}" presName="hierRoot2" presStyleCnt="0">
        <dgm:presLayoutVars>
          <dgm:hierBranch val="init"/>
        </dgm:presLayoutVars>
      </dgm:prSet>
      <dgm:spPr/>
    </dgm:pt>
    <dgm:pt modelId="{19A7858D-8877-46AF-BF6F-BE348FBF7E60}" type="pres">
      <dgm:prSet presAssocID="{9A609BE9-F149-4B45-8C71-B3DA2AF02B9C}" presName="rootComposite" presStyleCnt="0"/>
      <dgm:spPr/>
    </dgm:pt>
    <dgm:pt modelId="{19BF7DD6-B6B2-4954-8CF3-03713A953790}" type="pres">
      <dgm:prSet presAssocID="{9A609BE9-F149-4B45-8C71-B3DA2AF02B9C}" presName="rootText" presStyleLbl="node4" presStyleIdx="62" presStyleCnt="68">
        <dgm:presLayoutVars>
          <dgm:chPref val="3"/>
        </dgm:presLayoutVars>
      </dgm:prSet>
      <dgm:spPr/>
    </dgm:pt>
    <dgm:pt modelId="{455B5C19-AC5B-4C4B-8F1C-37B62FB3A282}" type="pres">
      <dgm:prSet presAssocID="{9A609BE9-F149-4B45-8C71-B3DA2AF02B9C}" presName="rootConnector" presStyleLbl="node4" presStyleIdx="62" presStyleCnt="68"/>
      <dgm:spPr/>
    </dgm:pt>
    <dgm:pt modelId="{5F21A935-19BD-4EAD-8162-163B8E3AC39C}" type="pres">
      <dgm:prSet presAssocID="{9A609BE9-F149-4B45-8C71-B3DA2AF02B9C}" presName="hierChild4" presStyleCnt="0"/>
      <dgm:spPr/>
    </dgm:pt>
    <dgm:pt modelId="{1DE55C31-3DA5-46DB-A11F-7D630B9103B6}" type="pres">
      <dgm:prSet presAssocID="{9A609BE9-F149-4B45-8C71-B3DA2AF02B9C}" presName="hierChild5" presStyleCnt="0"/>
      <dgm:spPr/>
    </dgm:pt>
    <dgm:pt modelId="{F3EB44AD-7713-4616-A92D-DBD8893AF557}" type="pres">
      <dgm:prSet presAssocID="{7742EF22-BA81-45BA-8E05-F09922CF59BC}" presName="Name37" presStyleLbl="parChTrans1D4" presStyleIdx="63" presStyleCnt="68"/>
      <dgm:spPr/>
    </dgm:pt>
    <dgm:pt modelId="{17A21FDE-1A35-444B-8921-8C4B7C60BE07}" type="pres">
      <dgm:prSet presAssocID="{DB6B065B-915D-420F-A6BE-BE26B6D22E03}" presName="hierRoot2" presStyleCnt="0">
        <dgm:presLayoutVars>
          <dgm:hierBranch val="init"/>
        </dgm:presLayoutVars>
      </dgm:prSet>
      <dgm:spPr/>
    </dgm:pt>
    <dgm:pt modelId="{B725E8DF-B07C-45E4-B5B7-433CEA8B4E84}" type="pres">
      <dgm:prSet presAssocID="{DB6B065B-915D-420F-A6BE-BE26B6D22E03}" presName="rootComposite" presStyleCnt="0"/>
      <dgm:spPr/>
    </dgm:pt>
    <dgm:pt modelId="{AF903C69-6EAB-42B1-A6DC-81449F299989}" type="pres">
      <dgm:prSet presAssocID="{DB6B065B-915D-420F-A6BE-BE26B6D22E03}" presName="rootText" presStyleLbl="node4" presStyleIdx="63" presStyleCnt="68">
        <dgm:presLayoutVars>
          <dgm:chPref val="3"/>
        </dgm:presLayoutVars>
      </dgm:prSet>
      <dgm:spPr/>
    </dgm:pt>
    <dgm:pt modelId="{EA18D5B2-017E-40F1-A121-A7729BE87C43}" type="pres">
      <dgm:prSet presAssocID="{DB6B065B-915D-420F-A6BE-BE26B6D22E03}" presName="rootConnector" presStyleLbl="node4" presStyleIdx="63" presStyleCnt="68"/>
      <dgm:spPr/>
    </dgm:pt>
    <dgm:pt modelId="{DB0AA27C-7A60-4298-8DD3-2D3450333052}" type="pres">
      <dgm:prSet presAssocID="{DB6B065B-915D-420F-A6BE-BE26B6D22E03}" presName="hierChild4" presStyleCnt="0"/>
      <dgm:spPr/>
    </dgm:pt>
    <dgm:pt modelId="{50E67178-AFB5-4780-9107-0999BF5D0954}" type="pres">
      <dgm:prSet presAssocID="{DB6B065B-915D-420F-A6BE-BE26B6D22E03}" presName="hierChild5" presStyleCnt="0"/>
      <dgm:spPr/>
    </dgm:pt>
    <dgm:pt modelId="{48CF2A63-F825-4901-9511-0A19E98C080E}" type="pres">
      <dgm:prSet presAssocID="{079476C3-0467-43E2-9ED4-4D89C0A6069E}" presName="hierChild5" presStyleCnt="0"/>
      <dgm:spPr/>
    </dgm:pt>
    <dgm:pt modelId="{201E7C69-7E34-4597-833A-919E4D3C5552}" type="pres">
      <dgm:prSet presAssocID="{2B9EA7D1-392D-46D8-A3BF-6D0DE3B08C40}" presName="Name37" presStyleLbl="parChTrans1D4" presStyleIdx="64" presStyleCnt="68"/>
      <dgm:spPr/>
    </dgm:pt>
    <dgm:pt modelId="{CC4FAFA6-842E-4A16-8CBD-0D3DD866E0B4}" type="pres">
      <dgm:prSet presAssocID="{AD165460-1551-469F-9E14-BAAC7E13D8B5}" presName="hierRoot2" presStyleCnt="0">
        <dgm:presLayoutVars>
          <dgm:hierBranch val="init"/>
        </dgm:presLayoutVars>
      </dgm:prSet>
      <dgm:spPr/>
    </dgm:pt>
    <dgm:pt modelId="{EDEADAB3-786D-4CD8-9C38-969350AD9788}" type="pres">
      <dgm:prSet presAssocID="{AD165460-1551-469F-9E14-BAAC7E13D8B5}" presName="rootComposite" presStyleCnt="0"/>
      <dgm:spPr/>
    </dgm:pt>
    <dgm:pt modelId="{95A9981C-CE9E-49ED-A471-B6FD38B922DC}" type="pres">
      <dgm:prSet presAssocID="{AD165460-1551-469F-9E14-BAAC7E13D8B5}" presName="rootText" presStyleLbl="node4" presStyleIdx="64" presStyleCnt="68">
        <dgm:presLayoutVars>
          <dgm:chPref val="3"/>
        </dgm:presLayoutVars>
      </dgm:prSet>
      <dgm:spPr/>
    </dgm:pt>
    <dgm:pt modelId="{343AFA4C-1BCC-45FB-ABC6-5FBBB333B4FB}" type="pres">
      <dgm:prSet presAssocID="{AD165460-1551-469F-9E14-BAAC7E13D8B5}" presName="rootConnector" presStyleLbl="node4" presStyleIdx="64" presStyleCnt="68"/>
      <dgm:spPr/>
    </dgm:pt>
    <dgm:pt modelId="{947FEA08-E3DE-42FC-8665-46B09CD97268}" type="pres">
      <dgm:prSet presAssocID="{AD165460-1551-469F-9E14-BAAC7E13D8B5}" presName="hierChild4" presStyleCnt="0"/>
      <dgm:spPr/>
    </dgm:pt>
    <dgm:pt modelId="{885C5466-08DE-4769-84D5-D34EA4B6F9EB}" type="pres">
      <dgm:prSet presAssocID="{AD165460-1551-469F-9E14-BAAC7E13D8B5}" presName="hierChild5" presStyleCnt="0"/>
      <dgm:spPr/>
    </dgm:pt>
    <dgm:pt modelId="{F6921EC4-C88E-4E4C-887F-1F3BFC146D43}" type="pres">
      <dgm:prSet presAssocID="{2C539259-DE11-4667-A13F-5A9D5DED69BC}" presName="Name37" presStyleLbl="parChTrans1D4" presStyleIdx="65" presStyleCnt="68"/>
      <dgm:spPr/>
    </dgm:pt>
    <dgm:pt modelId="{A5EFB7F5-579B-44BE-B67E-591633CE9853}" type="pres">
      <dgm:prSet presAssocID="{EF3BBC30-CD69-4604-8F51-A3759AAA5A59}" presName="hierRoot2" presStyleCnt="0">
        <dgm:presLayoutVars>
          <dgm:hierBranch val="init"/>
        </dgm:presLayoutVars>
      </dgm:prSet>
      <dgm:spPr/>
    </dgm:pt>
    <dgm:pt modelId="{A7A48DC3-54BF-403A-B096-F577414FB9FA}" type="pres">
      <dgm:prSet presAssocID="{EF3BBC30-CD69-4604-8F51-A3759AAA5A59}" presName="rootComposite" presStyleCnt="0"/>
      <dgm:spPr/>
    </dgm:pt>
    <dgm:pt modelId="{F1DBFC3C-2655-41F6-96B5-90A3645F9115}" type="pres">
      <dgm:prSet presAssocID="{EF3BBC30-CD69-4604-8F51-A3759AAA5A59}" presName="rootText" presStyleLbl="node4" presStyleIdx="65" presStyleCnt="68">
        <dgm:presLayoutVars>
          <dgm:chPref val="3"/>
        </dgm:presLayoutVars>
      </dgm:prSet>
      <dgm:spPr/>
    </dgm:pt>
    <dgm:pt modelId="{86DF0029-3F4A-4D21-AAF4-94CD8845344D}" type="pres">
      <dgm:prSet presAssocID="{EF3BBC30-CD69-4604-8F51-A3759AAA5A59}" presName="rootConnector" presStyleLbl="node4" presStyleIdx="65" presStyleCnt="68"/>
      <dgm:spPr/>
    </dgm:pt>
    <dgm:pt modelId="{969E5873-8060-404F-9AE7-781A627BCCD4}" type="pres">
      <dgm:prSet presAssocID="{EF3BBC30-CD69-4604-8F51-A3759AAA5A59}" presName="hierChild4" presStyleCnt="0"/>
      <dgm:spPr/>
    </dgm:pt>
    <dgm:pt modelId="{8EFB21A8-7D74-4AF6-85E6-917B54075540}" type="pres">
      <dgm:prSet presAssocID="{EF3BBC30-CD69-4604-8F51-A3759AAA5A59}" presName="hierChild5" presStyleCnt="0"/>
      <dgm:spPr/>
    </dgm:pt>
    <dgm:pt modelId="{37C69167-C0D5-4DFF-8D40-DCC69AF44171}" type="pres">
      <dgm:prSet presAssocID="{E982EB4C-C9AA-4AF9-9018-9482C05B0AE9}" presName="hierChild5" presStyleCnt="0"/>
      <dgm:spPr/>
    </dgm:pt>
    <dgm:pt modelId="{DFC7093E-873B-4396-AADD-59603BD3998B}" type="pres">
      <dgm:prSet presAssocID="{FFAAD5D5-F38E-4832-AA90-D40C730C4162}" presName="hierChild5" presStyleCnt="0"/>
      <dgm:spPr/>
    </dgm:pt>
    <dgm:pt modelId="{31492CDC-EFE5-4FC3-A4C8-48E22FBF83B0}" type="pres">
      <dgm:prSet presAssocID="{7C6FDD2F-92A1-4B3C-851E-BCDD0E5C9D65}" presName="Name37" presStyleLbl="parChTrans1D2" presStyleIdx="3" presStyleCnt="4"/>
      <dgm:spPr/>
    </dgm:pt>
    <dgm:pt modelId="{953B7384-A680-41DF-8E21-196C2FC9B740}" type="pres">
      <dgm:prSet presAssocID="{6767DB1B-3F8F-4265-B793-710A122B51D3}" presName="hierRoot2" presStyleCnt="0">
        <dgm:presLayoutVars>
          <dgm:hierBranch val="init"/>
        </dgm:presLayoutVars>
      </dgm:prSet>
      <dgm:spPr/>
    </dgm:pt>
    <dgm:pt modelId="{F8F355FF-61AD-4235-AF89-F2B6176B00B3}" type="pres">
      <dgm:prSet presAssocID="{6767DB1B-3F8F-4265-B793-710A122B51D3}" presName="rootComposite" presStyleCnt="0"/>
      <dgm:spPr/>
    </dgm:pt>
    <dgm:pt modelId="{137BDFB8-2348-4874-BF1C-4BE279042560}" type="pres">
      <dgm:prSet presAssocID="{6767DB1B-3F8F-4265-B793-710A122B51D3}" presName="rootText" presStyleLbl="node2" presStyleIdx="3" presStyleCnt="4">
        <dgm:presLayoutVars>
          <dgm:chPref val="3"/>
        </dgm:presLayoutVars>
      </dgm:prSet>
      <dgm:spPr/>
    </dgm:pt>
    <dgm:pt modelId="{23DDC1AB-66CA-44A3-BA51-002C9AB52413}" type="pres">
      <dgm:prSet presAssocID="{6767DB1B-3F8F-4265-B793-710A122B51D3}" presName="rootConnector" presStyleLbl="node2" presStyleIdx="3" presStyleCnt="4"/>
      <dgm:spPr/>
    </dgm:pt>
    <dgm:pt modelId="{37329096-6FFE-48B2-9565-08848C3FD3DA}" type="pres">
      <dgm:prSet presAssocID="{6767DB1B-3F8F-4265-B793-710A122B51D3}" presName="hierChild4" presStyleCnt="0"/>
      <dgm:spPr/>
    </dgm:pt>
    <dgm:pt modelId="{C2EAD4A7-40C9-4174-A36A-CE03D9705DD2}" type="pres">
      <dgm:prSet presAssocID="{6CD10CC2-54F3-47BE-98C0-7AC5CD829854}" presName="Name37" presStyleLbl="parChTrans1D3" presStyleIdx="6" presStyleCnt="8"/>
      <dgm:spPr/>
    </dgm:pt>
    <dgm:pt modelId="{E90D39BB-76C7-4F74-AF41-7D7C09AFB938}" type="pres">
      <dgm:prSet presAssocID="{73B9D9DC-23DD-409A-8A1D-742926E196DF}" presName="hierRoot2" presStyleCnt="0">
        <dgm:presLayoutVars>
          <dgm:hierBranch val="init"/>
        </dgm:presLayoutVars>
      </dgm:prSet>
      <dgm:spPr/>
    </dgm:pt>
    <dgm:pt modelId="{5D46F287-2B95-4B29-8E46-68CD915FD4A3}" type="pres">
      <dgm:prSet presAssocID="{73B9D9DC-23DD-409A-8A1D-742926E196DF}" presName="rootComposite" presStyleCnt="0"/>
      <dgm:spPr/>
    </dgm:pt>
    <dgm:pt modelId="{DA72DE51-0070-4B0C-BA85-C373B0834C05}" type="pres">
      <dgm:prSet presAssocID="{73B9D9DC-23DD-409A-8A1D-742926E196DF}" presName="rootText" presStyleLbl="node3" presStyleIdx="6" presStyleCnt="8">
        <dgm:presLayoutVars>
          <dgm:chPref val="3"/>
        </dgm:presLayoutVars>
      </dgm:prSet>
      <dgm:spPr/>
    </dgm:pt>
    <dgm:pt modelId="{34C0EDE7-E4A9-4DC8-9050-96668E504796}" type="pres">
      <dgm:prSet presAssocID="{73B9D9DC-23DD-409A-8A1D-742926E196DF}" presName="rootConnector" presStyleLbl="node3" presStyleIdx="6" presStyleCnt="8"/>
      <dgm:spPr/>
    </dgm:pt>
    <dgm:pt modelId="{52A67D5A-C347-4F3D-80ED-4A1B3A862831}" type="pres">
      <dgm:prSet presAssocID="{73B9D9DC-23DD-409A-8A1D-742926E196DF}" presName="hierChild4" presStyleCnt="0"/>
      <dgm:spPr/>
    </dgm:pt>
    <dgm:pt modelId="{4E88B27D-9308-4011-9297-432ABD1BFB5B}" type="pres">
      <dgm:prSet presAssocID="{DFBB748D-6656-4260-B5D8-AE52FF01B0F6}" presName="Name37" presStyleLbl="parChTrans1D4" presStyleIdx="66" presStyleCnt="68"/>
      <dgm:spPr/>
    </dgm:pt>
    <dgm:pt modelId="{11059713-DE66-4370-99F2-61CAE62861E4}" type="pres">
      <dgm:prSet presAssocID="{F1DEB61F-E8D5-45E4-BD9D-2B1CE9831F07}" presName="hierRoot2" presStyleCnt="0">
        <dgm:presLayoutVars>
          <dgm:hierBranch val="init"/>
        </dgm:presLayoutVars>
      </dgm:prSet>
      <dgm:spPr/>
    </dgm:pt>
    <dgm:pt modelId="{7F409CD3-F7DC-46DE-80AF-6FFE233FD6D5}" type="pres">
      <dgm:prSet presAssocID="{F1DEB61F-E8D5-45E4-BD9D-2B1CE9831F07}" presName="rootComposite" presStyleCnt="0"/>
      <dgm:spPr/>
    </dgm:pt>
    <dgm:pt modelId="{0FC4B5F4-5285-47CF-B1E6-BFECAB3DB8C2}" type="pres">
      <dgm:prSet presAssocID="{F1DEB61F-E8D5-45E4-BD9D-2B1CE9831F07}" presName="rootText" presStyleLbl="node4" presStyleIdx="66" presStyleCnt="68">
        <dgm:presLayoutVars>
          <dgm:chPref val="3"/>
        </dgm:presLayoutVars>
      </dgm:prSet>
      <dgm:spPr/>
    </dgm:pt>
    <dgm:pt modelId="{9EFE5712-5734-47FD-BC96-3E16CC4C08BE}" type="pres">
      <dgm:prSet presAssocID="{F1DEB61F-E8D5-45E4-BD9D-2B1CE9831F07}" presName="rootConnector" presStyleLbl="node4" presStyleIdx="66" presStyleCnt="68"/>
      <dgm:spPr/>
    </dgm:pt>
    <dgm:pt modelId="{12ED358C-F855-4BCF-B67B-26EEE63504A3}" type="pres">
      <dgm:prSet presAssocID="{F1DEB61F-E8D5-45E4-BD9D-2B1CE9831F07}" presName="hierChild4" presStyleCnt="0"/>
      <dgm:spPr/>
    </dgm:pt>
    <dgm:pt modelId="{B5050953-55E8-4A96-9E09-F99820B09A9C}" type="pres">
      <dgm:prSet presAssocID="{F1DEB61F-E8D5-45E4-BD9D-2B1CE9831F07}" presName="hierChild5" presStyleCnt="0"/>
      <dgm:spPr/>
    </dgm:pt>
    <dgm:pt modelId="{3D7CF853-FA3A-455E-84E7-A662F5FFA9DE}" type="pres">
      <dgm:prSet presAssocID="{35C3D69E-B0A3-451B-ABA8-0EA927B10322}" presName="Name37" presStyleLbl="parChTrans1D4" presStyleIdx="67" presStyleCnt="68"/>
      <dgm:spPr/>
    </dgm:pt>
    <dgm:pt modelId="{18D8882C-1204-4BF2-9688-8DFE9ADDCA78}" type="pres">
      <dgm:prSet presAssocID="{A87F57C0-B824-4E35-A6CE-280AE90BC278}" presName="hierRoot2" presStyleCnt="0">
        <dgm:presLayoutVars>
          <dgm:hierBranch val="init"/>
        </dgm:presLayoutVars>
      </dgm:prSet>
      <dgm:spPr/>
    </dgm:pt>
    <dgm:pt modelId="{ADE3A6A8-99D1-48CF-A649-83283221B5C6}" type="pres">
      <dgm:prSet presAssocID="{A87F57C0-B824-4E35-A6CE-280AE90BC278}" presName="rootComposite" presStyleCnt="0"/>
      <dgm:spPr/>
    </dgm:pt>
    <dgm:pt modelId="{5DBE2AEC-014E-4ED4-8D20-C514F840DF89}" type="pres">
      <dgm:prSet presAssocID="{A87F57C0-B824-4E35-A6CE-280AE90BC278}" presName="rootText" presStyleLbl="node4" presStyleIdx="67" presStyleCnt="68">
        <dgm:presLayoutVars>
          <dgm:chPref val="3"/>
        </dgm:presLayoutVars>
      </dgm:prSet>
      <dgm:spPr/>
    </dgm:pt>
    <dgm:pt modelId="{F70D97D8-C27B-4C47-9D21-7F399C839FC9}" type="pres">
      <dgm:prSet presAssocID="{A87F57C0-B824-4E35-A6CE-280AE90BC278}" presName="rootConnector" presStyleLbl="node4" presStyleIdx="67" presStyleCnt="68"/>
      <dgm:spPr/>
    </dgm:pt>
    <dgm:pt modelId="{670B6AF3-5EE7-43BB-84EC-578702D01EA1}" type="pres">
      <dgm:prSet presAssocID="{A87F57C0-B824-4E35-A6CE-280AE90BC278}" presName="hierChild4" presStyleCnt="0"/>
      <dgm:spPr/>
    </dgm:pt>
    <dgm:pt modelId="{3B4BA60A-A486-4466-BAFD-4CEFA2F00FF9}" type="pres">
      <dgm:prSet presAssocID="{A87F57C0-B824-4E35-A6CE-280AE90BC278}" presName="hierChild5" presStyleCnt="0"/>
      <dgm:spPr/>
    </dgm:pt>
    <dgm:pt modelId="{82ED98CA-473E-4D9D-BF6E-A395236E3B45}" type="pres">
      <dgm:prSet presAssocID="{73B9D9DC-23DD-409A-8A1D-742926E196DF}" presName="hierChild5" presStyleCnt="0"/>
      <dgm:spPr/>
    </dgm:pt>
    <dgm:pt modelId="{8F4571FF-1F08-43B4-BDDF-18A1EFE936F2}" type="pres">
      <dgm:prSet presAssocID="{BAB02848-4043-49C4-8353-113191410E83}" presName="Name37" presStyleLbl="parChTrans1D3" presStyleIdx="7" presStyleCnt="8"/>
      <dgm:spPr/>
    </dgm:pt>
    <dgm:pt modelId="{9B3E830F-A487-4223-9672-07430EE0A415}" type="pres">
      <dgm:prSet presAssocID="{1EBCEC18-C50A-458E-8055-C253BCB3CA0B}" presName="hierRoot2" presStyleCnt="0">
        <dgm:presLayoutVars>
          <dgm:hierBranch val="init"/>
        </dgm:presLayoutVars>
      </dgm:prSet>
      <dgm:spPr/>
    </dgm:pt>
    <dgm:pt modelId="{B854E5B7-ED3E-4A2B-87C9-D9320FFA565A}" type="pres">
      <dgm:prSet presAssocID="{1EBCEC18-C50A-458E-8055-C253BCB3CA0B}" presName="rootComposite" presStyleCnt="0"/>
      <dgm:spPr/>
    </dgm:pt>
    <dgm:pt modelId="{F351993B-C980-4C17-BC06-E312C015F8AC}" type="pres">
      <dgm:prSet presAssocID="{1EBCEC18-C50A-458E-8055-C253BCB3CA0B}" presName="rootText" presStyleLbl="node3" presStyleIdx="7" presStyleCnt="8">
        <dgm:presLayoutVars>
          <dgm:chPref val="3"/>
        </dgm:presLayoutVars>
      </dgm:prSet>
      <dgm:spPr/>
    </dgm:pt>
    <dgm:pt modelId="{5288D697-4788-425F-85DA-B90E39410C79}" type="pres">
      <dgm:prSet presAssocID="{1EBCEC18-C50A-458E-8055-C253BCB3CA0B}" presName="rootConnector" presStyleLbl="node3" presStyleIdx="7" presStyleCnt="8"/>
      <dgm:spPr/>
    </dgm:pt>
    <dgm:pt modelId="{E8447B66-F6EF-4AA4-B39C-0045210A3AA8}" type="pres">
      <dgm:prSet presAssocID="{1EBCEC18-C50A-458E-8055-C253BCB3CA0B}" presName="hierChild4" presStyleCnt="0"/>
      <dgm:spPr/>
    </dgm:pt>
    <dgm:pt modelId="{776D0A20-2B1A-40AA-ADE6-E86DF1CD2C05}" type="pres">
      <dgm:prSet presAssocID="{1EBCEC18-C50A-458E-8055-C253BCB3CA0B}" presName="hierChild5" presStyleCnt="0"/>
      <dgm:spPr/>
    </dgm:pt>
    <dgm:pt modelId="{24FCBDFF-5211-4062-8B08-8C710DED1EA7}" type="pres">
      <dgm:prSet presAssocID="{6767DB1B-3F8F-4265-B793-710A122B51D3}" presName="hierChild5" presStyleCnt="0"/>
      <dgm:spPr/>
    </dgm:pt>
    <dgm:pt modelId="{A70323FB-FD13-4828-AA26-9C88D5E29C64}" type="pres">
      <dgm:prSet presAssocID="{E4DE3BBE-5C9A-4A3D-AE65-9D4B51339A84}" presName="hierChild3" presStyleCnt="0"/>
      <dgm:spPr/>
    </dgm:pt>
  </dgm:ptLst>
  <dgm:cxnLst>
    <dgm:cxn modelId="{A7330E00-9AAE-4279-B8FB-0A97A1998221}" type="presOf" srcId="{FD2DD650-F142-4FCF-9585-CD52A36C0E62}" destId="{82C97C02-6682-4C67-B30E-FE504323D1D2}" srcOrd="0" destOrd="0" presId="urn:microsoft.com/office/officeart/2005/8/layout/orgChart1"/>
    <dgm:cxn modelId="{FAEBE201-3DA6-4FA8-B9F1-DBABA11AA3A3}" type="presOf" srcId="{58607B95-3370-4FD4-8F4C-D4597A518BC2}" destId="{A3AD4D68-5501-457A-A3E8-467AE61E8BEA}" srcOrd="0" destOrd="0" presId="urn:microsoft.com/office/officeart/2005/8/layout/orgChart1"/>
    <dgm:cxn modelId="{9B993A05-3DE6-4C6B-85F8-A95201AE5428}" type="presOf" srcId="{35FC9A0B-3D97-4BE0-9C97-7CE61B34CE02}" destId="{31CF2B7C-2A63-4C0B-80AA-D6A2FBAAEC07}" srcOrd="1" destOrd="0" presId="urn:microsoft.com/office/officeart/2005/8/layout/orgChart1"/>
    <dgm:cxn modelId="{A774BA05-329F-47D7-8218-0865E0A85A5F}" type="presOf" srcId="{CCB3055D-DF17-403A-8B0B-5126878DAC37}" destId="{DAA7FD01-C48F-4F10-A2F1-13301E33B0CB}" srcOrd="1" destOrd="0" presId="urn:microsoft.com/office/officeart/2005/8/layout/orgChart1"/>
    <dgm:cxn modelId="{B1EA3E07-CCC1-42E7-A6A0-717F33E5D622}" srcId="{93116AA9-588E-4E8B-BDB3-18597342B63A}" destId="{E4DE3BBE-5C9A-4A3D-AE65-9D4B51339A84}" srcOrd="0" destOrd="0" parTransId="{30404703-014D-4329-9078-CB9BFA1D2681}" sibTransId="{7F881904-D907-451E-AB7F-C047A2EB31DD}"/>
    <dgm:cxn modelId="{99201E08-EEF1-40A8-A2A4-C909CD745B09}" type="presOf" srcId="{5B1F413F-6BC0-4811-A706-F9B58BE2FCBC}" destId="{4256A88C-3D0C-4023-A127-36275A395DE1}" srcOrd="0" destOrd="0" presId="urn:microsoft.com/office/officeart/2005/8/layout/orgChart1"/>
    <dgm:cxn modelId="{747C4008-55FE-46CA-8FEC-0F8FBC681945}" srcId="{544EB3F3-DABF-4797-B140-BCAE10467698}" destId="{E0B7468A-5381-4669-9904-A482332F5761}" srcOrd="1" destOrd="0" parTransId="{94B946C4-0FDE-4C2A-9CD1-1469BE0F3505}" sibTransId="{0B4F12BC-0EBE-43DF-B066-0171EB1139E4}"/>
    <dgm:cxn modelId="{CE369908-3836-4ADD-A168-D5254625C08F}" type="presOf" srcId="{0215BE6B-E410-42E1-806D-A74B8415AB01}" destId="{27F0E0B8-E6E5-491D-8462-8DA4B0A3E2E6}" srcOrd="0" destOrd="0" presId="urn:microsoft.com/office/officeart/2005/8/layout/orgChart1"/>
    <dgm:cxn modelId="{FEBB8309-A284-44F3-98B3-5EFE85FBDBC1}" type="presOf" srcId="{45581E98-5DF5-4416-AF36-82F8057D0C08}" destId="{B2F4A1FA-1334-47E7-9435-E52D585909AA}" srcOrd="0" destOrd="0" presId="urn:microsoft.com/office/officeart/2005/8/layout/orgChart1"/>
    <dgm:cxn modelId="{AC0C170B-7C27-4C7A-8904-BE061B69719A}" type="presOf" srcId="{27F3AD2E-A11F-4841-876D-08B2BC752EBE}" destId="{D19BE342-CA45-4244-B670-B39CA4CD2602}" srcOrd="1" destOrd="0" presId="urn:microsoft.com/office/officeart/2005/8/layout/orgChart1"/>
    <dgm:cxn modelId="{2682A00B-9DD3-44B7-890D-85202B99198B}" type="presOf" srcId="{923DD86A-5C12-45D6-BC75-854D0933307F}" destId="{3B17885F-F178-4C4A-BDBB-E8BA222C9FEE}" srcOrd="1" destOrd="0" presId="urn:microsoft.com/office/officeart/2005/8/layout/orgChart1"/>
    <dgm:cxn modelId="{1888030C-8317-4DF3-8441-48B7072D2E40}" type="presOf" srcId="{9CCB4972-DFAC-4097-B4ED-A1B9EE402E53}" destId="{616C69A6-4EBA-4FAC-8458-7CAEC3030B7E}" srcOrd="0" destOrd="0" presId="urn:microsoft.com/office/officeart/2005/8/layout/orgChart1"/>
    <dgm:cxn modelId="{1BA8820C-BCEA-4F42-92DB-688D7BC7E6D9}" type="presOf" srcId="{5050CF86-B053-48C3-85A6-F97C16889715}" destId="{992E4683-D8B6-4690-B15F-69D28A30DE43}" srcOrd="0" destOrd="0" presId="urn:microsoft.com/office/officeart/2005/8/layout/orgChart1"/>
    <dgm:cxn modelId="{B40D990C-75E7-4A24-A70D-7C9A098FCCAB}" srcId="{19BA09A7-28FD-4517-B8D8-B9D74CB9BE69}" destId="{43C4461B-6531-483A-9BF9-C8ED02414202}" srcOrd="1" destOrd="0" parTransId="{87C13520-4FAC-4A64-8C92-492FF58E62AE}" sibTransId="{3F161909-816B-4479-A4B0-FFEE6ABE2C4F}"/>
    <dgm:cxn modelId="{FC3A040D-13C4-4792-9858-5318C4932296}" srcId="{CCB3055D-DF17-403A-8B0B-5126878DAC37}" destId="{83DD8D31-4DA1-4C0F-99C2-EBFBCD5091E3}" srcOrd="0" destOrd="0" parTransId="{393E2B55-975C-40B1-9AF6-0BCC3BDEC29E}" sibTransId="{BDCC0CC6-30EC-4EEB-AF06-459B5C9AF35B}"/>
    <dgm:cxn modelId="{67B9180E-D38D-4A1E-BC2B-18810E41A7DE}" srcId="{079476C3-0467-43E2-9ED4-4D89C0A6069E}" destId="{DB6B065B-915D-420F-A6BE-BE26B6D22E03}" srcOrd="2" destOrd="0" parTransId="{7742EF22-BA81-45BA-8E05-F09922CF59BC}" sibTransId="{1B3A61D2-BAAC-4778-83AF-1B07D4267DD9}"/>
    <dgm:cxn modelId="{D0E0930E-B985-4AA7-887A-AAB41249AE30}" type="presOf" srcId="{07B2DF13-482E-4C10-B34F-7289EB5C2D8E}" destId="{F5724527-B069-4BC2-8E00-F51C575BA2E2}" srcOrd="0" destOrd="0" presId="urn:microsoft.com/office/officeart/2005/8/layout/orgChart1"/>
    <dgm:cxn modelId="{2013BF0E-1A79-4B89-A860-D22E0FBB61EE}" type="presOf" srcId="{02EFAF68-1799-44A2-8D18-1545C38BED73}" destId="{8962C293-580E-4A2C-8433-B0C2554D589D}" srcOrd="0" destOrd="0" presId="urn:microsoft.com/office/officeart/2005/8/layout/orgChart1"/>
    <dgm:cxn modelId="{0523F60E-8A02-4E33-93FD-D108151B9B2E}" type="presOf" srcId="{E19811EF-567C-4C06-96A3-8F77A06543DD}" destId="{94A8F18C-40AD-4640-8395-BAD4D2308224}" srcOrd="1" destOrd="0" presId="urn:microsoft.com/office/officeart/2005/8/layout/orgChart1"/>
    <dgm:cxn modelId="{8F91BD0F-591E-4597-B0D5-523FE6B4BB40}" type="presOf" srcId="{8AE6DA0C-D7FF-4E78-96AD-F06E7EC21C8C}" destId="{1D26FEBC-3668-4EE4-99FD-59F28DDCDF18}" srcOrd="1" destOrd="0" presId="urn:microsoft.com/office/officeart/2005/8/layout/orgChart1"/>
    <dgm:cxn modelId="{D180CF10-76DC-482B-992A-BBBD90DEB7CA}" type="presOf" srcId="{3AA6174D-E91A-4E14-AC56-BE1AF82F9E8F}" destId="{F000044D-1B3B-496F-85C8-53A131E85C46}" srcOrd="0" destOrd="0" presId="urn:microsoft.com/office/officeart/2005/8/layout/orgChart1"/>
    <dgm:cxn modelId="{2DA91311-B93D-4027-B89F-83D39CC73957}" type="presOf" srcId="{EF3BBC30-CD69-4604-8F51-A3759AAA5A59}" destId="{F1DBFC3C-2655-41F6-96B5-90A3645F9115}" srcOrd="0" destOrd="0" presId="urn:microsoft.com/office/officeart/2005/8/layout/orgChart1"/>
    <dgm:cxn modelId="{5CFEAC11-6320-49DD-B80C-B46845A098A7}" srcId="{28E95FED-9D45-418C-8045-6CC87DE3E060}" destId="{7E53DC3E-54BD-4BF0-B753-D406EACC8B11}" srcOrd="5" destOrd="0" parTransId="{0A644C6F-156E-4035-AE22-1848BBADB60E}" sibTransId="{CDBA4772-E25E-4BBF-A52F-E35DB02EB3C3}"/>
    <dgm:cxn modelId="{8C9EE711-3E28-4792-9B6C-EC6B915E89BB}" type="presOf" srcId="{60EA7DBD-E2A1-4E97-84DA-AE3002D0D333}" destId="{1E683BFC-3301-48EA-B342-C6F9ECE05B18}" srcOrd="0" destOrd="0" presId="urn:microsoft.com/office/officeart/2005/8/layout/orgChart1"/>
    <dgm:cxn modelId="{633B1F12-62DA-40CA-87D7-D406398B9E21}" srcId="{079476C3-0467-43E2-9ED4-4D89C0A6069E}" destId="{D8EED1A7-A6A2-4C19-8EA0-1C9224636E93}" srcOrd="0" destOrd="0" parTransId="{A96314C0-DC0A-4BD8-B7BB-3A6AF7192EDA}" sibTransId="{1EC7D0EC-F5A6-4C25-8E28-D68F4AD930BF}"/>
    <dgm:cxn modelId="{A4B9E612-FA73-4801-BC25-623E8417F005}" type="presOf" srcId="{C1D90374-9CA6-48DE-84FB-950280246659}" destId="{8B335C83-99C9-4F74-9FC7-5044EBE4DCBB}" srcOrd="0" destOrd="0" presId="urn:microsoft.com/office/officeart/2005/8/layout/orgChart1"/>
    <dgm:cxn modelId="{864BEC12-F796-445B-A4F7-D1D81322629A}" type="presOf" srcId="{94B946C4-0FDE-4C2A-9CD1-1469BE0F3505}" destId="{DE15115E-4248-45E1-B54F-B50FAB2B6040}" srcOrd="0" destOrd="0" presId="urn:microsoft.com/office/officeart/2005/8/layout/orgChart1"/>
    <dgm:cxn modelId="{59C97213-4B5A-470E-AC9D-3505AC2ED5CC}" srcId="{E19811EF-567C-4C06-96A3-8F77A06543DD}" destId="{DDAC66D1-9666-4888-8E27-579A393D6FC4}" srcOrd="1" destOrd="0" parTransId="{75EC14D9-2DD9-4F39-B1F2-0D2E53022246}" sibTransId="{776AD269-0558-4BB3-99DB-0362AC1DCFFB}"/>
    <dgm:cxn modelId="{E7532815-2D51-4496-8D80-D93713537441}" type="presOf" srcId="{C47B3FC7-870A-442B-BAA6-3B1AAF8CEECD}" destId="{F0D63433-5AE6-40B3-9801-3AD767B9FD9E}" srcOrd="0" destOrd="0" presId="urn:microsoft.com/office/officeart/2005/8/layout/orgChart1"/>
    <dgm:cxn modelId="{137AAC15-B957-4736-88E1-EC70E4BC1974}" type="presOf" srcId="{F1DEB61F-E8D5-45E4-BD9D-2B1CE9831F07}" destId="{9EFE5712-5734-47FD-BC96-3E16CC4C08BE}" srcOrd="1" destOrd="0" presId="urn:microsoft.com/office/officeart/2005/8/layout/orgChart1"/>
    <dgm:cxn modelId="{21661116-88E8-4B71-A51E-CAA608B2984C}" type="presOf" srcId="{460BCBB9-00E2-46D2-B1EE-6EEA7C12A3D6}" destId="{7CD3EAED-82AE-4102-B937-F29FB8C134DD}" srcOrd="0" destOrd="0" presId="urn:microsoft.com/office/officeart/2005/8/layout/orgChart1"/>
    <dgm:cxn modelId="{25B23317-950B-490A-844B-3629DA0D4099}" srcId="{28E95FED-9D45-418C-8045-6CC87DE3E060}" destId="{D42BDECF-2F78-4986-9F83-E804E4B1CB78}" srcOrd="4" destOrd="0" parTransId="{4D1A144F-D7C7-47FD-8DBA-E4C424A9B1C2}" sibTransId="{5DC91CD5-86FF-47DF-91FA-041E9A65DEFC}"/>
    <dgm:cxn modelId="{3F0BB517-FA45-4EF9-9E85-4EC489FC550C}" type="presOf" srcId="{E2C91D75-CE25-4BF5-84DE-349AB91E628A}" destId="{25A83A32-2E34-4948-B38B-401971A0E1E7}" srcOrd="1" destOrd="0" presId="urn:microsoft.com/office/officeart/2005/8/layout/orgChart1"/>
    <dgm:cxn modelId="{838DE517-6083-4C35-B967-EFA6FE2E171D}" type="presOf" srcId="{4785778B-4207-427A-B236-CDA109B8315D}" destId="{EBFDF865-B29A-4057-B1B4-835C48B23DE1}" srcOrd="0" destOrd="0" presId="urn:microsoft.com/office/officeart/2005/8/layout/orgChart1"/>
    <dgm:cxn modelId="{049CD218-0D8A-4CCF-B344-75B6A01B0CB1}" type="presOf" srcId="{9BDD75B0-D6FD-4F76-95E1-31DB9817B387}" destId="{48F632A8-95EC-46CE-BD39-674F6D7C4CA8}" srcOrd="0" destOrd="0" presId="urn:microsoft.com/office/officeart/2005/8/layout/orgChart1"/>
    <dgm:cxn modelId="{29DBA119-E750-4952-B80E-796A1C6D98D9}" type="presOf" srcId="{EC7CDD0C-BE72-483B-A671-41997A812169}" destId="{730CCB48-033D-4CA3-849D-530EA28ED075}" srcOrd="0" destOrd="0" presId="urn:microsoft.com/office/officeart/2005/8/layout/orgChart1"/>
    <dgm:cxn modelId="{1466F219-9F16-415A-94C6-7E3827D76525}" type="presOf" srcId="{28849BF9-A657-45B4-B127-FB5C87855936}" destId="{3129F653-8A82-41E0-A371-3D1F3229DFD7}" srcOrd="0" destOrd="0" presId="urn:microsoft.com/office/officeart/2005/8/layout/orgChart1"/>
    <dgm:cxn modelId="{D83D611B-C29A-4BB3-BCED-BF527604703B}" srcId="{0C024A3C-F101-477F-A352-4CE014EF924F}" destId="{34817598-FF8D-4D37-AC2A-2F10304F187A}" srcOrd="0" destOrd="0" parTransId="{F7D3DF1E-C72F-4148-BF48-23AFFE7EAAA3}" sibTransId="{2B263500-1CE4-47E9-BBFC-3BECAFEC8EF7}"/>
    <dgm:cxn modelId="{9BAE511B-A1CB-4FF9-BC61-325E47CDD87C}" type="presOf" srcId="{27F3AD2E-A11F-4841-876D-08B2BC752EBE}" destId="{A796D41C-9D7B-453F-87FD-86BC7E039559}" srcOrd="0" destOrd="0" presId="urn:microsoft.com/office/officeart/2005/8/layout/orgChart1"/>
    <dgm:cxn modelId="{EBD21F1C-0AEF-410F-8A18-E4973BB3B57D}" type="presOf" srcId="{E982EB4C-C9AA-4AF9-9018-9482C05B0AE9}" destId="{37B98A63-BFE2-4135-AA35-87EF591DC0CD}" srcOrd="1" destOrd="0" presId="urn:microsoft.com/office/officeart/2005/8/layout/orgChart1"/>
    <dgm:cxn modelId="{2272651C-A18C-415E-94A6-9867C90EF7F9}" type="presOf" srcId="{3F556C0F-109D-4E71-845A-9227EFA0E784}" destId="{D592B506-1FA4-4244-A410-1677FE9C2EB7}" srcOrd="0" destOrd="0" presId="urn:microsoft.com/office/officeart/2005/8/layout/orgChart1"/>
    <dgm:cxn modelId="{FE46301D-11A5-4AFC-A700-108B6D853CAE}" type="presOf" srcId="{D21B5166-15F0-469B-9174-66F3EBC56091}" destId="{69BD94B8-9E09-456D-AAD0-945ED518D720}" srcOrd="0" destOrd="0" presId="urn:microsoft.com/office/officeart/2005/8/layout/orgChart1"/>
    <dgm:cxn modelId="{2742381D-AC20-4589-9E59-70CA52FF1637}" type="presOf" srcId="{EE747F72-5F6D-4C56-84CC-37A9CF16CE30}" destId="{FF768B14-BD56-4475-852F-1826A9D75EA9}" srcOrd="0" destOrd="0" presId="urn:microsoft.com/office/officeart/2005/8/layout/orgChart1"/>
    <dgm:cxn modelId="{81CE7D1E-58DB-44AD-8FD9-851BB44D91F6}" type="presOf" srcId="{1C21097E-AE68-4B5E-B064-44872022E605}" destId="{600DFC88-5825-4F32-A3E0-1F6C55C0F85B}" srcOrd="0" destOrd="0" presId="urn:microsoft.com/office/officeart/2005/8/layout/orgChart1"/>
    <dgm:cxn modelId="{D94DD31E-824A-4571-A741-30FF82BF992A}" srcId="{CE369B6B-BC1F-4F47-9E0E-657DCF868747}" destId="{E2C91D75-CE25-4BF5-84DE-349AB91E628A}" srcOrd="2" destOrd="0" parTransId="{63F0A034-6B18-45BE-9A79-9978CD88F4C3}" sibTransId="{C3CFB62F-CF77-4BC9-8C3A-6C50F66F5BDD}"/>
    <dgm:cxn modelId="{D610F71E-3B42-46D2-BAD5-E63AC83239ED}" srcId="{83DD8D31-4DA1-4C0F-99C2-EBFBCD5091E3}" destId="{F9383444-D1A5-4509-90EF-9F1166DB23E5}" srcOrd="1" destOrd="0" parTransId="{CB8A977E-1271-42BD-AD33-D9277F4E9375}" sibTransId="{9CAA8374-9CA1-4D52-978E-E0AF226F4738}"/>
    <dgm:cxn modelId="{E9A37B20-73BE-4618-AC34-D20697D7092C}" type="presOf" srcId="{45581E98-5DF5-4416-AF36-82F8057D0C08}" destId="{4E63574C-677C-4938-B438-97FE6B394C4D}" srcOrd="1" destOrd="0" presId="urn:microsoft.com/office/officeart/2005/8/layout/orgChart1"/>
    <dgm:cxn modelId="{A81A8A20-5DDC-447D-8F94-BEF69911E716}" type="presOf" srcId="{CB8A977E-1271-42BD-AD33-D9277F4E9375}" destId="{D3F96EE8-9934-48CB-A7F5-B73AC62B26CD}" srcOrd="0" destOrd="0" presId="urn:microsoft.com/office/officeart/2005/8/layout/orgChart1"/>
    <dgm:cxn modelId="{B22B9221-5ADF-4647-B5CB-49FDB0736CE1}" srcId="{BF4A7D92-96C8-4356-9DED-6BFA9CCEE775}" destId="{1B5D4D9C-3082-4A57-99C7-E47FC364B89D}" srcOrd="2" destOrd="0" parTransId="{2E93E9D1-2AFD-4119-BECF-0D9C2A4C3BC2}" sibTransId="{F01D12D7-AD96-482D-B27F-BC37F84ED081}"/>
    <dgm:cxn modelId="{FE68A721-4DA2-45F2-9316-9336BD2B99B3}" type="presOf" srcId="{F00EA16C-0E0E-4432-BDA3-36CB51943487}" destId="{FF16055B-997D-4E5C-A253-EB5E995272CC}" srcOrd="1" destOrd="0" presId="urn:microsoft.com/office/officeart/2005/8/layout/orgChart1"/>
    <dgm:cxn modelId="{EED48724-31F1-4518-9021-4A6677CDD9CC}" type="presOf" srcId="{972225E4-DB66-44B4-8169-5ED51D62E1CB}" destId="{AA905A15-7564-4C56-B6CC-C847446805B6}" srcOrd="0" destOrd="0" presId="urn:microsoft.com/office/officeart/2005/8/layout/orgChart1"/>
    <dgm:cxn modelId="{AA5CB324-4546-48DC-9299-98825786D86D}" srcId="{0C024A3C-F101-477F-A352-4CE014EF924F}" destId="{824379E1-519F-49F6-AD81-A5919B076C8F}" srcOrd="1" destOrd="0" parTransId="{4785778B-4207-427A-B236-CDA109B8315D}" sibTransId="{1C0A8948-0D1A-492C-BE74-F02A0A64BD21}"/>
    <dgm:cxn modelId="{B508FA26-9FE8-47CE-B990-ED12DF634DEA}" type="presOf" srcId="{2D6AB796-D3F6-491B-86DA-DB1C3D83B7DE}" destId="{94688D9B-A5E0-46B1-9C4E-E903CAD2105B}" srcOrd="0" destOrd="0" presId="urn:microsoft.com/office/officeart/2005/8/layout/orgChart1"/>
    <dgm:cxn modelId="{F53E0727-80B7-4DCA-9841-A0559EE35794}" type="presOf" srcId="{AC47EACA-0DA1-426A-BFC0-6450779E64B9}" destId="{8F757222-A1B2-47FC-AB3F-A64206E7D3C3}" srcOrd="1" destOrd="0" presId="urn:microsoft.com/office/officeart/2005/8/layout/orgChart1"/>
    <dgm:cxn modelId="{1CBB0A27-096B-43F5-AD73-D5EEA995EFD7}" srcId="{1EC3366C-A92A-4EF5-A231-AC046A25EA86}" destId="{65E7A9D3-B2F7-473A-B8EC-F33C412D0A66}" srcOrd="0" destOrd="0" parTransId="{FCF206BA-3953-4132-9C1E-C04074C58A38}" sibTransId="{2DBD3D58-27F9-402A-B94D-5C2BE9DEA6F2}"/>
    <dgm:cxn modelId="{0EE28C27-3F24-4223-844B-A6AA81492B91}" type="presOf" srcId="{CE88326F-0781-4101-9D9E-3722B2F64CCF}" destId="{4DD30A0B-C020-4681-A453-D16C2F8BA6B4}" srcOrd="0" destOrd="0" presId="urn:microsoft.com/office/officeart/2005/8/layout/orgChart1"/>
    <dgm:cxn modelId="{63FFA527-0DA2-42D1-81E0-3E5E0755E44D}" type="presOf" srcId="{9DFD0837-7605-4399-91D7-82B67468AF60}" destId="{81B2BDF4-A89F-43B8-AAE4-EDFC15B20E2F}" srcOrd="0" destOrd="0" presId="urn:microsoft.com/office/officeart/2005/8/layout/orgChart1"/>
    <dgm:cxn modelId="{06493828-AF6E-451E-AF3C-B9994E081C29}" type="presOf" srcId="{824379E1-519F-49F6-AD81-A5919B076C8F}" destId="{6973F609-C6AE-4A39-AFCD-76E374CC583B}" srcOrd="0" destOrd="0" presId="urn:microsoft.com/office/officeart/2005/8/layout/orgChart1"/>
    <dgm:cxn modelId="{A3BABD28-1BF5-4FCD-95F0-EF518B790454}" type="presOf" srcId="{81FDDE18-9B8C-4919-A949-6FC15D35DBE5}" destId="{CCD446E3-251C-4556-860C-BC908DBEE0CE}" srcOrd="0" destOrd="0" presId="urn:microsoft.com/office/officeart/2005/8/layout/orgChart1"/>
    <dgm:cxn modelId="{1E019F29-AD7B-49C7-9737-30CB505C3AD0}" type="presOf" srcId="{14E26376-5682-4AB2-8E08-F8222220EDEB}" destId="{01107CA4-4179-4B48-9428-AC5A5E386495}" srcOrd="0" destOrd="0" presId="urn:microsoft.com/office/officeart/2005/8/layout/orgChart1"/>
    <dgm:cxn modelId="{F21AB729-E444-41E4-8857-8A724C79C942}" type="presOf" srcId="{5B9DED68-9F08-4740-9298-2D97638D773A}" destId="{92A4D3AD-FA51-4421-824F-ED6F9418CADE}" srcOrd="0" destOrd="0" presId="urn:microsoft.com/office/officeart/2005/8/layout/orgChart1"/>
    <dgm:cxn modelId="{2E978B2A-37BF-42FA-A7A5-7AEA1A27B909}" type="presOf" srcId="{73B9D9DC-23DD-409A-8A1D-742926E196DF}" destId="{34C0EDE7-E4A9-4DC8-9050-96668E504796}" srcOrd="1" destOrd="0" presId="urn:microsoft.com/office/officeart/2005/8/layout/orgChart1"/>
    <dgm:cxn modelId="{51FCBC2A-2F3E-4AB7-9966-239CBAE07079}" srcId="{34817598-FF8D-4D37-AC2A-2F10304F187A}" destId="{27F3AD2E-A11F-4841-876D-08B2BC752EBE}" srcOrd="1" destOrd="0" parTransId="{972225E4-DB66-44B4-8169-5ED51D62E1CB}" sibTransId="{51247CAA-7986-46A5-B310-489E642C48C3}"/>
    <dgm:cxn modelId="{7011A72B-4D12-4944-A57B-2B1D3846DD16}" type="presOf" srcId="{1EBCEC18-C50A-458E-8055-C253BCB3CA0B}" destId="{5288D697-4788-425F-85DA-B90E39410C79}" srcOrd="1" destOrd="0" presId="urn:microsoft.com/office/officeart/2005/8/layout/orgChart1"/>
    <dgm:cxn modelId="{E7EA192E-1B7F-42DC-97F3-B54F27EF0BBB}" type="presOf" srcId="{10B37030-1116-4CB5-AB4D-FEC54E9C9AC0}" destId="{D02AAD04-0A4D-4AFB-AAD8-42A9C56F6C74}" srcOrd="0" destOrd="0" presId="urn:microsoft.com/office/officeart/2005/8/layout/orgChart1"/>
    <dgm:cxn modelId="{2548BD2E-A25D-4334-AF77-BA0604034123}" type="presOf" srcId="{4D1A144F-D7C7-47FD-8DBA-E4C424A9B1C2}" destId="{319FAB11-FA7B-441D-95AA-FA609396FCC4}" srcOrd="0" destOrd="0" presId="urn:microsoft.com/office/officeart/2005/8/layout/orgChart1"/>
    <dgm:cxn modelId="{79209D2F-833F-465C-9AE4-CAF95F991862}" srcId="{28E95FED-9D45-418C-8045-6CC87DE3E060}" destId="{4FE14F8F-AFC2-46DC-A27C-4043D272B781}" srcOrd="6" destOrd="0" parTransId="{38D87BA4-2D12-4076-81D3-CC13C06E3B44}" sibTransId="{08F71F94-C32C-4A48-90E7-F242BE3ED5D9}"/>
    <dgm:cxn modelId="{B969D22F-0984-4266-80EB-FCDC6BEA7B04}" type="presOf" srcId="{A87F57C0-B824-4E35-A6CE-280AE90BC278}" destId="{F70D97D8-C27B-4C47-9D21-7F399C839FC9}" srcOrd="1" destOrd="0" presId="urn:microsoft.com/office/officeart/2005/8/layout/orgChart1"/>
    <dgm:cxn modelId="{C5E76A31-282B-4AD6-9C83-B85D2D7AFCD3}" type="presOf" srcId="{AB636658-B15E-4511-8DB4-B55D1CBF699F}" destId="{770D25F4-54C5-4B82-8EAA-478BA088C17D}" srcOrd="0" destOrd="0" presId="urn:microsoft.com/office/officeart/2005/8/layout/orgChart1"/>
    <dgm:cxn modelId="{AFF56D31-6DD7-4A8B-B6D7-F62F525AA4FF}" type="presOf" srcId="{F9383444-D1A5-4509-90EF-9F1166DB23E5}" destId="{E30E7414-D112-4A91-A733-2D7854EC228C}" srcOrd="1" destOrd="0" presId="urn:microsoft.com/office/officeart/2005/8/layout/orgChart1"/>
    <dgm:cxn modelId="{FBC88C32-490D-4FD0-AD2D-BAEF67334774}" type="presOf" srcId="{9DFD0837-7605-4399-91D7-82B67468AF60}" destId="{970907BA-E28B-4088-B09A-D1048AA8D019}" srcOrd="1" destOrd="0" presId="urn:microsoft.com/office/officeart/2005/8/layout/orgChart1"/>
    <dgm:cxn modelId="{E3FC2F33-8D8E-4342-B998-AE88AE75E449}" type="presOf" srcId="{2C539259-DE11-4667-A13F-5A9D5DED69BC}" destId="{F6921EC4-C88E-4E4C-887F-1F3BFC146D43}" srcOrd="0" destOrd="0" presId="urn:microsoft.com/office/officeart/2005/8/layout/orgChart1"/>
    <dgm:cxn modelId="{1A0A6933-1FB6-47E2-AED0-B3C812501E34}" type="presOf" srcId="{923DD86A-5C12-45D6-BC75-854D0933307F}" destId="{06C79783-EE35-4DE6-A495-09F0AE7C871F}" srcOrd="0" destOrd="0" presId="urn:microsoft.com/office/officeart/2005/8/layout/orgChart1"/>
    <dgm:cxn modelId="{16D1AB34-F86B-4B2B-81DF-39F41977E203}" srcId="{206CCDFB-CB2A-4FAE-A4A1-80C2EA6ADC0F}" destId="{28E95FED-9D45-418C-8045-6CC87DE3E060}" srcOrd="0" destOrd="0" parTransId="{A0A69039-D393-4830-8FCD-A8D5D98B0FCD}" sibTransId="{264CC9BB-1774-4742-A23B-B8CC4439676B}"/>
    <dgm:cxn modelId="{5B47AB35-CD68-444B-94EB-ACCA2A949D1E}" type="presOf" srcId="{11565A14-2A70-4B9F-8D03-6161CB4E1271}" destId="{856B19E2-6D20-4F98-A395-742DA05E6ED5}" srcOrd="0" destOrd="0" presId="urn:microsoft.com/office/officeart/2005/8/layout/orgChart1"/>
    <dgm:cxn modelId="{08873936-25AA-45BC-AA47-083E1A13AC51}" type="presOf" srcId="{2E11A568-539B-424C-B6DA-0FD99FBE3A3E}" destId="{CAF3F305-0526-42CB-A397-1E7CD66A643D}" srcOrd="0" destOrd="0" presId="urn:microsoft.com/office/officeart/2005/8/layout/orgChart1"/>
    <dgm:cxn modelId="{FA445636-6149-4812-AF00-26612342135D}" srcId="{0CEC61C7-B17C-4058-9F63-E1021E31CC48}" destId="{1C21097E-AE68-4B5E-B064-44872022E605}" srcOrd="0" destOrd="0" parTransId="{4872D0A9-E93C-4B2A-A6DD-45FE2FD6B7B0}" sibTransId="{778EFF8A-E4CF-49E8-B662-086E49342EC3}"/>
    <dgm:cxn modelId="{730C5137-FFDF-45B7-8D82-3A63A2F6513E}" type="presOf" srcId="{DD898429-EC90-4331-B517-EC5B40C17EED}" destId="{EEC6E7DF-1DFD-4A69-90B6-342F53B77DC1}" srcOrd="0" destOrd="0" presId="urn:microsoft.com/office/officeart/2005/8/layout/orgChart1"/>
    <dgm:cxn modelId="{B71DEA37-C620-4389-A0A6-F8BF5C8D0044}" type="presOf" srcId="{69EB0E68-7CAE-48E6-87A2-D64E176FD1A3}" destId="{711067C1-FDA0-4D91-9478-8DC24E7F1132}" srcOrd="0" destOrd="0" presId="urn:microsoft.com/office/officeart/2005/8/layout/orgChart1"/>
    <dgm:cxn modelId="{3191B139-FBF9-48F8-980B-BF7C4C136598}" type="presOf" srcId="{FFAAD5D5-F38E-4832-AA90-D40C730C4162}" destId="{62855976-8F95-4C7F-814C-F8BA8CE7298A}" srcOrd="1" destOrd="0" presId="urn:microsoft.com/office/officeart/2005/8/layout/orgChart1"/>
    <dgm:cxn modelId="{9D9B4E3B-8E29-4478-8B5A-E880C280AF24}" type="presOf" srcId="{41DC8E60-6142-4ADE-89C2-8ACFB1063FB6}" destId="{A27CDA62-5B63-4919-B027-B50C25FD1298}" srcOrd="0" destOrd="0" presId="urn:microsoft.com/office/officeart/2005/8/layout/orgChart1"/>
    <dgm:cxn modelId="{2EA5973B-459B-4381-8252-16C5F622F64D}" type="presOf" srcId="{43C4461B-6531-483A-9BF9-C8ED02414202}" destId="{09C7D8F8-2198-46C4-A4D5-C686E1C2872A}" srcOrd="0" destOrd="0" presId="urn:microsoft.com/office/officeart/2005/8/layout/orgChart1"/>
    <dgm:cxn modelId="{A81C253C-8960-4126-A26A-AAB09A58B71C}" type="presOf" srcId="{4EF57745-8672-4B88-9EF3-DEC2E70AD7A2}" destId="{3D18CDBE-4624-4243-8DF0-79206957C382}" srcOrd="0" destOrd="0" presId="urn:microsoft.com/office/officeart/2005/8/layout/orgChart1"/>
    <dgm:cxn modelId="{B837053E-4A36-45AB-9785-B65C8AFCAFB7}" type="presOf" srcId="{2D1C7542-2230-4627-952C-788F938E42EE}" destId="{1F333736-2482-44BC-8A7A-23DFE895D724}" srcOrd="0" destOrd="0" presId="urn:microsoft.com/office/officeart/2005/8/layout/orgChart1"/>
    <dgm:cxn modelId="{F274753F-B8B2-4AC7-8F91-588B78F16A10}" type="presOf" srcId="{0A644C6F-156E-4035-AE22-1848BBADB60E}" destId="{CEBCE4D7-DC41-4F06-80C0-E7A5A3D08385}" srcOrd="0" destOrd="0" presId="urn:microsoft.com/office/officeart/2005/8/layout/orgChart1"/>
    <dgm:cxn modelId="{D31A7440-D9C8-43E1-9D89-55786DB1E5C7}" type="presOf" srcId="{4CB5F2E0-5E5C-4FF8-84EC-7B741F8933ED}" destId="{29D2B59A-84AB-412E-993C-CA6BBCDFEB6F}" srcOrd="0" destOrd="0" presId="urn:microsoft.com/office/officeart/2005/8/layout/orgChart1"/>
    <dgm:cxn modelId="{6E73B440-3551-4EFE-9CA4-E781F0CF61C1}" type="presOf" srcId="{87C13520-4FAC-4A64-8C92-492FF58E62AE}" destId="{E79ECD6C-8A0E-460A-AC2E-9380B2815541}" srcOrd="0" destOrd="0" presId="urn:microsoft.com/office/officeart/2005/8/layout/orgChart1"/>
    <dgm:cxn modelId="{DFA97E5B-A4D8-41DC-A40C-88E1983EA123}" type="presOf" srcId="{EF97169F-7399-40B8-9BEC-0F4E0502C47B}" destId="{E31D0568-DA11-49A1-8019-5E14E95503B4}" srcOrd="1" destOrd="0" presId="urn:microsoft.com/office/officeart/2005/8/layout/orgChart1"/>
    <dgm:cxn modelId="{BD15F75B-A8D5-4891-B258-E0256AFDD7C9}" type="presOf" srcId="{4FCE700F-0234-47DD-8C11-7C07614A55A5}" destId="{FDD1711D-739C-4827-88E7-69EFB670B646}" srcOrd="0" destOrd="0" presId="urn:microsoft.com/office/officeart/2005/8/layout/orgChart1"/>
    <dgm:cxn modelId="{F0D6415C-F336-4A90-8D3B-13561D62A7C9}" type="presOf" srcId="{206CCDFB-CB2A-4FAE-A4A1-80C2EA6ADC0F}" destId="{5F2900F2-ECE4-481E-85E5-2CDE3E387439}" srcOrd="0" destOrd="0" presId="urn:microsoft.com/office/officeart/2005/8/layout/orgChart1"/>
    <dgm:cxn modelId="{EC62765D-0A79-4A20-9607-6A296CAD54D1}" type="presOf" srcId="{245CF2BB-87E1-438A-B6EE-114B375C75EE}" destId="{4F4166C2-1DB2-4F7D-9376-C381B037C9F3}" srcOrd="1" destOrd="0" presId="urn:microsoft.com/office/officeart/2005/8/layout/orgChart1"/>
    <dgm:cxn modelId="{8C82855E-55C1-4799-9D41-F9DDBB06E908}" type="presOf" srcId="{7E53DC3E-54BD-4BF0-B753-D406EACC8B11}" destId="{4BC7C654-86AF-4901-8252-81A5D459C0BE}" srcOrd="0" destOrd="0" presId="urn:microsoft.com/office/officeart/2005/8/layout/orgChart1"/>
    <dgm:cxn modelId="{270A885E-9A6B-459B-83FB-FD59D8B0B3D1}" type="presOf" srcId="{7E53DC3E-54BD-4BF0-B753-D406EACC8B11}" destId="{4737D609-156B-44C6-9C93-4B623FA6F3F5}" srcOrd="1" destOrd="0" presId="urn:microsoft.com/office/officeart/2005/8/layout/orgChart1"/>
    <dgm:cxn modelId="{C8F1E75E-971B-4F27-A6A9-92AE5E67AD41}" type="presOf" srcId="{B3EBDE2E-429F-4379-9DCC-12B4CEE21417}" destId="{73724270-16D7-44F0-8518-672472EBF492}" srcOrd="0" destOrd="0" presId="urn:microsoft.com/office/officeart/2005/8/layout/orgChart1"/>
    <dgm:cxn modelId="{3158C25F-D72A-46A4-AE80-F93AF7DBF5FD}" srcId="{83DD8D31-4DA1-4C0F-99C2-EBFBCD5091E3}" destId="{FD2DD650-F142-4FCF-9585-CD52A36C0E62}" srcOrd="0" destOrd="0" parTransId="{090F8C0D-0DD9-4C9F-BB33-8E13DF9A27BE}" sibTransId="{F5EB27E9-786E-4FD8-9BF6-629F16957880}"/>
    <dgm:cxn modelId="{FC1B7160-7416-420F-9302-412FF16E270F}" type="presOf" srcId="{41DC8E60-6142-4ADE-89C2-8ACFB1063FB6}" destId="{0D3595CA-EDDE-472E-B3F5-030B111CFEE1}" srcOrd="1" destOrd="0" presId="urn:microsoft.com/office/officeart/2005/8/layout/orgChart1"/>
    <dgm:cxn modelId="{611FB460-E24A-4096-A941-63A50C3550D8}" type="presOf" srcId="{65E7A9D3-B2F7-473A-B8EC-F33C412D0A66}" destId="{3C4518E5-C874-4BF1-A6C9-D4ADDC09835E}" srcOrd="1" destOrd="0" presId="urn:microsoft.com/office/officeart/2005/8/layout/orgChart1"/>
    <dgm:cxn modelId="{F92E2041-3D25-468A-BF5A-10C8140F928B}" srcId="{D8EED1A7-A6A2-4C19-8EA0-1C9224636E93}" destId="{2D1C7542-2230-4627-952C-788F938E42EE}" srcOrd="1" destOrd="0" parTransId="{1E3012D6-FBA0-4226-9CEE-7FC7938090C7}" sibTransId="{FD3AC012-9D97-4C33-8544-62EB96C3CD1B}"/>
    <dgm:cxn modelId="{4D562161-A74B-43A9-A974-5F063EADAA22}" type="presOf" srcId="{E982EB4C-C9AA-4AF9-9018-9482C05B0AE9}" destId="{311D89C8-69BD-433A-BAC3-F69B706F5D8B}" srcOrd="0" destOrd="0" presId="urn:microsoft.com/office/officeart/2005/8/layout/orgChart1"/>
    <dgm:cxn modelId="{1142AF61-E34D-4EAA-BB6D-CA4F9328FAE3}" srcId="{58607B95-3370-4FD4-8F4C-D4597A518BC2}" destId="{CBC3C32B-1719-4A75-A196-357490B83E34}" srcOrd="0" destOrd="0" parTransId="{DB286E5F-A52B-4041-B6FD-EC7BD0B008C0}" sibTransId="{35B9442A-0CDB-45EC-B762-F19881ADF035}"/>
    <dgm:cxn modelId="{F8DD2142-41BF-4C1A-97A8-14155E6201A7}" type="presOf" srcId="{9D303079-1B81-4CE8-AB08-68535CC49B3F}" destId="{B91152D0-7877-482F-8555-8EEEB48A654B}" srcOrd="1" destOrd="0" presId="urn:microsoft.com/office/officeart/2005/8/layout/orgChart1"/>
    <dgm:cxn modelId="{B2BB3543-DA00-4E11-A4FF-2BA18D520894}" srcId="{83DD8D31-4DA1-4C0F-99C2-EBFBCD5091E3}" destId="{DD898429-EC90-4331-B517-EC5B40C17EED}" srcOrd="2" destOrd="0" parTransId="{10B37030-1116-4CB5-AB4D-FEC54E9C9AC0}" sibTransId="{F64BC0A0-8AB0-4D72-9FC2-98B4FFD8A5D6}"/>
    <dgm:cxn modelId="{E52AAB63-8176-4BD5-8C87-490F557129F2}" srcId="{586E7CDB-B827-4862-8417-4D5348F5DDEE}" destId="{8AE6DA0C-D7FF-4E78-96AD-F06E7EC21C8C}" srcOrd="0" destOrd="0" parTransId="{9FAEEC41-7F33-495D-9A48-A2FF2EC98DFC}" sibTransId="{7CA5BF0D-2BB2-4943-BCB3-627F9DF44F3F}"/>
    <dgm:cxn modelId="{A71E8F64-ED54-406F-AF58-E1A91DF8FD7D}" srcId="{E982EB4C-C9AA-4AF9-9018-9482C05B0AE9}" destId="{079476C3-0467-43E2-9ED4-4D89C0A6069E}" srcOrd="0" destOrd="0" parTransId="{8A5735DE-2EDE-4EDC-92FD-5227003D794F}" sibTransId="{16060B1A-D1EB-4AFF-91A6-197AE7687100}"/>
    <dgm:cxn modelId="{75D88D65-445E-4B14-863F-53F3F84E0D89}" type="presOf" srcId="{DB6B065B-915D-420F-A6BE-BE26B6D22E03}" destId="{EA18D5B2-017E-40F1-A121-A7729BE87C43}" srcOrd="1" destOrd="0" presId="urn:microsoft.com/office/officeart/2005/8/layout/orgChart1"/>
    <dgm:cxn modelId="{A473AC65-6A9A-4DBC-9AF5-44B2ED2F15E8}" type="presOf" srcId="{09CA5F7E-7A43-43DF-8F5F-93688092F7A7}" destId="{C4128C42-F5AF-4D85-92B9-1D9B1B218378}" srcOrd="1" destOrd="0" presId="urn:microsoft.com/office/officeart/2005/8/layout/orgChart1"/>
    <dgm:cxn modelId="{21B05446-DE15-449F-A207-0DDA5D9C5059}" type="presOf" srcId="{9FAEEC41-7F33-495D-9A48-A2FF2EC98DFC}" destId="{23E5DE4C-0C6F-4180-84EC-11FF92839822}" srcOrd="0" destOrd="0" presId="urn:microsoft.com/office/officeart/2005/8/layout/orgChart1"/>
    <dgm:cxn modelId="{97750947-1DC6-4E55-933A-842DC812B293}" srcId="{41DC8E60-6142-4ADE-89C2-8ACFB1063FB6}" destId="{4FCE700F-0234-47DD-8C11-7C07614A55A5}" srcOrd="1" destOrd="0" parTransId="{60EA7DBD-E2A1-4E97-84DA-AE3002D0D333}" sibTransId="{7F17C5B4-38B3-465A-A713-B7562477C5F2}"/>
    <dgm:cxn modelId="{5D3EFF47-C571-48C6-92BB-67403A5B425B}" type="presOf" srcId="{43C4461B-6531-483A-9BF9-C8ED02414202}" destId="{08EBA807-5B55-4F3F-8532-662B62B2A5EB}" srcOrd="1" destOrd="0" presId="urn:microsoft.com/office/officeart/2005/8/layout/orgChart1"/>
    <dgm:cxn modelId="{D0501D48-ECF8-41B9-B1D1-D7697CAE3EDA}" type="presOf" srcId="{C8824DC7-D27C-442F-A2A5-717EC8F8B5E9}" destId="{6BD088D5-A26A-422D-A45A-03C7CDC5C715}" srcOrd="1" destOrd="0" presId="urn:microsoft.com/office/officeart/2005/8/layout/orgChart1"/>
    <dgm:cxn modelId="{434DB748-4AAB-445E-BF0F-8EA86532FEF0}" type="presOf" srcId="{A004FEB9-9FED-4A8D-BB6F-92AAE87DDC9B}" destId="{ADC6A935-32E4-496F-AD3D-D1EFA3CEDD89}" srcOrd="0" destOrd="0" presId="urn:microsoft.com/office/officeart/2005/8/layout/orgChart1"/>
    <dgm:cxn modelId="{3020DA48-E9CA-4361-89D9-DDF4A646ACCC}" srcId="{65E7A9D3-B2F7-473A-B8EC-F33C412D0A66}" destId="{CCB3055D-DF17-403A-8B0B-5126878DAC37}" srcOrd="0" destOrd="0" parTransId="{7FFAFE4E-7984-4F53-B64A-0840161EC252}" sibTransId="{BC9D52EB-6CDE-41FC-9A15-C4FF7A757571}"/>
    <dgm:cxn modelId="{87DF2669-BFE5-4135-B38B-C3BCD394A504}" type="presOf" srcId="{5B1F413F-6BC0-4811-A706-F9B58BE2FCBC}" destId="{350E302C-2414-4087-944E-D715DEE468D4}" srcOrd="1" destOrd="0" presId="urn:microsoft.com/office/officeart/2005/8/layout/orgChart1"/>
    <dgm:cxn modelId="{3B0F7369-CD5E-4777-88D3-64E7F6F96F35}" type="presOf" srcId="{544EB3F3-DABF-4797-B140-BCAE10467698}" destId="{D782B38F-7EE4-4A6E-8E0B-FBF3FA45B67A}" srcOrd="1" destOrd="0" presId="urn:microsoft.com/office/officeart/2005/8/layout/orgChart1"/>
    <dgm:cxn modelId="{36718F49-556E-4CEF-82D8-B0A74CAFD28E}" type="presOf" srcId="{EF97169F-7399-40B8-9BEC-0F4E0502C47B}" destId="{523DACB1-660C-4415-AC78-624384BF8B6E}" srcOrd="0" destOrd="0" presId="urn:microsoft.com/office/officeart/2005/8/layout/orgChart1"/>
    <dgm:cxn modelId="{34453C4B-F012-4D1C-B71D-CDD6EB0BFDB1}" srcId="{65E7A9D3-B2F7-473A-B8EC-F33C412D0A66}" destId="{C1D90374-9CA6-48DE-84FB-950280246659}" srcOrd="1" destOrd="0" parTransId="{3AA6174D-E91A-4E14-AC56-BE1AF82F9E8F}" sibTransId="{894EFDAE-3C01-4551-B304-9863F97394DF}"/>
    <dgm:cxn modelId="{BAA0E46B-E927-4A53-A550-8501DE4A32D0}" srcId="{CE369B6B-BC1F-4F47-9E0E-657DCF868747}" destId="{C8824DC7-D27C-442F-A2A5-717EC8F8B5E9}" srcOrd="1" destOrd="0" parTransId="{11565A14-2A70-4B9F-8D03-6161CB4E1271}" sibTransId="{8D28008C-984D-47BF-96BF-41089485AC9C}"/>
    <dgm:cxn modelId="{524F7D4C-C5C6-4194-9447-9B1DDB5AE3DE}" type="presOf" srcId="{34817598-FF8D-4D37-AC2A-2F10304F187A}" destId="{5FCC405A-0C25-4895-A3AF-A79718A7DE96}" srcOrd="0" destOrd="0" presId="urn:microsoft.com/office/officeart/2005/8/layout/orgChart1"/>
    <dgm:cxn modelId="{CC1FA84C-E438-42A3-8EFC-ED8018B26071}" type="presOf" srcId="{75EC14D9-2DD9-4F39-B1F2-0D2E53022246}" destId="{CD744067-A8A7-4D47-8E47-F5A275139B2D}" srcOrd="0" destOrd="0" presId="urn:microsoft.com/office/officeart/2005/8/layout/orgChart1"/>
    <dgm:cxn modelId="{6D03FC6C-6026-401C-99C5-E0789F39AE81}" srcId="{F00EA16C-0E0E-4432-BDA3-36CB51943487}" destId="{5B9DED68-9F08-4740-9298-2D97638D773A}" srcOrd="1" destOrd="0" parTransId="{0158279C-75A0-4A03-B378-649306C2BAD1}" sibTransId="{E52A8EEC-3B05-45AC-882F-B43754322B6B}"/>
    <dgm:cxn modelId="{1ED5014D-A2CB-4640-8F98-92E26796D888}" type="presOf" srcId="{5BB8D5A2-14EC-4C8D-8814-407D0B1E869E}" destId="{9BDF1EC1-19FD-4A34-B05D-DC38481FA81C}" srcOrd="0" destOrd="0" presId="urn:microsoft.com/office/officeart/2005/8/layout/orgChart1"/>
    <dgm:cxn modelId="{6D41854D-41CC-4908-8943-7139979D7573}" type="presOf" srcId="{AC47EACA-0DA1-426A-BFC0-6450779E64B9}" destId="{7BDE7FFD-99C5-475F-B1DC-9CC74E8FD75E}" srcOrd="0" destOrd="0" presId="urn:microsoft.com/office/officeart/2005/8/layout/orgChart1"/>
    <dgm:cxn modelId="{23111F4E-9547-4F7E-AC0C-90BE35B4FB50}" type="presOf" srcId="{3F460DD2-DBE4-4B67-A144-9EF720BE9467}" destId="{BF6842BC-3ABF-4222-80F6-52940AB50A2E}" srcOrd="0" destOrd="0" presId="urn:microsoft.com/office/officeart/2005/8/layout/orgChart1"/>
    <dgm:cxn modelId="{4A6A9E4E-0AD7-4D02-A584-DEE452A72A94}" type="presOf" srcId="{C0A6E005-23DD-485E-B265-F1DC6A5AB371}" destId="{E3D6FE08-6460-42EF-A9FD-8F26BD900910}" srcOrd="0" destOrd="0" presId="urn:microsoft.com/office/officeart/2005/8/layout/orgChart1"/>
    <dgm:cxn modelId="{377EFB4E-6FC7-4B28-81D6-214CA7E51683}" type="presOf" srcId="{D42BDECF-2F78-4986-9F83-E804E4B1CB78}" destId="{E5A1CE84-7ED2-4397-8CE1-157448FA0330}" srcOrd="0" destOrd="0" presId="urn:microsoft.com/office/officeart/2005/8/layout/orgChart1"/>
    <dgm:cxn modelId="{D386D14F-35F0-4E2D-892C-07D46441E2F0}" type="presOf" srcId="{E8FEAB34-D65E-434A-9BFA-E84ED5808C21}" destId="{FF2F5005-7E73-40D9-A3C2-8238C51EAECF}" srcOrd="0" destOrd="0" presId="urn:microsoft.com/office/officeart/2005/8/layout/orgChart1"/>
    <dgm:cxn modelId="{BC032F50-FC81-49B5-91CA-B1C3C36A7EF5}" type="presOf" srcId="{4FCE700F-0234-47DD-8C11-7C07614A55A5}" destId="{D42DB41B-1D96-4B9C-A082-51B8B986CC77}" srcOrd="1" destOrd="0" presId="urn:microsoft.com/office/officeart/2005/8/layout/orgChart1"/>
    <dgm:cxn modelId="{35693570-4911-460D-9F3D-10A2A161738C}" type="presOf" srcId="{44EEF823-3467-4579-AAEA-9E027782D0FA}" destId="{0B473D25-287A-42A3-9178-E0878CCD83A5}" srcOrd="0" destOrd="0" presId="urn:microsoft.com/office/officeart/2005/8/layout/orgChart1"/>
    <dgm:cxn modelId="{32D18170-48F6-4D7B-8238-205B1F53E729}" srcId="{6767DB1B-3F8F-4265-B793-710A122B51D3}" destId="{73B9D9DC-23DD-409A-8A1D-742926E196DF}" srcOrd="0" destOrd="0" parTransId="{6CD10CC2-54F3-47BE-98C0-7AC5CD829854}" sibTransId="{27C507D0-C6F6-44CC-8F12-EF781D087D17}"/>
    <dgm:cxn modelId="{80CF9150-CB8E-4122-AD7D-CC9D947AA539}" type="presOf" srcId="{F8D6428F-AD9D-4104-97CF-035CE032F012}" destId="{AD0ED032-F681-4288-B038-70BD554CA3C7}" srcOrd="0" destOrd="0" presId="urn:microsoft.com/office/officeart/2005/8/layout/orgChart1"/>
    <dgm:cxn modelId="{58851871-BA3D-440F-8C11-F928ED1F5A39}" srcId="{1C21097E-AE68-4B5E-B064-44872022E605}" destId="{245CF2BB-87E1-438A-B6EE-114B375C75EE}" srcOrd="0" destOrd="0" parTransId="{1A23CBFE-D824-4EB1-B996-DFD4D83CB253}" sibTransId="{679CC693-BC08-4024-A328-5C23DE5C35B6}"/>
    <dgm:cxn modelId="{C4DF3271-39EC-406D-A571-166CA83928F2}" type="presOf" srcId="{BF4A7D92-96C8-4356-9DED-6BFA9CCEE775}" destId="{03396632-5FAB-4BAF-8822-67EA38CDE918}" srcOrd="0" destOrd="0" presId="urn:microsoft.com/office/officeart/2005/8/layout/orgChart1"/>
    <dgm:cxn modelId="{C75F6F51-2E81-4184-AE19-28E3533E5D77}" type="presOf" srcId="{CA57ADC7-8921-4637-84AA-5FBA51919688}" destId="{0DDDF46B-AC64-4D61-B574-CAE344889014}" srcOrd="1" destOrd="0" presId="urn:microsoft.com/office/officeart/2005/8/layout/orgChart1"/>
    <dgm:cxn modelId="{D2560452-C3FA-43CE-9654-35BE455C0A27}" type="presOf" srcId="{7FFAFE4E-7984-4F53-B64A-0840161EC252}" destId="{C3215601-0056-4BFD-81FD-2E179A9DE75D}" srcOrd="0" destOrd="0" presId="urn:microsoft.com/office/officeart/2005/8/layout/orgChart1"/>
    <dgm:cxn modelId="{B80AE852-6428-4E9E-9C6C-722C4497F37E}" type="presOf" srcId="{AD165460-1551-469F-9E14-BAAC7E13D8B5}" destId="{343AFA4C-1BCC-45FB-ABC6-5FBBB333B4FB}" srcOrd="1" destOrd="0" presId="urn:microsoft.com/office/officeart/2005/8/layout/orgChart1"/>
    <dgm:cxn modelId="{07FD4073-FEEE-41F2-A650-82F8B5EB348A}" type="presOf" srcId="{E8833CAF-68DF-4837-8115-CF258F4B0998}" destId="{CA76A794-A23F-4DAA-AA3B-D1F4CF0D57F5}" srcOrd="0" destOrd="0" presId="urn:microsoft.com/office/officeart/2005/8/layout/orgChart1"/>
    <dgm:cxn modelId="{57EADC53-7F29-4048-B1E2-E59E8FD18A8C}" type="presOf" srcId="{8D0B7D24-9068-445C-B44C-F178B0A4FD17}" destId="{ACCE6711-B0EC-4042-88AE-A9E665D56FDF}" srcOrd="1" destOrd="0" presId="urn:microsoft.com/office/officeart/2005/8/layout/orgChart1"/>
    <dgm:cxn modelId="{3D7CEC73-E3C4-42E8-AC5C-28C250235ED2}" type="presOf" srcId="{4BDE5887-EBB8-498F-B95A-9453DECF1A64}" destId="{87061097-969E-43BC-B225-CFCA5B224523}" srcOrd="0" destOrd="0" presId="urn:microsoft.com/office/officeart/2005/8/layout/orgChart1"/>
    <dgm:cxn modelId="{A26C0674-8D3B-4711-802A-35D0A398A270}" srcId="{BF4A7D92-96C8-4356-9DED-6BFA9CCEE775}" destId="{45581E98-5DF5-4416-AF36-82F8057D0C08}" srcOrd="0" destOrd="0" parTransId="{3F556C0F-109D-4E71-845A-9227EFA0E784}" sibTransId="{F9AEF629-5705-4CD5-AA03-B7AE45966160}"/>
    <dgm:cxn modelId="{4B801674-09E5-480E-9273-81F642BEED88}" srcId="{CE369B6B-BC1F-4F47-9E0E-657DCF868747}" destId="{AC47EACA-0DA1-426A-BFC0-6450779E64B9}" srcOrd="3" destOrd="0" parTransId="{1EEA9241-7B73-4DFE-80C1-CDCE64BBF04B}" sibTransId="{E5B09AC5-FAFF-4076-A4BA-4DB6B04368FF}"/>
    <dgm:cxn modelId="{22C94C74-61D5-4EC7-A3E9-C579B98C9890}" type="presOf" srcId="{079476C3-0467-43E2-9ED4-4D89C0A6069E}" destId="{D6286EDA-AA98-4DD8-B8CD-90D029992F22}" srcOrd="0" destOrd="0" presId="urn:microsoft.com/office/officeart/2005/8/layout/orgChart1"/>
    <dgm:cxn modelId="{B7BEDB54-E745-48B2-A1E8-D0E88E27E90B}" type="presOf" srcId="{65E7A9D3-B2F7-473A-B8EC-F33C412D0A66}" destId="{EA4C64B1-9474-45B2-A497-9936CE6CA3EC}" srcOrd="0" destOrd="0" presId="urn:microsoft.com/office/officeart/2005/8/layout/orgChart1"/>
    <dgm:cxn modelId="{DF53F354-A4F4-45E5-8881-5AC7C782A949}" srcId="{E19811EF-567C-4C06-96A3-8F77A06543DD}" destId="{1C06CDEB-9A16-4E4E-9095-ED957D0FE7B7}" srcOrd="0" destOrd="0" parTransId="{02EFAF68-1799-44A2-8D18-1545C38BED73}" sibTransId="{4D98580D-DD5B-4C8D-A6F6-E095FDA26B48}"/>
    <dgm:cxn modelId="{53601575-605E-4123-BB1D-6AA8C7090869}" type="presOf" srcId="{5E7951E3-4CB6-45F5-8391-889EF6E00194}" destId="{C84626AE-774E-40B9-9B28-09F4670D8DB5}" srcOrd="0" destOrd="0" presId="urn:microsoft.com/office/officeart/2005/8/layout/orgChart1"/>
    <dgm:cxn modelId="{58B8A255-FF2B-42A5-BDCC-6C9DA16FDDB8}" srcId="{D21B5166-15F0-469B-9174-66F3EBC56091}" destId="{64745317-3AD8-4B82-822F-91990D41C4BB}" srcOrd="0" destOrd="0" parTransId="{5050CF86-B053-48C3-85A6-F97C16889715}" sibTransId="{A8EC9DCC-A042-4203-8D6D-037356CA36E3}"/>
    <dgm:cxn modelId="{4443DA55-F899-49A6-A1E8-3ADFBFA2D0C0}" type="presOf" srcId="{1B5D4D9C-3082-4A57-99C7-E47FC364B89D}" destId="{5EABA943-98CC-4E4F-A327-436898AD8E7C}" srcOrd="0" destOrd="0" presId="urn:microsoft.com/office/officeart/2005/8/layout/orgChart1"/>
    <dgm:cxn modelId="{54284256-4BA9-4AB4-A6E9-392B28CB72CB}" srcId="{D8EED1A7-A6A2-4C19-8EA0-1C9224636E93}" destId="{09CA5F7E-7A43-43DF-8F5F-93688092F7A7}" srcOrd="0" destOrd="0" parTransId="{69EB0E68-7CAE-48E6-87A2-D64E176FD1A3}" sibTransId="{61D5F5D3-8DC5-40A0-980B-131D94D04F76}"/>
    <dgm:cxn modelId="{4D928856-BC4D-413A-83E0-98550669F6B3}" type="presOf" srcId="{64745317-3AD8-4B82-822F-91990D41C4BB}" destId="{1D23638E-578D-4738-9FBC-3000C6E64764}" srcOrd="0" destOrd="0" presId="urn:microsoft.com/office/officeart/2005/8/layout/orgChart1"/>
    <dgm:cxn modelId="{AFBCB576-60B8-42CB-9FEF-737606D2C07A}" type="presOf" srcId="{586E7CDB-B827-4862-8417-4D5348F5DDEE}" destId="{05BAAA33-98A6-45DC-96F2-A021EB334539}" srcOrd="0" destOrd="0" presId="urn:microsoft.com/office/officeart/2005/8/layout/orgChart1"/>
    <dgm:cxn modelId="{69C2D376-AC09-46B1-B396-F1B2B0111754}" type="presOf" srcId="{35C3D69E-B0A3-451B-ABA8-0EA927B10322}" destId="{3D7CF853-FA3A-455E-84E7-A662F5FFA9DE}" srcOrd="0" destOrd="0" presId="urn:microsoft.com/office/officeart/2005/8/layout/orgChart1"/>
    <dgm:cxn modelId="{4EE63957-E95F-44DA-9228-6374D8AFBE72}" type="presOf" srcId="{2B9EA7D1-392D-46D8-A3BF-6D0DE3B08C40}" destId="{201E7C69-7E34-4597-833A-919E4D3C5552}" srcOrd="0" destOrd="0" presId="urn:microsoft.com/office/officeart/2005/8/layout/orgChart1"/>
    <dgm:cxn modelId="{4E1C4B57-3973-40F2-B49A-3880F4A4F877}" srcId="{1EC3366C-A92A-4EF5-A231-AC046A25EA86}" destId="{0C024A3C-F101-477F-A352-4CE014EF924F}" srcOrd="1" destOrd="0" parTransId="{4EF57745-8672-4B88-9EF3-DEC2E70AD7A2}" sibTransId="{347EC591-2BEC-4300-919F-6130C85D2970}"/>
    <dgm:cxn modelId="{AB099377-CADA-4B64-A18A-A82812D12268}" type="presOf" srcId="{28E95FED-9D45-418C-8045-6CC87DE3E060}" destId="{304A17EF-737E-423F-837F-B77E36288872}" srcOrd="0" destOrd="0" presId="urn:microsoft.com/office/officeart/2005/8/layout/orgChart1"/>
    <dgm:cxn modelId="{A56A9B77-A53A-4D56-BB57-090DA13899BB}" type="presOf" srcId="{6907D93D-E57B-4718-A8EB-8349DF785492}" destId="{B98FBD67-A236-4E12-B461-FB789F5B48E9}" srcOrd="0" destOrd="0" presId="urn:microsoft.com/office/officeart/2005/8/layout/orgChart1"/>
    <dgm:cxn modelId="{D0034078-0829-4FBF-B967-0C486DA66A65}" type="presOf" srcId="{1C06CDEB-9A16-4E4E-9095-ED957D0FE7B7}" destId="{BD7DA09F-9A3A-494E-92EA-4EE433BCC2DD}" srcOrd="1" destOrd="0" presId="urn:microsoft.com/office/officeart/2005/8/layout/orgChart1"/>
    <dgm:cxn modelId="{F8799E78-83FF-444E-A2AF-9D7BE6B21E35}" type="presOf" srcId="{58607B95-3370-4FD4-8F4C-D4597A518BC2}" destId="{52A5E873-D9AB-449C-8C0C-0E63E1157049}" srcOrd="1" destOrd="0" presId="urn:microsoft.com/office/officeart/2005/8/layout/orgChart1"/>
    <dgm:cxn modelId="{C520AC78-E532-407D-911A-422CCF143C29}" type="presOf" srcId="{0F5B3210-1F40-4B34-A869-799B69248E63}" destId="{D9DEA526-0598-4260-B651-708420B2DA2C}" srcOrd="0" destOrd="0" presId="urn:microsoft.com/office/officeart/2005/8/layout/orgChart1"/>
    <dgm:cxn modelId="{D9B0EA78-B1F6-4678-BDA4-5CA439779C1B}" srcId="{1C21097E-AE68-4B5E-B064-44872022E605}" destId="{9DFD0837-7605-4399-91D7-82B67468AF60}" srcOrd="1" destOrd="0" parTransId="{9CCB4972-DFAC-4097-B4ED-A1B9EE402E53}" sibTransId="{951F2127-04E7-46A0-B446-C3EEB8D5B6E4}"/>
    <dgm:cxn modelId="{13E40859-0DB3-461E-9206-3F519062AE76}" type="presOf" srcId="{4CB5F2E0-5E5C-4FF8-84EC-7B741F8933ED}" destId="{90E5333B-043E-430D-8324-22ED27779F66}" srcOrd="1" destOrd="0" presId="urn:microsoft.com/office/officeart/2005/8/layout/orgChart1"/>
    <dgm:cxn modelId="{55FD8759-8921-4B4E-8747-3C4E3709AADB}" srcId="{73B9D9DC-23DD-409A-8A1D-742926E196DF}" destId="{A87F57C0-B824-4E35-A6CE-280AE90BC278}" srcOrd="1" destOrd="0" parTransId="{35C3D69E-B0A3-451B-ABA8-0EA927B10322}" sibTransId="{42DBEDA8-5DA2-48B0-95BE-BEAF429EF563}"/>
    <dgm:cxn modelId="{F9B3C859-F839-4E31-8699-3565C2B488F4}" type="presOf" srcId="{DD898429-EC90-4331-B517-EC5B40C17EED}" destId="{82367298-A497-4301-B1D6-DBD38291B2B9}" srcOrd="1" destOrd="0" presId="urn:microsoft.com/office/officeart/2005/8/layout/orgChart1"/>
    <dgm:cxn modelId="{B299105A-3EC6-4FD7-BD42-4C08E9C01861}" type="presOf" srcId="{83DD8D31-4DA1-4C0F-99C2-EBFBCD5091E3}" destId="{C7CB259A-9F9D-49AE-A32B-D3A1BE0ED529}" srcOrd="0" destOrd="0" presId="urn:microsoft.com/office/officeart/2005/8/layout/orgChart1"/>
    <dgm:cxn modelId="{6F40617A-4416-46AC-B910-023989A757B9}" type="presOf" srcId="{D21B5166-15F0-469B-9174-66F3EBC56091}" destId="{7995D183-9BAA-4A15-8F19-D510B2EA6257}" srcOrd="1" destOrd="0" presId="urn:microsoft.com/office/officeart/2005/8/layout/orgChart1"/>
    <dgm:cxn modelId="{0678695A-08D7-4EFE-8A97-7D3C062F2E3D}" type="presOf" srcId="{8A5735DE-2EDE-4EDC-92FD-5227003D794F}" destId="{26309802-F29D-4D1E-A460-BB4A869007F5}" srcOrd="0" destOrd="0" presId="urn:microsoft.com/office/officeart/2005/8/layout/orgChart1"/>
    <dgm:cxn modelId="{5E4FD65A-67F2-49DD-8F71-7CA5CC1F4ACF}" type="presOf" srcId="{4872D0A9-E93C-4B2A-A6DD-45FE2FD6B7B0}" destId="{4ACE78F5-DDBF-4972-B2B7-69EA269E607A}" srcOrd="0" destOrd="0" presId="urn:microsoft.com/office/officeart/2005/8/layout/orgChart1"/>
    <dgm:cxn modelId="{2B7C477B-CA3B-4697-94AB-6F7470CADE2B}" type="presOf" srcId="{70374590-25E5-40AD-909C-D80DFCB42F8A}" destId="{3CE7F1B7-11CD-484C-AFA9-FC5D54BA88B3}" srcOrd="0" destOrd="0" presId="urn:microsoft.com/office/officeart/2005/8/layout/orgChart1"/>
    <dgm:cxn modelId="{C84B9E7B-A94A-417E-92EB-7F67834B0CE1}" type="presOf" srcId="{E4DE3BBE-5C9A-4A3D-AE65-9D4B51339A84}" destId="{E4528986-4D94-42AE-A4D6-D7A7691DE1CE}" srcOrd="0" destOrd="0" presId="urn:microsoft.com/office/officeart/2005/8/layout/orgChart1"/>
    <dgm:cxn modelId="{25AAED7B-3C46-424B-B740-0C0988179EAD}" type="presOf" srcId="{19BA09A7-28FD-4517-B8D8-B9D74CB9BE69}" destId="{AC64F8E5-9A0D-43DA-B6AA-BCBA15AAF036}" srcOrd="0" destOrd="0" presId="urn:microsoft.com/office/officeart/2005/8/layout/orgChart1"/>
    <dgm:cxn modelId="{E689217C-3FAE-4B77-A00E-44BC61E618BC}" srcId="{BF4A7D92-96C8-4356-9DED-6BFA9CCEE775}" destId="{0CEC61C7-B17C-4058-9F63-E1021E31CC48}" srcOrd="1" destOrd="0" parTransId="{A1F97170-54C6-4E60-9597-9D0F4692FE27}" sibTransId="{3D1B0AB7-18A9-4207-BF0C-33A0A4B3B268}"/>
    <dgm:cxn modelId="{586DFA7C-E081-41B0-9227-A7932150DD90}" type="presOf" srcId="{E8833CAF-68DF-4837-8115-CF258F4B0998}" destId="{9DF22340-F1DB-46AB-820F-A1CF844A5DD9}" srcOrd="1" destOrd="0" presId="urn:microsoft.com/office/officeart/2005/8/layout/orgChart1"/>
    <dgm:cxn modelId="{5F42AB7D-2577-4B6D-A0B5-BB3C49C9A028}" type="presOf" srcId="{586E7CDB-B827-4862-8417-4D5348F5DDEE}" destId="{D0D805B6-5679-4530-AF15-E299159B74C0}" srcOrd="1" destOrd="0" presId="urn:microsoft.com/office/officeart/2005/8/layout/orgChart1"/>
    <dgm:cxn modelId="{D1EAC27E-9D79-4445-BA06-593710CEDA8F}" type="presOf" srcId="{824379E1-519F-49F6-AD81-A5919B076C8F}" destId="{AC3DE485-F4F9-4295-A147-19FE62A3F912}" srcOrd="1" destOrd="0" presId="urn:microsoft.com/office/officeart/2005/8/layout/orgChart1"/>
    <dgm:cxn modelId="{48BAE87E-39B1-409D-84D8-87580E0D4E13}" type="presOf" srcId="{DDAC66D1-9666-4888-8E27-579A393D6FC4}" destId="{1C041108-5414-4CA5-B899-73671C59DFC4}" srcOrd="1" destOrd="0" presId="urn:microsoft.com/office/officeart/2005/8/layout/orgChart1"/>
    <dgm:cxn modelId="{956CA080-3CB2-4017-8740-2C95F5B135B1}" type="presOf" srcId="{2AF9B71D-0D44-4FFD-84BC-9C43B6AB2809}" destId="{8238510C-64ED-454B-9ECE-AC36285BC0E2}" srcOrd="0" destOrd="0" presId="urn:microsoft.com/office/officeart/2005/8/layout/orgChart1"/>
    <dgm:cxn modelId="{267FE980-2A81-430D-AB40-0BC693670EFA}" srcId="{0215BE6B-E410-42E1-806D-A74B8415AB01}" destId="{CA57ADC7-8921-4637-84AA-5FBA51919688}" srcOrd="0" destOrd="0" parTransId="{F2066EE5-CF30-4E6A-BD5E-75CCEF84C018}" sibTransId="{CEF3AC37-91D9-4ADA-ACCC-49C3BF081A86}"/>
    <dgm:cxn modelId="{E4080281-609D-4BB7-8CAD-FCFF7EE7D871}" type="presOf" srcId="{81883F44-B746-4A81-BA8F-D2A51DC72047}" destId="{4EBE92DB-6C01-4310-A818-CC24AF0D821C}" srcOrd="0" destOrd="0" presId="urn:microsoft.com/office/officeart/2005/8/layout/orgChart1"/>
    <dgm:cxn modelId="{B0857281-A80C-445E-A90E-FA5572EEA745}" type="presOf" srcId="{D8EED1A7-A6A2-4C19-8EA0-1C9224636E93}" destId="{D8C5B39D-AAA7-4E64-91AE-37F6531E52D2}" srcOrd="0" destOrd="0" presId="urn:microsoft.com/office/officeart/2005/8/layout/orgChart1"/>
    <dgm:cxn modelId="{5D0B8481-E850-4C2C-B033-8037F1821AE7}" type="presOf" srcId="{544EB3F3-DABF-4797-B140-BCAE10467698}" destId="{5F15B091-9E9C-4DFF-9462-67BBA9869906}" srcOrd="0" destOrd="0" presId="urn:microsoft.com/office/officeart/2005/8/layout/orgChart1"/>
    <dgm:cxn modelId="{90B00983-E0F0-417C-BF29-C705B9BADD34}" srcId="{206CCDFB-CB2A-4FAE-A4A1-80C2EA6ADC0F}" destId="{BF4A7D92-96C8-4356-9DED-6BFA9CCEE775}" srcOrd="1" destOrd="0" parTransId="{570C83C9-B9D3-4E60-94EF-884185713BD4}" sibTransId="{BF9609C5-F34C-4B2B-B52D-B593B5E12FC6}"/>
    <dgm:cxn modelId="{C97F2A83-AEA8-4501-AFB5-1A0462AA799D}" type="presOf" srcId="{5E7951E3-4CB6-45F5-8391-889EF6E00194}" destId="{010A711F-3171-491C-B60D-9C68FA83BD0A}" srcOrd="1" destOrd="0" presId="urn:microsoft.com/office/officeart/2005/8/layout/orgChart1"/>
    <dgm:cxn modelId="{EBDA2E85-C176-4821-9131-671D24E42201}" type="presOf" srcId="{63F0A034-6B18-45BE-9A79-9978CD88F4C3}" destId="{2701A435-729D-451D-8B58-65387F8A83AD}" srcOrd="0" destOrd="0" presId="urn:microsoft.com/office/officeart/2005/8/layout/orgChart1"/>
    <dgm:cxn modelId="{064F4686-B293-4C70-B077-BD61F6F325C8}" srcId="{F00EA16C-0E0E-4432-BDA3-36CB51943487}" destId="{5B1F413F-6BC0-4811-A706-F9B58BE2FCBC}" srcOrd="0" destOrd="0" parTransId="{81FDDE18-9B8C-4919-A949-6FC15D35DBE5}" sibTransId="{16694DD2-E269-4253-9BEC-940F9E8A7018}"/>
    <dgm:cxn modelId="{2981EC86-C831-4583-A39E-BF663A2DF4C6}" type="presOf" srcId="{FD2DD650-F142-4FCF-9585-CD52A36C0E62}" destId="{E86B3DEA-8260-4600-8B1A-0FE8101FCC52}" srcOrd="1" destOrd="0" presId="urn:microsoft.com/office/officeart/2005/8/layout/orgChart1"/>
    <dgm:cxn modelId="{34724B88-1425-4144-B872-14D9BF4A5F26}" srcId="{E982EB4C-C9AA-4AF9-9018-9482C05B0AE9}" destId="{AD165460-1551-469F-9E14-BAAC7E13D8B5}" srcOrd="1" destOrd="0" parTransId="{2B9EA7D1-392D-46D8-A3BF-6D0DE3B08C40}" sibTransId="{F229C818-039E-4C67-B5F7-3C26EEFC01EE}"/>
    <dgm:cxn modelId="{ABB6DF8A-E3B8-4D8E-B0AE-1BADFF8497D0}" srcId="{CCB3055D-DF17-403A-8B0B-5126878DAC37}" destId="{4CB5F2E0-5E5C-4FF8-84EC-7B741F8933ED}" srcOrd="1" destOrd="0" parTransId="{460BCBB9-00E2-46D2-B1EE-6EEA7C12A3D6}" sibTransId="{8D33F74F-D328-4411-BF67-85C301ED5A10}"/>
    <dgm:cxn modelId="{0A83938B-B4FE-40ED-A7E0-CFAD3CDF8E9A}" type="presOf" srcId="{D8EED1A7-A6A2-4C19-8EA0-1C9224636E93}" destId="{019B1D42-7B45-4F68-B53D-A23AE0BD27B3}" srcOrd="1" destOrd="0" presId="urn:microsoft.com/office/officeart/2005/8/layout/orgChart1"/>
    <dgm:cxn modelId="{33651A8F-3690-4BBB-880A-220169987C53}" type="presOf" srcId="{0C024A3C-F101-477F-A352-4CE014EF924F}" destId="{FDAB7007-645A-455C-9F4C-98F2942388C6}" srcOrd="1" destOrd="0" presId="urn:microsoft.com/office/officeart/2005/8/layout/orgChart1"/>
    <dgm:cxn modelId="{94292D8F-9573-4664-BC7F-8841C4B2E39A}" type="presOf" srcId="{CCB3055D-DF17-403A-8B0B-5126878DAC37}" destId="{BABABAF8-DA89-40B5-9AA0-877D12C5CD9F}" srcOrd="0" destOrd="0" presId="urn:microsoft.com/office/officeart/2005/8/layout/orgChart1"/>
    <dgm:cxn modelId="{FE959090-A245-4FCD-AE4E-9C8CA58B4548}" type="presOf" srcId="{6CD10CC2-54F3-47BE-98C0-7AC5CD829854}" destId="{C2EAD4A7-40C9-4174-A36A-CE03D9705DD2}" srcOrd="0" destOrd="0" presId="urn:microsoft.com/office/officeart/2005/8/layout/orgChart1"/>
    <dgm:cxn modelId="{A9B99490-77D0-4258-9661-4C93CE79B5A9}" type="presOf" srcId="{EF26411A-09AF-4402-8583-9792243E7D1C}" destId="{4487CDF1-253C-4835-B951-EC5DBB859710}" srcOrd="0" destOrd="0" presId="urn:microsoft.com/office/officeart/2005/8/layout/orgChart1"/>
    <dgm:cxn modelId="{2C3E5A91-3FFF-43BB-BAB8-D0BA6DF60E93}" type="presOf" srcId="{079476C3-0467-43E2-9ED4-4D89C0A6069E}" destId="{14BB09D8-DDA6-443E-970A-4ED4F2F39D98}" srcOrd="1" destOrd="0" presId="urn:microsoft.com/office/officeart/2005/8/layout/orgChart1"/>
    <dgm:cxn modelId="{6ACF6394-91D1-4037-9668-3C66C7A167E6}" type="presOf" srcId="{CBC3C32B-1719-4A75-A196-357490B83E34}" destId="{0B2319AC-093A-435A-A2FF-A0340B68BEE0}" srcOrd="0" destOrd="0" presId="urn:microsoft.com/office/officeart/2005/8/layout/orgChart1"/>
    <dgm:cxn modelId="{DF17CD94-23E2-4C1D-BD7F-3BA3EEC67E08}" type="presOf" srcId="{1C06CDEB-9A16-4E4E-9095-ED957D0FE7B7}" destId="{671C063B-16B8-4216-9D11-42A12A782504}" srcOrd="0" destOrd="0" presId="urn:microsoft.com/office/officeart/2005/8/layout/orgChart1"/>
    <dgm:cxn modelId="{76EC1C95-8269-4C18-83BF-F5C5E2CCF208}" srcId="{C0A6E005-23DD-485E-B265-F1DC6A5AB371}" destId="{544EB3F3-DABF-4797-B140-BCAE10467698}" srcOrd="1" destOrd="0" parTransId="{A004FEB9-9FED-4A8D-BB6F-92AAE87DDC9B}" sibTransId="{5BC1F5D2-38DB-4B79-9487-80E7DD96887D}"/>
    <dgm:cxn modelId="{2B9A3D98-9C32-4076-91AC-E89DDFE6B744}" srcId="{8D0B7D24-9068-445C-B44C-F178B0A4FD17}" destId="{58607B95-3370-4FD4-8F4C-D4597A518BC2}" srcOrd="1" destOrd="0" parTransId="{107776F2-3970-4987-9406-3332337E5B4E}" sibTransId="{30E3D43A-F374-4B73-BCD4-B1D0DDB83718}"/>
    <dgm:cxn modelId="{70CF9998-B211-46FC-98CC-80F77A377133}" type="presOf" srcId="{1EEA9241-7B73-4DFE-80C1-CDCE64BBF04B}" destId="{0E348423-9814-4AF7-893F-9C2C3C283C79}" srcOrd="0" destOrd="0" presId="urn:microsoft.com/office/officeart/2005/8/layout/orgChart1"/>
    <dgm:cxn modelId="{9ABE3499-3145-4292-8EBD-C5C6964E4447}" type="presOf" srcId="{E0B7468A-5381-4669-9904-A482332F5761}" destId="{246266F6-A2A5-43F9-A7F4-50367CF5601E}" srcOrd="0" destOrd="0" presId="urn:microsoft.com/office/officeart/2005/8/layout/orgChart1"/>
    <dgm:cxn modelId="{F5CF0E9A-2A5C-4E45-BF30-F88F6674C52C}" type="presOf" srcId="{CA57ADC7-8921-4637-84AA-5FBA51919688}" destId="{3068EE8C-9EA8-49CA-BE42-A6B41588F7B6}" srcOrd="0" destOrd="0" presId="urn:microsoft.com/office/officeart/2005/8/layout/orgChart1"/>
    <dgm:cxn modelId="{ECE3279A-DABB-453B-B6F4-8B5587326E3F}" srcId="{C0A6E005-23DD-485E-B265-F1DC6A5AB371}" destId="{D21B5166-15F0-469B-9174-66F3EBC56091}" srcOrd="0" destOrd="0" parTransId="{55291CA6-CD61-41BC-968D-BA2BD83EF847}" sibTransId="{5A4CFAE3-2A69-487C-B480-B6FCDCCCA609}"/>
    <dgm:cxn modelId="{5610359B-16AE-40CD-828C-B77399CF21A3}" srcId="{586E7CDB-B827-4862-8417-4D5348F5DDEE}" destId="{35FC9A0B-3D97-4BE0-9C97-7CE61B34CE02}" srcOrd="1" destOrd="0" parTransId="{735B9318-473D-46CD-A4AC-CB978778E81F}" sibTransId="{7432A4CF-9FF7-4C06-B096-9CAEB0C638C7}"/>
    <dgm:cxn modelId="{9663CD9B-6B7F-43CF-B707-AFEA8C0A88F0}" type="presOf" srcId="{BAB02848-4043-49C4-8353-113191410E83}" destId="{8F4571FF-1F08-43B4-BDDF-18A1EFE936F2}" srcOrd="0" destOrd="0" presId="urn:microsoft.com/office/officeart/2005/8/layout/orgChart1"/>
    <dgm:cxn modelId="{46F7919D-BB16-4481-9C4E-2281C3BABA24}" type="presOf" srcId="{1B5D4D9C-3082-4A57-99C7-E47FC364B89D}" destId="{C32261E1-64C7-45DF-933D-30EE75B8A9DE}" srcOrd="1" destOrd="0" presId="urn:microsoft.com/office/officeart/2005/8/layout/orgChart1"/>
    <dgm:cxn modelId="{6D7C619E-BC45-4B64-93F3-F80CD80FEE4A}" type="presOf" srcId="{0215BE6B-E410-42E1-806D-A74B8415AB01}" destId="{160A3509-0D2E-4801-B3A1-90B139FD436C}" srcOrd="1" destOrd="0" presId="urn:microsoft.com/office/officeart/2005/8/layout/orgChart1"/>
    <dgm:cxn modelId="{2DD85A9E-E55B-4659-B801-9DB202638A63}" type="presOf" srcId="{FCF206BA-3953-4132-9C1E-C04074C58A38}" destId="{37E94F7B-ECB2-443A-A63B-CE9C2916B940}" srcOrd="0" destOrd="0" presId="urn:microsoft.com/office/officeart/2005/8/layout/orgChart1"/>
    <dgm:cxn modelId="{E01418A1-8261-4572-B181-59A6CCF3B84E}" type="presOf" srcId="{CE369B6B-BC1F-4F47-9E0E-657DCF868747}" destId="{DA451E5F-D4C5-421A-875A-5F4CF97C0128}" srcOrd="0" destOrd="0" presId="urn:microsoft.com/office/officeart/2005/8/layout/orgChart1"/>
    <dgm:cxn modelId="{838D22A1-7C3A-4690-9885-D833484B36FF}" type="presOf" srcId="{BA3A76B4-351D-4D79-BF8D-AD556497FECD}" destId="{43BB2AAB-6CE8-4BD7-9A1C-C91A1CDF28BE}" srcOrd="0" destOrd="0" presId="urn:microsoft.com/office/officeart/2005/8/layout/orgChart1"/>
    <dgm:cxn modelId="{1FC22DA1-6771-4B29-8CD6-D14F579989AB}" type="presOf" srcId="{A96314C0-DC0A-4BD8-B7BB-3A6AF7192EDA}" destId="{447D1589-FC91-473B-885D-0F3984EBE084}" srcOrd="0" destOrd="0" presId="urn:microsoft.com/office/officeart/2005/8/layout/orgChart1"/>
    <dgm:cxn modelId="{DFA204A2-81FB-48D8-92F7-F7CB5587D90B}" type="presOf" srcId="{BA3A76B4-351D-4D79-BF8D-AD556497FECD}" destId="{08FB78E8-8BB8-4791-BFAB-40D428918166}" srcOrd="1" destOrd="0" presId="urn:microsoft.com/office/officeart/2005/8/layout/orgChart1"/>
    <dgm:cxn modelId="{1E4CA1A2-3C07-49D3-A880-78EFDB49F68B}" type="presOf" srcId="{A87F57C0-B824-4E35-A6CE-280AE90BC278}" destId="{5DBE2AEC-014E-4ED4-8D20-C514F840DF89}" srcOrd="0" destOrd="0" presId="urn:microsoft.com/office/officeart/2005/8/layout/orgChart1"/>
    <dgm:cxn modelId="{97F9EAA2-3EE2-4F96-A60A-C0DC46016A23}" type="presOf" srcId="{E0B7468A-5381-4669-9904-A482332F5761}" destId="{4276C41A-922A-40D3-832E-BD2176BC8FD6}" srcOrd="1" destOrd="0" presId="urn:microsoft.com/office/officeart/2005/8/layout/orgChart1"/>
    <dgm:cxn modelId="{2B7909A3-C846-437B-8C30-F8022AA07D54}" srcId="{28E95FED-9D45-418C-8045-6CC87DE3E060}" destId="{923DD86A-5C12-45D6-BC75-854D0933307F}" srcOrd="3" destOrd="0" parTransId="{07B2DF13-482E-4C10-B34F-7289EB5C2D8E}" sibTransId="{422FFA9E-A731-42F8-A842-9A0290058BF2}"/>
    <dgm:cxn modelId="{0BDF7BA4-299B-46FF-B3D3-E2D9B6A49353}" type="presOf" srcId="{FFAAD5D5-F38E-4832-AA90-D40C730C4162}" destId="{036DC22D-29A3-44CA-B3DB-53CCEBD22D4B}" srcOrd="0" destOrd="0" presId="urn:microsoft.com/office/officeart/2005/8/layout/orgChart1"/>
    <dgm:cxn modelId="{0FB18DA5-9F74-4646-85E3-C4F2304A933D}" type="presOf" srcId="{28E95FED-9D45-418C-8045-6CC87DE3E060}" destId="{DAE5EC26-1F8F-46B2-8834-6C2447FB3205}" srcOrd="1" destOrd="0" presId="urn:microsoft.com/office/officeart/2005/8/layout/orgChart1"/>
    <dgm:cxn modelId="{9B96E1A5-C4CB-493A-899C-EEEF24B65E53}" type="presOf" srcId="{1EBCEC18-C50A-458E-8055-C253BCB3CA0B}" destId="{F351993B-C980-4C17-BC06-E312C015F8AC}" srcOrd="0" destOrd="0" presId="urn:microsoft.com/office/officeart/2005/8/layout/orgChart1"/>
    <dgm:cxn modelId="{2D3E74AA-B568-467E-8F20-C2DE07B0E103}" type="presOf" srcId="{0158279C-75A0-4A03-B378-649306C2BAD1}" destId="{29ECF9E2-FDE6-47A5-B630-52DCC90ED492}" srcOrd="0" destOrd="0" presId="urn:microsoft.com/office/officeart/2005/8/layout/orgChart1"/>
    <dgm:cxn modelId="{573A12AB-A7E9-4CC4-9C3E-91F2DF334CCA}" srcId="{8D0B7D24-9068-445C-B44C-F178B0A4FD17}" destId="{586E7CDB-B827-4862-8417-4D5348F5DDEE}" srcOrd="0" destOrd="0" parTransId="{95C3B07D-964B-4475-B62F-56DEEFF3B5A3}" sibTransId="{C46D40CC-4ECA-49F9-9776-31331C5704A7}"/>
    <dgm:cxn modelId="{0E441DAB-508C-4B29-948F-A6F5D432D8A7}" srcId="{28E95FED-9D45-418C-8045-6CC87DE3E060}" destId="{C0A6E005-23DD-485E-B265-F1DC6A5AB371}" srcOrd="0" destOrd="0" parTransId="{4BDE5887-EBB8-498F-B95A-9453DECF1A64}" sibTransId="{F5DD7984-35A2-484E-B3F4-59846BA467A7}"/>
    <dgm:cxn modelId="{EFBE65AB-95B2-47CC-8AF0-46925D24D366}" type="presOf" srcId="{AD165460-1551-469F-9E14-BAAC7E13D8B5}" destId="{95A9981C-CE9E-49ED-A471-B6FD38B922DC}" srcOrd="0" destOrd="0" presId="urn:microsoft.com/office/officeart/2005/8/layout/orgChart1"/>
    <dgm:cxn modelId="{E84E69AB-2E6F-4FE7-8B02-7A2E967C44C2}" type="presOf" srcId="{9A609BE9-F149-4B45-8C71-B3DA2AF02B9C}" destId="{19BF7DD6-B6B2-4954-8CF3-03713A953790}" srcOrd="0" destOrd="0" presId="urn:microsoft.com/office/officeart/2005/8/layout/orgChart1"/>
    <dgm:cxn modelId="{56246DAB-6FBB-4DC9-8E94-0F2009E5671C}" type="presOf" srcId="{C47B3FC7-870A-442B-BAA6-3B1AAF8CEECD}" destId="{794082E4-755F-47DD-8A81-BF4C064B1D39}" srcOrd="1" destOrd="0" presId="urn:microsoft.com/office/officeart/2005/8/layout/orgChart1"/>
    <dgm:cxn modelId="{FD2900AE-4308-4903-85AB-732A4C576913}" type="presOf" srcId="{60D04F0E-796A-44E0-97AB-21AECCC50DAF}" destId="{2A67109B-5E2C-49FA-B1AA-EF41D7F4B47B}" srcOrd="0" destOrd="0" presId="urn:microsoft.com/office/officeart/2005/8/layout/orgChart1"/>
    <dgm:cxn modelId="{C9FBB2AE-7F4A-41A4-A5A5-85DA20A302C5}" type="presOf" srcId="{7C6FDD2F-92A1-4B3C-851E-BCDD0E5C9D65}" destId="{31492CDC-EFE5-4FC3-A4C8-48E22FBF83B0}" srcOrd="0" destOrd="0" presId="urn:microsoft.com/office/officeart/2005/8/layout/orgChart1"/>
    <dgm:cxn modelId="{1562BDAE-278D-47D2-BA03-DCE260305775}" type="presOf" srcId="{F1DEB61F-E8D5-45E4-BD9D-2B1CE9831F07}" destId="{0FC4B5F4-5285-47CF-B1E6-BFECAB3DB8C2}" srcOrd="0" destOrd="0" presId="urn:microsoft.com/office/officeart/2005/8/layout/orgChart1"/>
    <dgm:cxn modelId="{712728B0-8E42-4206-9EB3-C34A2ACA401E}" type="presOf" srcId="{1E3012D6-FBA0-4226-9CEE-7FC7938090C7}" destId="{D14EBFF0-F9EE-4F34-9F1A-2A532479D955}" srcOrd="0" destOrd="0" presId="urn:microsoft.com/office/officeart/2005/8/layout/orgChart1"/>
    <dgm:cxn modelId="{220AE6B1-81F1-4F5F-BBB4-802531F00B0E}" srcId="{E982EB4C-C9AA-4AF9-9018-9482C05B0AE9}" destId="{EF3BBC30-CD69-4604-8F51-A3759AAA5A59}" srcOrd="2" destOrd="0" parTransId="{2C539259-DE11-4667-A13F-5A9D5DED69BC}" sibTransId="{AF868B52-5208-4353-860B-02321DF12AD1}"/>
    <dgm:cxn modelId="{5C69EFB2-6621-4127-86AA-EB4B113CD7C8}" srcId="{0215BE6B-E410-42E1-806D-A74B8415AB01}" destId="{44EEF823-3467-4579-AAEA-9E027782D0FA}" srcOrd="1" destOrd="0" parTransId="{E8FEAB34-D65E-434A-9BFA-E84ED5808C21}" sibTransId="{780A6C78-5A47-455A-B4E7-8F1B8491C7D0}"/>
    <dgm:cxn modelId="{7DF0C9B3-5F7A-4536-95F5-2E8D57E29212}" type="presOf" srcId="{9D303079-1B81-4CE8-AB08-68535CC49B3F}" destId="{D8989AE5-458B-446D-8F80-9709581AA559}" srcOrd="0" destOrd="0" presId="urn:microsoft.com/office/officeart/2005/8/layout/orgChart1"/>
    <dgm:cxn modelId="{16720DB4-1948-4F8A-9A5F-88C937E0E00B}" type="presOf" srcId="{F2066EE5-CF30-4E6A-BD5E-75CCEF84C018}" destId="{F3886517-45C5-4E0D-AB6B-EA546C3DC157}" srcOrd="0" destOrd="0" presId="urn:microsoft.com/office/officeart/2005/8/layout/orgChart1"/>
    <dgm:cxn modelId="{554730B4-7B06-494A-85B8-ECF612533B87}" type="presOf" srcId="{5768060C-B3F6-4FBF-9A24-3DC92023CF7B}" destId="{9D1FED30-C6EE-4B4C-A85D-57C1D0320084}" srcOrd="0" destOrd="0" presId="urn:microsoft.com/office/officeart/2005/8/layout/orgChart1"/>
    <dgm:cxn modelId="{3A6E97B4-AF4A-4E5E-B7FE-A7AABD524EA2}" type="presOf" srcId="{F9383444-D1A5-4509-90EF-9F1166DB23E5}" destId="{8D8B3BC9-EF2F-412E-B453-A6B5F610727A}" srcOrd="0" destOrd="0" presId="urn:microsoft.com/office/officeart/2005/8/layout/orgChart1"/>
    <dgm:cxn modelId="{BC4DC9B4-BF82-43CD-A631-EFC98442FDF2}" type="presOf" srcId="{0C024A3C-F101-477F-A352-4CE014EF924F}" destId="{607AAA25-1856-45E1-802A-19A420AFF8B1}" srcOrd="0" destOrd="0" presId="urn:microsoft.com/office/officeart/2005/8/layout/orgChart1"/>
    <dgm:cxn modelId="{0E330CB5-6BF9-4C2C-84E1-9E8C1E5689EA}" type="presOf" srcId="{8AE6DA0C-D7FF-4E78-96AD-F06E7EC21C8C}" destId="{049F8B4E-270A-43E5-9BB0-1129585420C7}" srcOrd="0" destOrd="0" presId="urn:microsoft.com/office/officeart/2005/8/layout/orgChart1"/>
    <dgm:cxn modelId="{C05C17B5-DF11-4194-9B44-D6E80E82BEFA}" type="presOf" srcId="{5B9DED68-9F08-4740-9298-2D97638D773A}" destId="{3DD57B71-FCD6-42C9-9FD9-9A4C1F8A368B}" srcOrd="1" destOrd="0" presId="urn:microsoft.com/office/officeart/2005/8/layout/orgChart1"/>
    <dgm:cxn modelId="{5C8324B5-9AF8-45D1-9B39-FEA9E8B5C386}" type="presOf" srcId="{245CF2BB-87E1-438A-B6EE-114B375C75EE}" destId="{0AEB8436-A8FE-44D3-8B13-CCC2B043D5DE}" srcOrd="0" destOrd="0" presId="urn:microsoft.com/office/officeart/2005/8/layout/orgChart1"/>
    <dgm:cxn modelId="{B70C1AB6-9458-490F-BE33-EAF0D4B7EC6A}" type="presOf" srcId="{09CA5F7E-7A43-43DF-8F5F-93688092F7A7}" destId="{CC6306A0-54BE-47B4-909A-E16AAC35887F}" srcOrd="0" destOrd="0" presId="urn:microsoft.com/office/officeart/2005/8/layout/orgChart1"/>
    <dgm:cxn modelId="{35E3FEB8-9B8D-40B4-A0C4-FD61A49FCC47}" srcId="{34817598-FF8D-4D37-AC2A-2F10304F187A}" destId="{0215BE6B-E410-42E1-806D-A74B8415AB01}" srcOrd="0" destOrd="0" parTransId="{EC7CDD0C-BE72-483B-A671-41997A812169}" sibTransId="{DD52FA15-4CC7-48EE-B477-EDA77F2E6E1B}"/>
    <dgm:cxn modelId="{12F18AB9-768C-4E61-816A-4B02013D6A5E}" srcId="{079476C3-0467-43E2-9ED4-4D89C0A6069E}" destId="{9A609BE9-F149-4B45-8C71-B3DA2AF02B9C}" srcOrd="1" destOrd="0" parTransId="{9BDD75B0-D6FD-4F76-95E1-31DB9817B387}" sibTransId="{4C99B4EB-6872-4077-B9F8-5EAA776CEFC8}"/>
    <dgm:cxn modelId="{3ABE0BBA-593A-4BBC-8DAB-BBE7CB3EBA46}" type="presOf" srcId="{BF4A7D92-96C8-4356-9DED-6BFA9CCEE775}" destId="{65C3CB46-124A-4976-AB93-1354689664B6}" srcOrd="1" destOrd="0" presId="urn:microsoft.com/office/officeart/2005/8/layout/orgChart1"/>
    <dgm:cxn modelId="{943766BB-EAB5-418D-9BA9-FBFEF4F3CD51}" srcId="{E4DE3BBE-5C9A-4A3D-AE65-9D4B51339A84}" destId="{FFAAD5D5-F38E-4832-AA90-D40C730C4162}" srcOrd="2" destOrd="0" parTransId="{36EC6376-109F-40DD-BEA8-26460EB4C227}" sibTransId="{A142FD81-B350-4022-AC79-DBE3C6C969C5}"/>
    <dgm:cxn modelId="{07C749BB-E39F-4C3D-B54E-80DF367D04AD}" type="presOf" srcId="{C0A6E005-23DD-485E-B265-F1DC6A5AB371}" destId="{B3C7FBBB-400D-4063-872C-B1DE99B17864}" srcOrd="1" destOrd="0" presId="urn:microsoft.com/office/officeart/2005/8/layout/orgChart1"/>
    <dgm:cxn modelId="{520133BE-C9BE-470C-94CC-1739D03A2698}" type="presOf" srcId="{F00EA16C-0E0E-4432-BDA3-36CB51943487}" destId="{008FB0F1-8317-4267-AED3-2F2CDE071459}" srcOrd="0" destOrd="0" presId="urn:microsoft.com/office/officeart/2005/8/layout/orgChart1"/>
    <dgm:cxn modelId="{C30B02C0-5924-4539-A5FD-EE42B1543F4B}" type="presOf" srcId="{1EC3366C-A92A-4EF5-A231-AC046A25EA86}" destId="{BA523BD0-629D-4777-9B84-7153CD09DD3C}" srcOrd="0" destOrd="0" presId="urn:microsoft.com/office/officeart/2005/8/layout/orgChart1"/>
    <dgm:cxn modelId="{740128C0-63F2-4DA8-82BD-2DDE0C811F53}" type="presOf" srcId="{CB5CEC57-C3FA-42EC-ADFA-EAE45BAA8916}" destId="{C44E623E-7C84-44F5-B69E-1E7BB8D53CB0}" srcOrd="0" destOrd="0" presId="urn:microsoft.com/office/officeart/2005/8/layout/orgChart1"/>
    <dgm:cxn modelId="{E2657CC0-8D2E-46C3-88D4-1C1727B9E424}" type="presOf" srcId="{EF3BBC30-CD69-4604-8F51-A3759AAA5A59}" destId="{86DF0029-3F4A-4D21-AAF4-94CD8845344D}" srcOrd="1" destOrd="0" presId="urn:microsoft.com/office/officeart/2005/8/layout/orgChart1"/>
    <dgm:cxn modelId="{193700C1-0ED6-470A-80F5-B37BB4D06BC8}" type="presOf" srcId="{44EEF823-3467-4579-AAEA-9E027782D0FA}" destId="{1B255E18-73E9-4735-9E14-3E0A884F9C5C}" srcOrd="1" destOrd="0" presId="urn:microsoft.com/office/officeart/2005/8/layout/orgChart1"/>
    <dgm:cxn modelId="{C3BBF2C2-16A2-4810-8378-265C187D76B1}" type="presOf" srcId="{C1D90374-9CA6-48DE-84FB-950280246659}" destId="{DDE945ED-2C63-4CE9-AD92-C10D1703250E}" srcOrd="1" destOrd="0" presId="urn:microsoft.com/office/officeart/2005/8/layout/orgChart1"/>
    <dgm:cxn modelId="{9470F7C3-E7D0-44A4-8E2F-EE617214C333}" type="presOf" srcId="{AB636658-B15E-4511-8DB4-B55D1CBF699F}" destId="{5FE50876-35A7-42B6-A525-5CEE1F5989B7}" srcOrd="1" destOrd="0" presId="urn:microsoft.com/office/officeart/2005/8/layout/orgChart1"/>
    <dgm:cxn modelId="{CC0DB7C4-CA90-42CE-A1B9-75CAD8A04DF5}" type="presOf" srcId="{14E26376-5682-4AB2-8E08-F8222220EDEB}" destId="{BF6AF280-8141-427A-8059-DC2806F9BA18}" srcOrd="1" destOrd="0" presId="urn:microsoft.com/office/officeart/2005/8/layout/orgChart1"/>
    <dgm:cxn modelId="{755FDBC4-3A93-43E3-B427-DC3B864D2ECB}" type="presOf" srcId="{1DC8B234-BCAC-444D-A5A9-2B2ACCA0B899}" destId="{DF823944-DAE9-4FF8-8422-0725651239ED}" srcOrd="1" destOrd="0" presId="urn:microsoft.com/office/officeart/2005/8/layout/orgChart1"/>
    <dgm:cxn modelId="{19FC7DC5-B56D-466C-890F-FB328A3B4BE0}" type="presOf" srcId="{0CEC61C7-B17C-4058-9F63-E1021E31CC48}" destId="{78B8457F-DA0D-4F2C-86DE-329A69418E5E}" srcOrd="0" destOrd="0" presId="urn:microsoft.com/office/officeart/2005/8/layout/orgChart1"/>
    <dgm:cxn modelId="{F472B1C6-215E-4A8E-9D69-7549854AAC25}" srcId="{BF4A7D92-96C8-4356-9DED-6BFA9CCEE775}" destId="{F8D6428F-AD9D-4104-97CF-035CE032F012}" srcOrd="3" destOrd="0" parTransId="{B6406AA4-2147-48BB-B9E5-665C302F1C44}" sibTransId="{9C9AFCFD-C5D4-430D-B219-9271D6C57DF8}"/>
    <dgm:cxn modelId="{F64AF2C7-356A-4A34-A851-F21E9BC1E701}" type="presOf" srcId="{4FE14F8F-AFC2-46DC-A27C-4043D272B781}" destId="{ACC8E17E-B451-4345-A425-6F31DFCCA9FF}" srcOrd="1" destOrd="0" presId="urn:microsoft.com/office/officeart/2005/8/layout/orgChart1"/>
    <dgm:cxn modelId="{4AD2D1CA-752E-4D32-938E-EF04196DAA4F}" type="presOf" srcId="{8D0B7D24-9068-445C-B44C-F178B0A4FD17}" destId="{F5E9D320-111B-4098-8211-E1E7F99AD8D0}" srcOrd="0" destOrd="0" presId="urn:microsoft.com/office/officeart/2005/8/layout/orgChart1"/>
    <dgm:cxn modelId="{EC2EA4CB-9F5A-4E07-84DD-8C80F2E6BBDC}" type="presOf" srcId="{83DD8D31-4DA1-4C0F-99C2-EBFBCD5091E3}" destId="{525E1F56-C483-449B-8F90-0955AD30EA09}" srcOrd="1" destOrd="0" presId="urn:microsoft.com/office/officeart/2005/8/layout/orgChart1"/>
    <dgm:cxn modelId="{CA1A4BCD-AD06-44CC-9151-C2F655DE6757}" srcId="{E4DE3BBE-5C9A-4A3D-AE65-9D4B51339A84}" destId="{1EC3366C-A92A-4EF5-A231-AC046A25EA86}" srcOrd="1" destOrd="0" parTransId="{2D6AB796-D3F6-491B-86DA-DB1C3D83B7DE}" sibTransId="{408591EE-3CA8-46E3-BC20-815395C6360D}"/>
    <dgm:cxn modelId="{30FA84CD-4BE2-4147-8581-1502F7DFA618}" type="presOf" srcId="{DDAC66D1-9666-4888-8E27-579A393D6FC4}" destId="{4D692C53-C789-4ECC-9575-06A8E543A36C}" srcOrd="0" destOrd="0" presId="urn:microsoft.com/office/officeart/2005/8/layout/orgChart1"/>
    <dgm:cxn modelId="{FAE7BFCD-1A1D-4723-A3E5-66BA740632C8}" type="presOf" srcId="{35FC9A0B-3D97-4BE0-9C97-7CE61B34CE02}" destId="{72E3C3FD-1B33-4845-99F9-51E073482D9B}" srcOrd="0" destOrd="0" presId="urn:microsoft.com/office/officeart/2005/8/layout/orgChart1"/>
    <dgm:cxn modelId="{F07967CE-FF12-46EE-8B9F-8B9BBC43CD3B}" type="presOf" srcId="{1DC8B234-BCAC-444D-A5A9-2B2ACCA0B899}" destId="{0B8FC29E-8D2B-40CF-B6FD-4F971D83DF1E}" srcOrd="0" destOrd="0" presId="urn:microsoft.com/office/officeart/2005/8/layout/orgChart1"/>
    <dgm:cxn modelId="{27F14DCE-24D1-4953-BF6D-E3CDD278919A}" type="presOf" srcId="{E19811EF-567C-4C06-96A3-8F77A06543DD}" destId="{8E16F17C-0482-47D6-8E00-567624CB38A8}" srcOrd="0" destOrd="0" presId="urn:microsoft.com/office/officeart/2005/8/layout/orgChart1"/>
    <dgm:cxn modelId="{C0062BCF-5764-4E9B-B8C8-CFE05961652D}" srcId="{FFAAD5D5-F38E-4832-AA90-D40C730C4162}" destId="{E982EB4C-C9AA-4AF9-9018-9482C05B0AE9}" srcOrd="1" destOrd="0" parTransId="{A3E5E0C2-B4E7-4631-955E-DA486E4FA138}" sibTransId="{1DDDCC36-F996-4BC4-B427-50AE1322F66B}"/>
    <dgm:cxn modelId="{3E6145D1-8FBE-4697-92E0-C727FEA812F9}" srcId="{E4DE3BBE-5C9A-4A3D-AE65-9D4B51339A84}" destId="{206CCDFB-CB2A-4FAE-A4A1-80C2EA6ADC0F}" srcOrd="0" destOrd="0" parTransId="{2AF9B71D-0D44-4FFD-84BC-9C43B6AB2809}" sibTransId="{83E2F6F1-2D2A-4048-AB94-75A0E3650F25}"/>
    <dgm:cxn modelId="{ABCDCCD1-D5FD-4565-B572-9998A3E21F2F}" type="presOf" srcId="{090F8C0D-0DD9-4C9F-BB33-8E13DF9A27BE}" destId="{03BA66D7-8C01-475F-BB85-268F78BC0E4B}" srcOrd="0" destOrd="0" presId="urn:microsoft.com/office/officeart/2005/8/layout/orgChart1"/>
    <dgm:cxn modelId="{0BB9B2D2-A324-49DE-99B6-E17A45760005}" type="presOf" srcId="{107776F2-3970-4987-9406-3332337E5B4E}" destId="{648BDC9A-6552-421E-9FD3-BB418E0EE1B6}" srcOrd="0" destOrd="0" presId="urn:microsoft.com/office/officeart/2005/8/layout/orgChart1"/>
    <dgm:cxn modelId="{FA68DCD2-F936-44EC-82F4-F93F78976A38}" type="presOf" srcId="{570C83C9-B9D3-4E60-94EF-884185713BD4}" destId="{AE0EA72F-10B5-4BDC-8968-6F47186299A2}" srcOrd="0" destOrd="0" presId="urn:microsoft.com/office/officeart/2005/8/layout/orgChart1"/>
    <dgm:cxn modelId="{37BB04D3-C849-4E29-96BA-EFABF85B7949}" srcId="{34817598-FF8D-4D37-AC2A-2F10304F187A}" destId="{5E7951E3-4CB6-45F5-8391-889EF6E00194}" srcOrd="3" destOrd="0" parTransId="{28849BF9-A657-45B4-B127-FB5C87855936}" sibTransId="{DA2B9155-4CF8-4F16-ADC1-5DA6E2CC3263}"/>
    <dgm:cxn modelId="{8B4636D3-5851-4AE3-8CFB-EFEB3E702865}" srcId="{28E95FED-9D45-418C-8045-6CC87DE3E060}" destId="{BA3A76B4-351D-4D79-BF8D-AD556497FECD}" srcOrd="2" destOrd="0" parTransId="{6907D93D-E57B-4718-A8EB-8349DF785492}" sibTransId="{A42482D4-970F-4F80-A8CE-F9E4EC5EC574}"/>
    <dgm:cxn modelId="{1C4880D3-4A2D-4735-B79B-93C14947588C}" type="presOf" srcId="{E2C91D75-CE25-4BF5-84DE-349AB91E628A}" destId="{387D7070-CF36-4D7E-9512-BC0BA0B02281}" srcOrd="0" destOrd="0" presId="urn:microsoft.com/office/officeart/2005/8/layout/orgChart1"/>
    <dgm:cxn modelId="{7513ACD3-976C-437B-92F2-5C82488328B6}" type="presOf" srcId="{F7D3DF1E-C72F-4148-BF48-23AFFE7EAAA3}" destId="{43CDC63E-5487-457A-8EFA-C27B38E3FD13}" srcOrd="0" destOrd="0" presId="urn:microsoft.com/office/officeart/2005/8/layout/orgChart1"/>
    <dgm:cxn modelId="{937D19D4-6387-407E-AA84-D4F6F0A7BBA4}" srcId="{0C024A3C-F101-477F-A352-4CE014EF924F}" destId="{EF97169F-7399-40B8-9BEC-0F4E0502C47B}" srcOrd="2" destOrd="0" parTransId="{EF26411A-09AF-4402-8583-9792243E7D1C}" sibTransId="{0DCFB4F5-6722-4C18-9609-F67A6A9CE4E3}"/>
    <dgm:cxn modelId="{A314CBD4-4628-4684-A1E3-D47D7589B90B}" type="presOf" srcId="{19BA09A7-28FD-4517-B8D8-B9D74CB9BE69}" destId="{0E7F1FD7-CA82-44D4-A4A3-64F89EB49FA7}" srcOrd="1" destOrd="0" presId="urn:microsoft.com/office/officeart/2005/8/layout/orgChart1"/>
    <dgm:cxn modelId="{865E54D5-480C-4527-951E-E07247A50ECB}" srcId="{41DC8E60-6142-4ADE-89C2-8ACFB1063FB6}" destId="{E8833CAF-68DF-4837-8115-CF258F4B0998}" srcOrd="0" destOrd="0" parTransId="{5768060C-B3F6-4FBF-9A24-3DC92023CF7B}" sibTransId="{98B2FFD4-C6F3-4A2A-B7D5-31CE2EB342A9}"/>
    <dgm:cxn modelId="{975EE1D5-C827-499D-BF0A-147420473FF6}" srcId="{45581E98-5DF5-4416-AF36-82F8057D0C08}" destId="{41DC8E60-6142-4ADE-89C2-8ACFB1063FB6}" srcOrd="1" destOrd="0" parTransId="{60D04F0E-796A-44E0-97AB-21AECCC50DAF}" sibTransId="{505BDE9A-1916-4022-AF7F-8F7A06DD4F45}"/>
    <dgm:cxn modelId="{9E26C5D6-8E1B-4BD4-B6A3-9F9946237E6D}" type="presOf" srcId="{0CEC61C7-B17C-4058-9F63-E1021E31CC48}" destId="{75EDFF42-EE96-4E48-92FD-35AB19500910}" srcOrd="1" destOrd="0" presId="urn:microsoft.com/office/officeart/2005/8/layout/orgChart1"/>
    <dgm:cxn modelId="{AA69A4D7-E4E6-47AD-B362-0B03ED2C871D}" type="presOf" srcId="{95C3B07D-964B-4475-B62F-56DEEFF3B5A3}" destId="{92F98A26-E30A-4C80-83BF-542D54941DF2}" srcOrd="0" destOrd="0" presId="urn:microsoft.com/office/officeart/2005/8/layout/orgChart1"/>
    <dgm:cxn modelId="{F4C157D8-D648-4E32-AB80-0F88010BA5DE}" type="presOf" srcId="{1EC3366C-A92A-4EF5-A231-AC046A25EA86}" destId="{B07740DC-74B3-49B7-971C-5C46BB9A8FFC}" srcOrd="1" destOrd="0" presId="urn:microsoft.com/office/officeart/2005/8/layout/orgChart1"/>
    <dgm:cxn modelId="{D6555AD8-3A75-4DFE-A87A-A154FC796FF1}" type="presOf" srcId="{7742EF22-BA81-45BA-8E05-F09922CF59BC}" destId="{F3EB44AD-7713-4616-A92D-DBD8893AF557}" srcOrd="0" destOrd="0" presId="urn:microsoft.com/office/officeart/2005/8/layout/orgChart1"/>
    <dgm:cxn modelId="{979FECD8-0C1E-4B19-9E45-25DE233CBE19}" type="presOf" srcId="{C8824DC7-D27C-442F-A2A5-717EC8F8B5E9}" destId="{C9DCDEF7-DA0F-47EF-B40D-99E4C18C22CB}" srcOrd="0" destOrd="0" presId="urn:microsoft.com/office/officeart/2005/8/layout/orgChart1"/>
    <dgm:cxn modelId="{269B49D9-E33F-4534-B477-945D573FC62A}" srcId="{19BA09A7-28FD-4517-B8D8-B9D74CB9BE69}" destId="{14E26376-5682-4AB2-8E08-F8222220EDEB}" srcOrd="0" destOrd="0" parTransId="{B3EBDE2E-429F-4379-9DCC-12B4CEE21417}" sibTransId="{F22434B8-F1C5-48F7-98D2-40E604F2D597}"/>
    <dgm:cxn modelId="{7C9B3ADA-86BC-4193-92B7-EF8C3823A023}" type="presOf" srcId="{DB6B065B-915D-420F-A6BE-BE26B6D22E03}" destId="{AF903C69-6EAB-42B1-A6DC-81449F299989}" srcOrd="0" destOrd="0" presId="urn:microsoft.com/office/officeart/2005/8/layout/orgChart1"/>
    <dgm:cxn modelId="{8FBAABDC-1F75-4998-BF91-ED12911EC40B}" type="presOf" srcId="{F8D6428F-AD9D-4104-97CF-035CE032F012}" destId="{4573DF79-B9FB-4DEE-82A9-A250CFB3CAD7}" srcOrd="1" destOrd="0" presId="urn:microsoft.com/office/officeart/2005/8/layout/orgChart1"/>
    <dgm:cxn modelId="{B099BADC-F2B9-42FD-B227-D8D6F75A0742}" srcId="{6767DB1B-3F8F-4265-B793-710A122B51D3}" destId="{1EBCEC18-C50A-458E-8055-C253BCB3CA0B}" srcOrd="1" destOrd="0" parTransId="{BAB02848-4043-49C4-8353-113191410E83}" sibTransId="{54AF1F1A-801E-42BB-9247-B0C394CF35F6}"/>
    <dgm:cxn modelId="{8BE528DD-BFB5-4D75-BE80-97EC54804C02}" type="presOf" srcId="{1C21097E-AE68-4B5E-B064-44872022E605}" destId="{E4F61DBF-1657-4763-B29B-A3D98CA205B6}" srcOrd="1" destOrd="0" presId="urn:microsoft.com/office/officeart/2005/8/layout/orgChart1"/>
    <dgm:cxn modelId="{705160DD-B148-42A3-B1BA-9829DBEDB4F2}" type="presOf" srcId="{34817598-FF8D-4D37-AC2A-2F10304F187A}" destId="{6BADCBC3-572E-4682-8240-B6916E5C7986}" srcOrd="1" destOrd="0" presId="urn:microsoft.com/office/officeart/2005/8/layout/orgChart1"/>
    <dgm:cxn modelId="{A3C9A2DD-39F0-4567-8470-68BB26CB0179}" type="presOf" srcId="{1A23CBFE-D824-4EB1-B996-DFD4D83CB253}" destId="{80912160-AA07-45A2-92D7-9E8082AABEC3}" srcOrd="0" destOrd="0" presId="urn:microsoft.com/office/officeart/2005/8/layout/orgChart1"/>
    <dgm:cxn modelId="{82BD18DE-FB1D-4D68-A8F6-3A75DA29C8B8}" srcId="{544EB3F3-DABF-4797-B140-BCAE10467698}" destId="{A7C2CF47-4606-437B-AE02-C73B7EFEC5F9}" srcOrd="0" destOrd="0" parTransId="{3F460DD2-DBE4-4B67-A144-9EF720BE9467}" sibTransId="{DE2BFCC9-5FFF-443A-86E1-F919A433CE53}"/>
    <dgm:cxn modelId="{BD3B19DE-1CAF-433E-B837-A62E330A4D4D}" srcId="{CE369B6B-BC1F-4F47-9E0E-657DCF868747}" destId="{E19811EF-567C-4C06-96A3-8F77A06543DD}" srcOrd="0" destOrd="0" parTransId="{39FBE061-DB06-4A89-B274-696585504227}" sibTransId="{EE475827-D381-40B1-9768-12598EC59993}"/>
    <dgm:cxn modelId="{9BA19FDE-7308-4904-B930-FF86DD4B751A}" type="presOf" srcId="{DFBB748D-6656-4260-B5D8-AE52FF01B0F6}" destId="{4E88B27D-9308-4011-9297-432ABD1BFB5B}" srcOrd="0" destOrd="0" presId="urn:microsoft.com/office/officeart/2005/8/layout/orgChart1"/>
    <dgm:cxn modelId="{7908DFDE-7E6D-4505-9356-045DA45BBBE5}" type="presOf" srcId="{DB286E5F-A52B-4041-B6FD-EC7BD0B008C0}" destId="{11F061CC-F4FE-45F2-9274-3CF1069801C1}" srcOrd="0" destOrd="0" presId="urn:microsoft.com/office/officeart/2005/8/layout/orgChart1"/>
    <dgm:cxn modelId="{83B171DF-A533-49CE-8995-4992CCD2FE92}" type="presOf" srcId="{CE369B6B-BC1F-4F47-9E0E-657DCF868747}" destId="{0D759CEA-4AC6-43D3-AAB3-A7A53BAD08FD}" srcOrd="1" destOrd="0" presId="urn:microsoft.com/office/officeart/2005/8/layout/orgChart1"/>
    <dgm:cxn modelId="{70227CE1-3761-4D86-A41C-CF6981CB59A5}" type="presOf" srcId="{735B9318-473D-46CD-A4AC-CB978778E81F}" destId="{029E0B7A-8F5F-44F4-B124-C65819C1292B}" srcOrd="0" destOrd="0" presId="urn:microsoft.com/office/officeart/2005/8/layout/orgChart1"/>
    <dgm:cxn modelId="{2D2EB0E1-B6FD-428D-89B2-2222A62C2EE4}" type="presOf" srcId="{A7C2CF47-4606-437B-AE02-C73B7EFEC5F9}" destId="{3313FEA3-9848-4478-BF5E-F352D2A9E76F}" srcOrd="1" destOrd="0" presId="urn:microsoft.com/office/officeart/2005/8/layout/orgChart1"/>
    <dgm:cxn modelId="{B46834E2-3C92-4D2F-B234-1D89049AB570}" type="presOf" srcId="{4FE14F8F-AFC2-46DC-A27C-4043D272B781}" destId="{B7A659A4-8629-4E75-8DCB-1DC14531DBE6}" srcOrd="0" destOrd="0" presId="urn:microsoft.com/office/officeart/2005/8/layout/orgChart1"/>
    <dgm:cxn modelId="{A8D8D3E2-B515-4B1D-B60A-C8462F455D18}" type="presOf" srcId="{73B9D9DC-23DD-409A-8A1D-742926E196DF}" destId="{DA72DE51-0070-4B0C-BA85-C373B0834C05}" srcOrd="0" destOrd="0" presId="urn:microsoft.com/office/officeart/2005/8/layout/orgChart1"/>
    <dgm:cxn modelId="{037489E3-0047-494B-BE99-63FC3E9E5B04}" type="presOf" srcId="{93116AA9-588E-4E8B-BDB3-18597342B63A}" destId="{ABD5CABB-8621-4E18-9341-5D50DB4057C3}" srcOrd="0" destOrd="0" presId="urn:microsoft.com/office/officeart/2005/8/layout/orgChart1"/>
    <dgm:cxn modelId="{3C150BE4-9A38-4555-8A08-6903E467D052}" srcId="{0CEC61C7-B17C-4058-9F63-E1021E31CC48}" destId="{F00EA16C-0E0E-4432-BDA3-36CB51943487}" srcOrd="1" destOrd="0" parTransId="{CE88326F-0781-4101-9D9E-3722B2F64CCF}" sibTransId="{5D649E79-092B-4AF4-B1E1-CD67431373AD}"/>
    <dgm:cxn modelId="{BEFEE4E4-762A-428E-9B28-58C560B51A34}" type="presOf" srcId="{D42BDECF-2F78-4986-9F83-E804E4B1CB78}" destId="{0B06F311-7CBA-498C-A2FC-7AEB882032D0}" srcOrd="1" destOrd="0" presId="urn:microsoft.com/office/officeart/2005/8/layout/orgChart1"/>
    <dgm:cxn modelId="{C6B46FE5-A632-4D65-B924-11928D8D5B0F}" srcId="{34817598-FF8D-4D37-AC2A-2F10304F187A}" destId="{9D303079-1B81-4CE8-AB08-68535CC49B3F}" srcOrd="2" destOrd="0" parTransId="{CB5CEC57-C3FA-42EC-ADFA-EAE45BAA8916}" sibTransId="{18C798B9-D94C-4B21-8B6A-4BA5BA083937}"/>
    <dgm:cxn modelId="{42DCF2E5-8546-45C0-9E1E-947BE0752A37}" srcId="{E4DE3BBE-5C9A-4A3D-AE65-9D4B51339A84}" destId="{6767DB1B-3F8F-4265-B793-710A122B51D3}" srcOrd="3" destOrd="0" parTransId="{7C6FDD2F-92A1-4B3C-851E-BCDD0E5C9D65}" sibTransId="{88D17DB7-6EEB-4A64-AA7B-3BAFC2FF865D}"/>
    <dgm:cxn modelId="{49B053E9-1EE6-4F65-89B7-FB31AF9DEABB}" type="presOf" srcId="{A0A69039-D393-4830-8FCD-A8D5D98B0FCD}" destId="{DA225F3E-4D44-4964-8EA7-B6AF80FB5502}" srcOrd="0" destOrd="0" presId="urn:microsoft.com/office/officeart/2005/8/layout/orgChart1"/>
    <dgm:cxn modelId="{A16A90EB-B6D9-4F10-B677-45C8BCDECEC7}" type="presOf" srcId="{CBC3C32B-1719-4A75-A196-357490B83E34}" destId="{280CD7DA-85EB-43E5-874A-2FE6158DCD9D}" srcOrd="1" destOrd="0" presId="urn:microsoft.com/office/officeart/2005/8/layout/orgChart1"/>
    <dgm:cxn modelId="{84FAE8EB-136D-455C-84E0-E762F57C50E4}" type="presOf" srcId="{36EC6376-109F-40DD-BEA8-26460EB4C227}" destId="{12DF59D5-A04D-498A-8C51-7890AA982FA7}" srcOrd="0" destOrd="0" presId="urn:microsoft.com/office/officeart/2005/8/layout/orgChart1"/>
    <dgm:cxn modelId="{4E52EAEB-A1EC-40A7-864F-347798736B29}" srcId="{CCB3055D-DF17-403A-8B0B-5126878DAC37}" destId="{C47B3FC7-870A-442B-BAA6-3B1AAF8CEECD}" srcOrd="2" destOrd="0" parTransId="{2E11A568-539B-424C-B6DA-0FD99FBE3A3E}" sibTransId="{C13684C0-6197-4A7C-A960-A7BBE797460A}"/>
    <dgm:cxn modelId="{BE3CB5ED-7306-4F4C-8DE8-C818FBFB02F1}" srcId="{D21B5166-15F0-469B-9174-66F3EBC56091}" destId="{AB636658-B15E-4511-8DB4-B55D1CBF699F}" srcOrd="1" destOrd="0" parTransId="{0F5B3210-1F40-4B34-A869-799B69248E63}" sibTransId="{91FB5A44-B27E-4E1A-9807-4FCD42F03839}"/>
    <dgm:cxn modelId="{3CA1EDED-37FE-483A-B0E5-999233A111AB}" type="presOf" srcId="{A7C2CF47-4606-437B-AE02-C73B7EFEC5F9}" destId="{07C6DF34-0BEA-49AD-A580-A6C3A1C4BFA2}" srcOrd="0" destOrd="0" presId="urn:microsoft.com/office/officeart/2005/8/layout/orgChart1"/>
    <dgm:cxn modelId="{47CBEEED-4529-4087-98D2-174BBB8D2897}" type="presOf" srcId="{6767DB1B-3F8F-4265-B793-710A122B51D3}" destId="{137BDFB8-2348-4874-BF1C-4BE279042560}" srcOrd="0" destOrd="0" presId="urn:microsoft.com/office/officeart/2005/8/layout/orgChart1"/>
    <dgm:cxn modelId="{2CA61EEE-E719-4FBD-B1E6-C9A1E11DDB1C}" type="presOf" srcId="{2D1C7542-2230-4627-952C-788F938E42EE}" destId="{B3263388-C60C-4A0A-9AA8-F0AD057F39A6}" srcOrd="1" destOrd="0" presId="urn:microsoft.com/office/officeart/2005/8/layout/orgChart1"/>
    <dgm:cxn modelId="{D1EE68EE-0205-4DA9-B2C0-864699CF34EB}" type="presOf" srcId="{A3E5E0C2-B4E7-4631-955E-DA486E4FA138}" destId="{7A05CAA8-1C13-424B-9059-90C9BCFEFD75}" srcOrd="0" destOrd="0" presId="urn:microsoft.com/office/officeart/2005/8/layout/orgChart1"/>
    <dgm:cxn modelId="{1637A8EE-612F-497A-B558-192040B455EA}" type="presOf" srcId="{64745317-3AD8-4B82-822F-91990D41C4BB}" destId="{5901ABCF-EDC1-4B96-8382-685947F27694}" srcOrd="1" destOrd="0" presId="urn:microsoft.com/office/officeart/2005/8/layout/orgChart1"/>
    <dgm:cxn modelId="{EDB872EF-AC9C-4750-8DF1-E8A8FAE14E57}" srcId="{73B9D9DC-23DD-409A-8A1D-742926E196DF}" destId="{F1DEB61F-E8D5-45E4-BD9D-2B1CE9831F07}" srcOrd="0" destOrd="0" parTransId="{DFBB748D-6656-4260-B5D8-AE52FF01B0F6}" sibTransId="{FCE00152-B3C4-497D-8F4D-DE4259C8646D}"/>
    <dgm:cxn modelId="{280130F2-569D-492E-864C-299DC67B2BC2}" type="presOf" srcId="{6767DB1B-3F8F-4265-B793-710A122B51D3}" destId="{23DDC1AB-66CA-44A3-BA51-002C9AB52413}" srcOrd="1" destOrd="0" presId="urn:microsoft.com/office/officeart/2005/8/layout/orgChart1"/>
    <dgm:cxn modelId="{761C45F2-ECB6-40B5-B555-8BD985A7AACF}" type="presOf" srcId="{55291CA6-CD61-41BC-968D-BA2BD83EF847}" destId="{2F60E981-D2C3-4834-8386-1F0CA6FF3370}" srcOrd="0" destOrd="0" presId="urn:microsoft.com/office/officeart/2005/8/layout/orgChart1"/>
    <dgm:cxn modelId="{135185F2-A39B-428D-842C-B6C749843015}" type="presOf" srcId="{9A609BE9-F149-4B45-8C71-B3DA2AF02B9C}" destId="{455B5C19-AC5B-4C4B-8F1C-37B62FB3A282}" srcOrd="1" destOrd="0" presId="urn:microsoft.com/office/officeart/2005/8/layout/orgChart1"/>
    <dgm:cxn modelId="{DBC5DDF5-B0D3-4CF9-B22D-90178505FC33}" srcId="{45581E98-5DF5-4416-AF36-82F8057D0C08}" destId="{19BA09A7-28FD-4517-B8D8-B9D74CB9BE69}" srcOrd="0" destOrd="0" parTransId="{70374590-25E5-40AD-909C-D80DFCB42F8A}" sibTransId="{9484E088-CC4E-4847-A7F6-778137CC43BF}"/>
    <dgm:cxn modelId="{5EC58EF6-E4DE-4E18-BCB3-850317029F0D}" srcId="{58607B95-3370-4FD4-8F4C-D4597A518BC2}" destId="{1DC8B234-BCAC-444D-A5A9-2B2ACCA0B899}" srcOrd="1" destOrd="0" parTransId="{81883F44-B746-4A81-BA8F-D2A51DC72047}" sibTransId="{E944F428-7ACC-4531-9AE2-2C2EC00B246A}"/>
    <dgm:cxn modelId="{13C2AEF6-AD4B-417D-9801-55B24DCB92ED}" type="presOf" srcId="{39FBE061-DB06-4A89-B274-696585504227}" destId="{79C3F5C2-B4BC-40EF-9FFE-72CA74BDECE8}" srcOrd="0" destOrd="0" presId="urn:microsoft.com/office/officeart/2005/8/layout/orgChart1"/>
    <dgm:cxn modelId="{57606DF7-9EAF-4842-9488-611E7124C916}" type="presOf" srcId="{206CCDFB-CB2A-4FAE-A4A1-80C2EA6ADC0F}" destId="{AE10A936-67C7-4760-B5C2-6953377F1ED3}" srcOrd="1" destOrd="0" presId="urn:microsoft.com/office/officeart/2005/8/layout/orgChart1"/>
    <dgm:cxn modelId="{52B01FF8-165C-4101-91FE-C5C6B0C9C02D}" type="presOf" srcId="{38D87BA4-2D12-4076-81D3-CC13C06E3B44}" destId="{5C5D4E4B-1481-405C-9DD5-6089FDCD5AFC}" srcOrd="0" destOrd="0" presId="urn:microsoft.com/office/officeart/2005/8/layout/orgChart1"/>
    <dgm:cxn modelId="{CBBBA5F9-B5D2-4F24-9D93-11CDB7D1D853}" type="presOf" srcId="{E4DE3BBE-5C9A-4A3D-AE65-9D4B51339A84}" destId="{285E3D72-69A3-41C2-9C0A-0534203D4E0C}" srcOrd="1" destOrd="0" presId="urn:microsoft.com/office/officeart/2005/8/layout/orgChart1"/>
    <dgm:cxn modelId="{11C3FFF9-8F3F-4530-A54C-2E03333F6A7F}" type="presOf" srcId="{B6406AA4-2147-48BB-B9E5-665C302F1C44}" destId="{2A526070-8491-447C-BA38-0F451079B304}" srcOrd="0" destOrd="0" presId="urn:microsoft.com/office/officeart/2005/8/layout/orgChart1"/>
    <dgm:cxn modelId="{CB43FDFA-4485-43F9-AF56-04029749294D}" srcId="{28E95FED-9D45-418C-8045-6CC87DE3E060}" destId="{8D0B7D24-9068-445C-B44C-F178B0A4FD17}" srcOrd="1" destOrd="0" parTransId="{5BB8D5A2-14EC-4C8D-8814-407D0B1E869E}" sibTransId="{2C0E1CC9-2EEF-435D-A131-1F8F3ACB199C}"/>
    <dgm:cxn modelId="{045DDCFB-062E-4FA0-9D9E-985BD07E7CEE}" type="presOf" srcId="{393E2B55-975C-40B1-9AF6-0BCC3BDEC29E}" destId="{54238E34-B199-42A2-BC10-5788B558D39A}" srcOrd="0" destOrd="0" presId="urn:microsoft.com/office/officeart/2005/8/layout/orgChart1"/>
    <dgm:cxn modelId="{AF819CFC-A142-465C-AE66-619799B0152A}" srcId="{FFAAD5D5-F38E-4832-AA90-D40C730C4162}" destId="{CE369B6B-BC1F-4F47-9E0E-657DCF868747}" srcOrd="0" destOrd="0" parTransId="{EE747F72-5F6D-4C56-84CC-37A9CF16CE30}" sibTransId="{523626ED-4055-43FA-A887-3FCAA526A08F}"/>
    <dgm:cxn modelId="{E09663FD-D010-4E8B-A81C-F6DB554692C6}" type="presOf" srcId="{A1F97170-54C6-4E60-9597-9D0F4692FE27}" destId="{1C0FC88E-4314-41D4-B478-6B596E43F3C9}" srcOrd="0" destOrd="0" presId="urn:microsoft.com/office/officeart/2005/8/layout/orgChart1"/>
    <dgm:cxn modelId="{9D8A7DFF-DDA3-48DA-A48D-6150F4CD83FD}" type="presOf" srcId="{2E93E9D1-2AFD-4119-BECF-0D9C2A4C3BC2}" destId="{86D340F8-9A0C-4460-A429-AAF8D4B6DE68}" srcOrd="0" destOrd="0" presId="urn:microsoft.com/office/officeart/2005/8/layout/orgChart1"/>
    <dgm:cxn modelId="{6AEC6D5E-D0F3-4D4D-888E-8A5A65B527AF}" type="presParOf" srcId="{ABD5CABB-8621-4E18-9341-5D50DB4057C3}" destId="{698E33A6-74D3-4A3C-99E0-CB661A8504E5}" srcOrd="0" destOrd="0" presId="urn:microsoft.com/office/officeart/2005/8/layout/orgChart1"/>
    <dgm:cxn modelId="{15FA12E3-8F7D-4F62-BA87-A658C75A4306}" type="presParOf" srcId="{698E33A6-74D3-4A3C-99E0-CB661A8504E5}" destId="{376FCDDA-E02F-461B-A6D1-18B7227078A8}" srcOrd="0" destOrd="0" presId="urn:microsoft.com/office/officeart/2005/8/layout/orgChart1"/>
    <dgm:cxn modelId="{E389BC2E-9AC4-4109-B457-6D2095158BD2}" type="presParOf" srcId="{376FCDDA-E02F-461B-A6D1-18B7227078A8}" destId="{E4528986-4D94-42AE-A4D6-D7A7691DE1CE}" srcOrd="0" destOrd="0" presId="urn:microsoft.com/office/officeart/2005/8/layout/orgChart1"/>
    <dgm:cxn modelId="{DCE466EB-1BC8-4640-9E6D-39A44ECE0A80}" type="presParOf" srcId="{376FCDDA-E02F-461B-A6D1-18B7227078A8}" destId="{285E3D72-69A3-41C2-9C0A-0534203D4E0C}" srcOrd="1" destOrd="0" presId="urn:microsoft.com/office/officeart/2005/8/layout/orgChart1"/>
    <dgm:cxn modelId="{5081BDFF-D657-4F03-B854-35C5008DA408}" type="presParOf" srcId="{698E33A6-74D3-4A3C-99E0-CB661A8504E5}" destId="{D9387B7F-C375-45AB-A39B-5E7427D29305}" srcOrd="1" destOrd="0" presId="urn:microsoft.com/office/officeart/2005/8/layout/orgChart1"/>
    <dgm:cxn modelId="{1AF9E846-B4B0-4238-AEED-52769C6ED87B}" type="presParOf" srcId="{D9387B7F-C375-45AB-A39B-5E7427D29305}" destId="{8238510C-64ED-454B-9ECE-AC36285BC0E2}" srcOrd="0" destOrd="0" presId="urn:microsoft.com/office/officeart/2005/8/layout/orgChart1"/>
    <dgm:cxn modelId="{CB24E120-7C7B-46D3-87D3-ECE6214409E8}" type="presParOf" srcId="{D9387B7F-C375-45AB-A39B-5E7427D29305}" destId="{28B51AA7-04A6-449C-A5D7-98A0A8B0EADE}" srcOrd="1" destOrd="0" presId="urn:microsoft.com/office/officeart/2005/8/layout/orgChart1"/>
    <dgm:cxn modelId="{FB5E2764-C5EF-4EE3-960E-8FB41E9F5C51}" type="presParOf" srcId="{28B51AA7-04A6-449C-A5D7-98A0A8B0EADE}" destId="{005F6180-546E-4BB9-A8D4-A6E282DBBDDF}" srcOrd="0" destOrd="0" presId="urn:microsoft.com/office/officeart/2005/8/layout/orgChart1"/>
    <dgm:cxn modelId="{80DEC92C-D513-487E-8B0C-1A9B105A1534}" type="presParOf" srcId="{005F6180-546E-4BB9-A8D4-A6E282DBBDDF}" destId="{5F2900F2-ECE4-481E-85E5-2CDE3E387439}" srcOrd="0" destOrd="0" presId="urn:microsoft.com/office/officeart/2005/8/layout/orgChart1"/>
    <dgm:cxn modelId="{BC9E5C3C-E312-433B-8CF7-D67B0147F14E}" type="presParOf" srcId="{005F6180-546E-4BB9-A8D4-A6E282DBBDDF}" destId="{AE10A936-67C7-4760-B5C2-6953377F1ED3}" srcOrd="1" destOrd="0" presId="urn:microsoft.com/office/officeart/2005/8/layout/orgChart1"/>
    <dgm:cxn modelId="{67F35AE1-21A9-4C7A-B919-FD52E5E787E0}" type="presParOf" srcId="{28B51AA7-04A6-449C-A5D7-98A0A8B0EADE}" destId="{A47F44DA-8E24-4629-BC92-04EAB085F511}" srcOrd="1" destOrd="0" presId="urn:microsoft.com/office/officeart/2005/8/layout/orgChart1"/>
    <dgm:cxn modelId="{BC46B3EB-E086-4F9A-96C5-33A413D8A1F5}" type="presParOf" srcId="{A47F44DA-8E24-4629-BC92-04EAB085F511}" destId="{DA225F3E-4D44-4964-8EA7-B6AF80FB5502}" srcOrd="0" destOrd="0" presId="urn:microsoft.com/office/officeart/2005/8/layout/orgChart1"/>
    <dgm:cxn modelId="{B2187866-C548-4107-8355-E1B20DBD35F4}" type="presParOf" srcId="{A47F44DA-8E24-4629-BC92-04EAB085F511}" destId="{C052C023-89B7-4C3B-823A-BDF0307DCE4F}" srcOrd="1" destOrd="0" presId="urn:microsoft.com/office/officeart/2005/8/layout/orgChart1"/>
    <dgm:cxn modelId="{89A4C02F-7C94-40EB-84E7-FF26119A6072}" type="presParOf" srcId="{C052C023-89B7-4C3B-823A-BDF0307DCE4F}" destId="{D5541B32-D9DE-4554-B00B-751AD32B00B7}" srcOrd="0" destOrd="0" presId="urn:microsoft.com/office/officeart/2005/8/layout/orgChart1"/>
    <dgm:cxn modelId="{FFD94037-F402-4C51-9D7F-20CE7C3B5721}" type="presParOf" srcId="{D5541B32-D9DE-4554-B00B-751AD32B00B7}" destId="{304A17EF-737E-423F-837F-B77E36288872}" srcOrd="0" destOrd="0" presId="urn:microsoft.com/office/officeart/2005/8/layout/orgChart1"/>
    <dgm:cxn modelId="{8DE744A2-4F9B-41BC-B98A-20B69837EAEA}" type="presParOf" srcId="{D5541B32-D9DE-4554-B00B-751AD32B00B7}" destId="{DAE5EC26-1F8F-46B2-8834-6C2447FB3205}" srcOrd="1" destOrd="0" presId="urn:microsoft.com/office/officeart/2005/8/layout/orgChart1"/>
    <dgm:cxn modelId="{B1FEB3E8-762E-4742-889C-13A7290B69EC}" type="presParOf" srcId="{C052C023-89B7-4C3B-823A-BDF0307DCE4F}" destId="{C89399E9-C29C-4BC6-AB6B-B8C4436320F5}" srcOrd="1" destOrd="0" presId="urn:microsoft.com/office/officeart/2005/8/layout/orgChart1"/>
    <dgm:cxn modelId="{8EC3C985-8D99-4B55-A68F-5064B21DCE78}" type="presParOf" srcId="{C89399E9-C29C-4BC6-AB6B-B8C4436320F5}" destId="{87061097-969E-43BC-B225-CFCA5B224523}" srcOrd="0" destOrd="0" presId="urn:microsoft.com/office/officeart/2005/8/layout/orgChart1"/>
    <dgm:cxn modelId="{BFCBAE97-3290-4851-BB6F-E7BD4162C750}" type="presParOf" srcId="{C89399E9-C29C-4BC6-AB6B-B8C4436320F5}" destId="{864AD205-5691-448E-A032-84A4EB6212A4}" srcOrd="1" destOrd="0" presId="urn:microsoft.com/office/officeart/2005/8/layout/orgChart1"/>
    <dgm:cxn modelId="{3B95A093-9862-4E9C-AA76-B60E62A7C83B}" type="presParOf" srcId="{864AD205-5691-448E-A032-84A4EB6212A4}" destId="{75B2599F-B377-44D8-B77F-6606D85D1900}" srcOrd="0" destOrd="0" presId="urn:microsoft.com/office/officeart/2005/8/layout/orgChart1"/>
    <dgm:cxn modelId="{6824845A-59CA-4CA7-93A8-E4CF2F36D287}" type="presParOf" srcId="{75B2599F-B377-44D8-B77F-6606D85D1900}" destId="{E3D6FE08-6460-42EF-A9FD-8F26BD900910}" srcOrd="0" destOrd="0" presId="urn:microsoft.com/office/officeart/2005/8/layout/orgChart1"/>
    <dgm:cxn modelId="{C1673914-EB53-4050-B363-5D1D0101A7C5}" type="presParOf" srcId="{75B2599F-B377-44D8-B77F-6606D85D1900}" destId="{B3C7FBBB-400D-4063-872C-B1DE99B17864}" srcOrd="1" destOrd="0" presId="urn:microsoft.com/office/officeart/2005/8/layout/orgChart1"/>
    <dgm:cxn modelId="{6334976C-BD55-4F03-B6DD-A3547629A024}" type="presParOf" srcId="{864AD205-5691-448E-A032-84A4EB6212A4}" destId="{9BA8D13D-5D37-4CDE-A9FA-88692EC45065}" srcOrd="1" destOrd="0" presId="urn:microsoft.com/office/officeart/2005/8/layout/orgChart1"/>
    <dgm:cxn modelId="{FE313F6F-DCAC-4449-BE25-3D13AC474860}" type="presParOf" srcId="{9BA8D13D-5D37-4CDE-A9FA-88692EC45065}" destId="{2F60E981-D2C3-4834-8386-1F0CA6FF3370}" srcOrd="0" destOrd="0" presId="urn:microsoft.com/office/officeart/2005/8/layout/orgChart1"/>
    <dgm:cxn modelId="{D1ACD0FB-DC2E-4B34-81F6-4C1A38145579}" type="presParOf" srcId="{9BA8D13D-5D37-4CDE-A9FA-88692EC45065}" destId="{8EC2A33D-2147-4D6A-8C48-60640B1C9D59}" srcOrd="1" destOrd="0" presId="urn:microsoft.com/office/officeart/2005/8/layout/orgChart1"/>
    <dgm:cxn modelId="{BF08CAB0-2ED8-4912-A5DF-6E312CA10AF6}" type="presParOf" srcId="{8EC2A33D-2147-4D6A-8C48-60640B1C9D59}" destId="{B3EEF3C6-C68E-4BA5-89DB-72BB9A6ED021}" srcOrd="0" destOrd="0" presId="urn:microsoft.com/office/officeart/2005/8/layout/orgChart1"/>
    <dgm:cxn modelId="{2667F00C-77D5-44F0-AE96-51F3223C53FA}" type="presParOf" srcId="{B3EEF3C6-C68E-4BA5-89DB-72BB9A6ED021}" destId="{69BD94B8-9E09-456D-AAD0-945ED518D720}" srcOrd="0" destOrd="0" presId="urn:microsoft.com/office/officeart/2005/8/layout/orgChart1"/>
    <dgm:cxn modelId="{16D7C016-3C53-473F-BDB7-6E2C03F7FF83}" type="presParOf" srcId="{B3EEF3C6-C68E-4BA5-89DB-72BB9A6ED021}" destId="{7995D183-9BAA-4A15-8F19-D510B2EA6257}" srcOrd="1" destOrd="0" presId="urn:microsoft.com/office/officeart/2005/8/layout/orgChart1"/>
    <dgm:cxn modelId="{9FD48583-C11A-4ED4-9CED-CD7A4FAF43BF}" type="presParOf" srcId="{8EC2A33D-2147-4D6A-8C48-60640B1C9D59}" destId="{EEB0230C-EFE8-447D-BF4A-24E5F432C40B}" srcOrd="1" destOrd="0" presId="urn:microsoft.com/office/officeart/2005/8/layout/orgChart1"/>
    <dgm:cxn modelId="{CB2604D8-F0AA-47D4-B4B4-A3504123B2F7}" type="presParOf" srcId="{EEB0230C-EFE8-447D-BF4A-24E5F432C40B}" destId="{992E4683-D8B6-4690-B15F-69D28A30DE43}" srcOrd="0" destOrd="0" presId="urn:microsoft.com/office/officeart/2005/8/layout/orgChart1"/>
    <dgm:cxn modelId="{6DF3732A-539F-4953-A65F-FFADDA704AF5}" type="presParOf" srcId="{EEB0230C-EFE8-447D-BF4A-24E5F432C40B}" destId="{DE61543C-E689-486B-AE52-1146646C00F8}" srcOrd="1" destOrd="0" presId="urn:microsoft.com/office/officeart/2005/8/layout/orgChart1"/>
    <dgm:cxn modelId="{2A2FE865-2B16-4D1E-A148-DDCFF82F4C3C}" type="presParOf" srcId="{DE61543C-E689-486B-AE52-1146646C00F8}" destId="{3C3BC4B5-4307-4105-92EF-91FA33BC5A28}" srcOrd="0" destOrd="0" presId="urn:microsoft.com/office/officeart/2005/8/layout/orgChart1"/>
    <dgm:cxn modelId="{3D1D7335-9BF7-442B-B2A3-3B5C3619028C}" type="presParOf" srcId="{3C3BC4B5-4307-4105-92EF-91FA33BC5A28}" destId="{1D23638E-578D-4738-9FBC-3000C6E64764}" srcOrd="0" destOrd="0" presId="urn:microsoft.com/office/officeart/2005/8/layout/orgChart1"/>
    <dgm:cxn modelId="{D73934A9-DBB8-4981-84AD-45AF464E9485}" type="presParOf" srcId="{3C3BC4B5-4307-4105-92EF-91FA33BC5A28}" destId="{5901ABCF-EDC1-4B96-8382-685947F27694}" srcOrd="1" destOrd="0" presId="urn:microsoft.com/office/officeart/2005/8/layout/orgChart1"/>
    <dgm:cxn modelId="{52A24174-A3E4-4E79-A679-28B2DE117F6E}" type="presParOf" srcId="{DE61543C-E689-486B-AE52-1146646C00F8}" destId="{2EDDD071-6E96-4B14-88A7-9CB8DA4CB1A3}" srcOrd="1" destOrd="0" presId="urn:microsoft.com/office/officeart/2005/8/layout/orgChart1"/>
    <dgm:cxn modelId="{632C971E-E507-4688-928C-F9814AE9AC31}" type="presParOf" srcId="{DE61543C-E689-486B-AE52-1146646C00F8}" destId="{4C5FE654-076B-4193-A2D0-9AB2D6CDB378}" srcOrd="2" destOrd="0" presId="urn:microsoft.com/office/officeart/2005/8/layout/orgChart1"/>
    <dgm:cxn modelId="{E5EDFFED-9963-421C-A16B-9AFE7096AE8B}" type="presParOf" srcId="{EEB0230C-EFE8-447D-BF4A-24E5F432C40B}" destId="{D9DEA526-0598-4260-B651-708420B2DA2C}" srcOrd="2" destOrd="0" presId="urn:microsoft.com/office/officeart/2005/8/layout/orgChart1"/>
    <dgm:cxn modelId="{7383D3BC-8E2F-4BAD-A950-B2DAA7769736}" type="presParOf" srcId="{EEB0230C-EFE8-447D-BF4A-24E5F432C40B}" destId="{8912F075-73FD-4F1A-AC5A-913E15AAF9AF}" srcOrd="3" destOrd="0" presId="urn:microsoft.com/office/officeart/2005/8/layout/orgChart1"/>
    <dgm:cxn modelId="{4F4F5EFB-8C31-4020-BCB4-AAA044377D29}" type="presParOf" srcId="{8912F075-73FD-4F1A-AC5A-913E15AAF9AF}" destId="{7AE00B93-FFD1-4FC4-A23E-33BFAB9956BB}" srcOrd="0" destOrd="0" presId="urn:microsoft.com/office/officeart/2005/8/layout/orgChart1"/>
    <dgm:cxn modelId="{2D40F149-6F83-48D0-8D7B-4DC77A8CE240}" type="presParOf" srcId="{7AE00B93-FFD1-4FC4-A23E-33BFAB9956BB}" destId="{770D25F4-54C5-4B82-8EAA-478BA088C17D}" srcOrd="0" destOrd="0" presId="urn:microsoft.com/office/officeart/2005/8/layout/orgChart1"/>
    <dgm:cxn modelId="{489F5CF8-9656-45E0-BDC3-E83BE6916CAC}" type="presParOf" srcId="{7AE00B93-FFD1-4FC4-A23E-33BFAB9956BB}" destId="{5FE50876-35A7-42B6-A525-5CEE1F5989B7}" srcOrd="1" destOrd="0" presId="urn:microsoft.com/office/officeart/2005/8/layout/orgChart1"/>
    <dgm:cxn modelId="{82B3D784-9AC5-4FBB-A351-855C5858F415}" type="presParOf" srcId="{8912F075-73FD-4F1A-AC5A-913E15AAF9AF}" destId="{4905554B-F846-4BA4-BDFB-432E42C19993}" srcOrd="1" destOrd="0" presId="urn:microsoft.com/office/officeart/2005/8/layout/orgChart1"/>
    <dgm:cxn modelId="{E40C8ABB-DE3E-4073-8976-765E72627F4C}" type="presParOf" srcId="{8912F075-73FD-4F1A-AC5A-913E15AAF9AF}" destId="{02738A27-B6E1-4BEC-A7B5-DF01E04D67BE}" srcOrd="2" destOrd="0" presId="urn:microsoft.com/office/officeart/2005/8/layout/orgChart1"/>
    <dgm:cxn modelId="{9749C8B1-D2E2-4BB2-A123-9DB8364EBF08}" type="presParOf" srcId="{8EC2A33D-2147-4D6A-8C48-60640B1C9D59}" destId="{23E96F0F-3A35-459C-BEF4-BC9C396A50AA}" srcOrd="2" destOrd="0" presId="urn:microsoft.com/office/officeart/2005/8/layout/orgChart1"/>
    <dgm:cxn modelId="{1D740DDD-5C27-4C81-9A6C-E3C5BD367BDD}" type="presParOf" srcId="{9BA8D13D-5D37-4CDE-A9FA-88692EC45065}" destId="{ADC6A935-32E4-496F-AD3D-D1EFA3CEDD89}" srcOrd="2" destOrd="0" presId="urn:microsoft.com/office/officeart/2005/8/layout/orgChart1"/>
    <dgm:cxn modelId="{73905C9E-9387-4268-840F-EE6A0FBE14DC}" type="presParOf" srcId="{9BA8D13D-5D37-4CDE-A9FA-88692EC45065}" destId="{5412A61F-3E6B-4FC5-8703-71347C7859D4}" srcOrd="3" destOrd="0" presId="urn:microsoft.com/office/officeart/2005/8/layout/orgChart1"/>
    <dgm:cxn modelId="{5C3C41D7-5D9D-4527-9844-1791BE81F607}" type="presParOf" srcId="{5412A61F-3E6B-4FC5-8703-71347C7859D4}" destId="{345A97B1-3116-4655-97A7-B8D8A2988EB4}" srcOrd="0" destOrd="0" presId="urn:microsoft.com/office/officeart/2005/8/layout/orgChart1"/>
    <dgm:cxn modelId="{04BE0994-123C-4F45-9E9B-C0D7B33879DA}" type="presParOf" srcId="{345A97B1-3116-4655-97A7-B8D8A2988EB4}" destId="{5F15B091-9E9C-4DFF-9462-67BBA9869906}" srcOrd="0" destOrd="0" presId="urn:microsoft.com/office/officeart/2005/8/layout/orgChart1"/>
    <dgm:cxn modelId="{A1DDEF27-C751-4515-811B-22B6AD426E88}" type="presParOf" srcId="{345A97B1-3116-4655-97A7-B8D8A2988EB4}" destId="{D782B38F-7EE4-4A6E-8E0B-FBF3FA45B67A}" srcOrd="1" destOrd="0" presId="urn:microsoft.com/office/officeart/2005/8/layout/orgChart1"/>
    <dgm:cxn modelId="{89CF7315-B76B-49C1-A57C-00B494A8644F}" type="presParOf" srcId="{5412A61F-3E6B-4FC5-8703-71347C7859D4}" destId="{75AE4330-910F-4CC9-87B0-D8B4F2B2E64E}" srcOrd="1" destOrd="0" presId="urn:microsoft.com/office/officeart/2005/8/layout/orgChart1"/>
    <dgm:cxn modelId="{3E79D3AA-AEAA-4FEC-8587-7CE3D020E6CA}" type="presParOf" srcId="{75AE4330-910F-4CC9-87B0-D8B4F2B2E64E}" destId="{BF6842BC-3ABF-4222-80F6-52940AB50A2E}" srcOrd="0" destOrd="0" presId="urn:microsoft.com/office/officeart/2005/8/layout/orgChart1"/>
    <dgm:cxn modelId="{5312CAE3-17E4-4E41-B821-653C21DE01CF}" type="presParOf" srcId="{75AE4330-910F-4CC9-87B0-D8B4F2B2E64E}" destId="{7F28A503-5651-4A5E-A6EA-6CCBD9E2309C}" srcOrd="1" destOrd="0" presId="urn:microsoft.com/office/officeart/2005/8/layout/orgChart1"/>
    <dgm:cxn modelId="{A00FF4D3-F5A8-42FC-A030-EA577F2F056B}" type="presParOf" srcId="{7F28A503-5651-4A5E-A6EA-6CCBD9E2309C}" destId="{9FD321D6-9ABB-4D88-B66B-82FA7AC3DFC1}" srcOrd="0" destOrd="0" presId="urn:microsoft.com/office/officeart/2005/8/layout/orgChart1"/>
    <dgm:cxn modelId="{137747BB-A3CF-4038-8B8F-17702BA3EDF8}" type="presParOf" srcId="{9FD321D6-9ABB-4D88-B66B-82FA7AC3DFC1}" destId="{07C6DF34-0BEA-49AD-A580-A6C3A1C4BFA2}" srcOrd="0" destOrd="0" presId="urn:microsoft.com/office/officeart/2005/8/layout/orgChart1"/>
    <dgm:cxn modelId="{02595CAF-23FD-4F29-AC7C-AC34CC42490C}" type="presParOf" srcId="{9FD321D6-9ABB-4D88-B66B-82FA7AC3DFC1}" destId="{3313FEA3-9848-4478-BF5E-F352D2A9E76F}" srcOrd="1" destOrd="0" presId="urn:microsoft.com/office/officeart/2005/8/layout/orgChart1"/>
    <dgm:cxn modelId="{3A493883-92EC-4E0D-A00F-35D55F8E2640}" type="presParOf" srcId="{7F28A503-5651-4A5E-A6EA-6CCBD9E2309C}" destId="{1A29CE11-0DDF-4BA3-8012-85C37D0C7BB9}" srcOrd="1" destOrd="0" presId="urn:microsoft.com/office/officeart/2005/8/layout/orgChart1"/>
    <dgm:cxn modelId="{D53CA96A-E8BA-4943-8A54-CA6E43F8242C}" type="presParOf" srcId="{7F28A503-5651-4A5E-A6EA-6CCBD9E2309C}" destId="{A1BDB112-FBCB-432B-856F-43315CEE0258}" srcOrd="2" destOrd="0" presId="urn:microsoft.com/office/officeart/2005/8/layout/orgChart1"/>
    <dgm:cxn modelId="{80F6EAA3-9314-4031-BF31-F5B8C67BFAAD}" type="presParOf" srcId="{75AE4330-910F-4CC9-87B0-D8B4F2B2E64E}" destId="{DE15115E-4248-45E1-B54F-B50FAB2B6040}" srcOrd="2" destOrd="0" presId="urn:microsoft.com/office/officeart/2005/8/layout/orgChart1"/>
    <dgm:cxn modelId="{F6DB7844-6C81-48BD-88F6-F175BEE41036}" type="presParOf" srcId="{75AE4330-910F-4CC9-87B0-D8B4F2B2E64E}" destId="{AB55B4DA-5BDA-4860-874E-BC1598533E9A}" srcOrd="3" destOrd="0" presId="urn:microsoft.com/office/officeart/2005/8/layout/orgChart1"/>
    <dgm:cxn modelId="{71E8BA03-5C97-4C21-AC4E-F71277161B8D}" type="presParOf" srcId="{AB55B4DA-5BDA-4860-874E-BC1598533E9A}" destId="{E5AB3AB3-95B5-4FCE-93D6-EDF9453121FF}" srcOrd="0" destOrd="0" presId="urn:microsoft.com/office/officeart/2005/8/layout/orgChart1"/>
    <dgm:cxn modelId="{AFDB9F44-C049-4958-A45A-3FA1926DE1B6}" type="presParOf" srcId="{E5AB3AB3-95B5-4FCE-93D6-EDF9453121FF}" destId="{246266F6-A2A5-43F9-A7F4-50367CF5601E}" srcOrd="0" destOrd="0" presId="urn:microsoft.com/office/officeart/2005/8/layout/orgChart1"/>
    <dgm:cxn modelId="{C3786E5D-3C40-4EA1-81C6-1D455183977D}" type="presParOf" srcId="{E5AB3AB3-95B5-4FCE-93D6-EDF9453121FF}" destId="{4276C41A-922A-40D3-832E-BD2176BC8FD6}" srcOrd="1" destOrd="0" presId="urn:microsoft.com/office/officeart/2005/8/layout/orgChart1"/>
    <dgm:cxn modelId="{686949C7-FF35-4A36-9372-E588C1DCF979}" type="presParOf" srcId="{AB55B4DA-5BDA-4860-874E-BC1598533E9A}" destId="{49752C57-3ED9-4DA9-A2C7-1CF7B6F8C70C}" srcOrd="1" destOrd="0" presId="urn:microsoft.com/office/officeart/2005/8/layout/orgChart1"/>
    <dgm:cxn modelId="{CED7EE31-75A1-400A-A517-2B44EBC15EB0}" type="presParOf" srcId="{AB55B4DA-5BDA-4860-874E-BC1598533E9A}" destId="{D4E365EA-7809-4946-ABA0-AFC62CEBED9C}" srcOrd="2" destOrd="0" presId="urn:microsoft.com/office/officeart/2005/8/layout/orgChart1"/>
    <dgm:cxn modelId="{334ADC7D-9BEE-4FD2-8AB5-E4CDC5BB1465}" type="presParOf" srcId="{5412A61F-3E6B-4FC5-8703-71347C7859D4}" destId="{836660A9-3AEC-49F9-B17C-093DB73FA2D1}" srcOrd="2" destOrd="0" presId="urn:microsoft.com/office/officeart/2005/8/layout/orgChart1"/>
    <dgm:cxn modelId="{5E2CF7A9-0EA8-459E-9700-D1D1935F37FC}" type="presParOf" srcId="{864AD205-5691-448E-A032-84A4EB6212A4}" destId="{EEEC3925-72AC-4F36-9340-7B7AA3E30D89}" srcOrd="2" destOrd="0" presId="urn:microsoft.com/office/officeart/2005/8/layout/orgChart1"/>
    <dgm:cxn modelId="{62AFD850-E2AB-4ECA-8F92-2837E9285C95}" type="presParOf" srcId="{C89399E9-C29C-4BC6-AB6B-B8C4436320F5}" destId="{9BDF1EC1-19FD-4A34-B05D-DC38481FA81C}" srcOrd="2" destOrd="0" presId="urn:microsoft.com/office/officeart/2005/8/layout/orgChart1"/>
    <dgm:cxn modelId="{56F38BEC-8611-4D76-ADC1-F2D2B1A731CB}" type="presParOf" srcId="{C89399E9-C29C-4BC6-AB6B-B8C4436320F5}" destId="{5582EED0-AEE7-4141-B912-B8BB679F43CA}" srcOrd="3" destOrd="0" presId="urn:microsoft.com/office/officeart/2005/8/layout/orgChart1"/>
    <dgm:cxn modelId="{B3C40F8F-34AA-43AA-9D15-47EA16B20FAA}" type="presParOf" srcId="{5582EED0-AEE7-4141-B912-B8BB679F43CA}" destId="{BEBC2E06-B3B1-4D5D-97EE-F19854B7D5B0}" srcOrd="0" destOrd="0" presId="urn:microsoft.com/office/officeart/2005/8/layout/orgChart1"/>
    <dgm:cxn modelId="{172417DB-ECE8-4B5E-BCC2-226BD165CB45}" type="presParOf" srcId="{BEBC2E06-B3B1-4D5D-97EE-F19854B7D5B0}" destId="{F5E9D320-111B-4098-8211-E1E7F99AD8D0}" srcOrd="0" destOrd="0" presId="urn:microsoft.com/office/officeart/2005/8/layout/orgChart1"/>
    <dgm:cxn modelId="{9D2804DD-650B-4F36-87F6-113D3371E1E7}" type="presParOf" srcId="{BEBC2E06-B3B1-4D5D-97EE-F19854B7D5B0}" destId="{ACCE6711-B0EC-4042-88AE-A9E665D56FDF}" srcOrd="1" destOrd="0" presId="urn:microsoft.com/office/officeart/2005/8/layout/orgChart1"/>
    <dgm:cxn modelId="{6A97B09F-7517-4548-99E0-AAB73F11B8A0}" type="presParOf" srcId="{5582EED0-AEE7-4141-B912-B8BB679F43CA}" destId="{50CA8147-6551-4EC6-BA5A-7EED16F63E64}" srcOrd="1" destOrd="0" presId="urn:microsoft.com/office/officeart/2005/8/layout/orgChart1"/>
    <dgm:cxn modelId="{44C8D9D0-267F-44A9-A9A8-7BF2B3B9E290}" type="presParOf" srcId="{50CA8147-6551-4EC6-BA5A-7EED16F63E64}" destId="{92F98A26-E30A-4C80-83BF-542D54941DF2}" srcOrd="0" destOrd="0" presId="urn:microsoft.com/office/officeart/2005/8/layout/orgChart1"/>
    <dgm:cxn modelId="{6139B2A0-191C-44D2-893C-7D8FF6907F22}" type="presParOf" srcId="{50CA8147-6551-4EC6-BA5A-7EED16F63E64}" destId="{EE038DBB-BF47-4379-BB02-608A2AF12A59}" srcOrd="1" destOrd="0" presId="urn:microsoft.com/office/officeart/2005/8/layout/orgChart1"/>
    <dgm:cxn modelId="{3C1FCB12-D22D-45C2-84A9-25C9BE272876}" type="presParOf" srcId="{EE038DBB-BF47-4379-BB02-608A2AF12A59}" destId="{40DBF577-C335-4674-8105-0066F83B978C}" srcOrd="0" destOrd="0" presId="urn:microsoft.com/office/officeart/2005/8/layout/orgChart1"/>
    <dgm:cxn modelId="{1250443C-2197-4313-8084-D5F013638056}" type="presParOf" srcId="{40DBF577-C335-4674-8105-0066F83B978C}" destId="{05BAAA33-98A6-45DC-96F2-A021EB334539}" srcOrd="0" destOrd="0" presId="urn:microsoft.com/office/officeart/2005/8/layout/orgChart1"/>
    <dgm:cxn modelId="{4F2199CD-2A4A-4822-A93A-BC458F1DD3C0}" type="presParOf" srcId="{40DBF577-C335-4674-8105-0066F83B978C}" destId="{D0D805B6-5679-4530-AF15-E299159B74C0}" srcOrd="1" destOrd="0" presId="urn:microsoft.com/office/officeart/2005/8/layout/orgChart1"/>
    <dgm:cxn modelId="{2907BCF2-D5EC-420F-A3ED-2387027497F2}" type="presParOf" srcId="{EE038DBB-BF47-4379-BB02-608A2AF12A59}" destId="{17D139E2-B83A-48BA-A85A-16D721DEE17C}" srcOrd="1" destOrd="0" presId="urn:microsoft.com/office/officeart/2005/8/layout/orgChart1"/>
    <dgm:cxn modelId="{B6DE47C4-92C8-4393-AA8C-2BEC2457D23E}" type="presParOf" srcId="{17D139E2-B83A-48BA-A85A-16D721DEE17C}" destId="{23E5DE4C-0C6F-4180-84EC-11FF92839822}" srcOrd="0" destOrd="0" presId="urn:microsoft.com/office/officeart/2005/8/layout/orgChart1"/>
    <dgm:cxn modelId="{FC0B1D62-7A18-424F-9A12-9FE225E391FD}" type="presParOf" srcId="{17D139E2-B83A-48BA-A85A-16D721DEE17C}" destId="{88846D0F-47DB-4086-9DDE-03C1B78B632E}" srcOrd="1" destOrd="0" presId="urn:microsoft.com/office/officeart/2005/8/layout/orgChart1"/>
    <dgm:cxn modelId="{64948BA2-1188-4763-BEDA-CF19162120BA}" type="presParOf" srcId="{88846D0F-47DB-4086-9DDE-03C1B78B632E}" destId="{0BFC03B1-A431-4508-9514-822DBFA6E67A}" srcOrd="0" destOrd="0" presId="urn:microsoft.com/office/officeart/2005/8/layout/orgChart1"/>
    <dgm:cxn modelId="{FCF78952-A2B9-4673-9523-1AFD1886B81E}" type="presParOf" srcId="{0BFC03B1-A431-4508-9514-822DBFA6E67A}" destId="{049F8B4E-270A-43E5-9BB0-1129585420C7}" srcOrd="0" destOrd="0" presId="urn:microsoft.com/office/officeart/2005/8/layout/orgChart1"/>
    <dgm:cxn modelId="{855CD405-FFF8-49FE-8BE3-8D68D3E2D3EA}" type="presParOf" srcId="{0BFC03B1-A431-4508-9514-822DBFA6E67A}" destId="{1D26FEBC-3668-4EE4-99FD-59F28DDCDF18}" srcOrd="1" destOrd="0" presId="urn:microsoft.com/office/officeart/2005/8/layout/orgChart1"/>
    <dgm:cxn modelId="{5EA9B261-B896-43E9-B0FC-5BCF926DF1B5}" type="presParOf" srcId="{88846D0F-47DB-4086-9DDE-03C1B78B632E}" destId="{2DB35826-8D8C-421A-8566-700254852E28}" srcOrd="1" destOrd="0" presId="urn:microsoft.com/office/officeart/2005/8/layout/orgChart1"/>
    <dgm:cxn modelId="{89F82040-7E2A-4F2E-B100-4D42EF4FCE8E}" type="presParOf" srcId="{88846D0F-47DB-4086-9DDE-03C1B78B632E}" destId="{A6B41262-2737-4CC6-A842-BEA5B4838065}" srcOrd="2" destOrd="0" presId="urn:microsoft.com/office/officeart/2005/8/layout/orgChart1"/>
    <dgm:cxn modelId="{3BFC6BBA-8631-4122-8C27-B13C6A0AE382}" type="presParOf" srcId="{17D139E2-B83A-48BA-A85A-16D721DEE17C}" destId="{029E0B7A-8F5F-44F4-B124-C65819C1292B}" srcOrd="2" destOrd="0" presId="urn:microsoft.com/office/officeart/2005/8/layout/orgChart1"/>
    <dgm:cxn modelId="{FEC23E21-2A86-4B1E-B3BD-9302552FEBFE}" type="presParOf" srcId="{17D139E2-B83A-48BA-A85A-16D721DEE17C}" destId="{BF079834-A450-4EE4-842F-8E981BCA759F}" srcOrd="3" destOrd="0" presId="urn:microsoft.com/office/officeart/2005/8/layout/orgChart1"/>
    <dgm:cxn modelId="{65B4A491-FE25-4F90-ADDB-7295BAF357CA}" type="presParOf" srcId="{BF079834-A450-4EE4-842F-8E981BCA759F}" destId="{6815C7DA-BFA0-4D69-90A6-C93973E37C89}" srcOrd="0" destOrd="0" presId="urn:microsoft.com/office/officeart/2005/8/layout/orgChart1"/>
    <dgm:cxn modelId="{BA9AEE8A-1F84-4022-B5EC-C1B5B094CD62}" type="presParOf" srcId="{6815C7DA-BFA0-4D69-90A6-C93973E37C89}" destId="{72E3C3FD-1B33-4845-99F9-51E073482D9B}" srcOrd="0" destOrd="0" presId="urn:microsoft.com/office/officeart/2005/8/layout/orgChart1"/>
    <dgm:cxn modelId="{14F4CB3E-0C39-4BF6-BB7C-A14E709F6576}" type="presParOf" srcId="{6815C7DA-BFA0-4D69-90A6-C93973E37C89}" destId="{31CF2B7C-2A63-4C0B-80AA-D6A2FBAAEC07}" srcOrd="1" destOrd="0" presId="urn:microsoft.com/office/officeart/2005/8/layout/orgChart1"/>
    <dgm:cxn modelId="{E2BADD44-2D44-43AC-83F5-831D30E00A17}" type="presParOf" srcId="{BF079834-A450-4EE4-842F-8E981BCA759F}" destId="{CAAE8D20-0E57-4AD9-B6C4-EBB0B48386A9}" srcOrd="1" destOrd="0" presId="urn:microsoft.com/office/officeart/2005/8/layout/orgChart1"/>
    <dgm:cxn modelId="{E79E577A-B293-41C6-90D9-4D69C9D7973C}" type="presParOf" srcId="{BF079834-A450-4EE4-842F-8E981BCA759F}" destId="{5A8AC8AC-5AD9-4BD9-A19F-CA95F7E3CB53}" srcOrd="2" destOrd="0" presId="urn:microsoft.com/office/officeart/2005/8/layout/orgChart1"/>
    <dgm:cxn modelId="{A3D2BC60-C45D-405A-9CAD-67EFCF7B662A}" type="presParOf" srcId="{EE038DBB-BF47-4379-BB02-608A2AF12A59}" destId="{F56CFC93-1686-432F-8340-965C68F6F302}" srcOrd="2" destOrd="0" presId="urn:microsoft.com/office/officeart/2005/8/layout/orgChart1"/>
    <dgm:cxn modelId="{1E7667E6-16DC-42E6-AC96-FCFCD0F9623D}" type="presParOf" srcId="{50CA8147-6551-4EC6-BA5A-7EED16F63E64}" destId="{648BDC9A-6552-421E-9FD3-BB418E0EE1B6}" srcOrd="2" destOrd="0" presId="urn:microsoft.com/office/officeart/2005/8/layout/orgChart1"/>
    <dgm:cxn modelId="{AF9F8582-B077-4CC1-8106-2A85FA4CEA53}" type="presParOf" srcId="{50CA8147-6551-4EC6-BA5A-7EED16F63E64}" destId="{2227DEA5-87F5-48C2-8355-A19DD9729A4C}" srcOrd="3" destOrd="0" presId="urn:microsoft.com/office/officeart/2005/8/layout/orgChart1"/>
    <dgm:cxn modelId="{20F8216A-2C0D-4131-BF06-190EF998CF7A}" type="presParOf" srcId="{2227DEA5-87F5-48C2-8355-A19DD9729A4C}" destId="{635FE91E-06BC-47D2-BB9E-F1377A2F3E36}" srcOrd="0" destOrd="0" presId="urn:microsoft.com/office/officeart/2005/8/layout/orgChart1"/>
    <dgm:cxn modelId="{04365C0F-BAC1-4CC8-95CD-43F5AA053D98}" type="presParOf" srcId="{635FE91E-06BC-47D2-BB9E-F1377A2F3E36}" destId="{A3AD4D68-5501-457A-A3E8-467AE61E8BEA}" srcOrd="0" destOrd="0" presId="urn:microsoft.com/office/officeart/2005/8/layout/orgChart1"/>
    <dgm:cxn modelId="{60CFE9D5-0CF3-4B26-AF95-55CB5BF70083}" type="presParOf" srcId="{635FE91E-06BC-47D2-BB9E-F1377A2F3E36}" destId="{52A5E873-D9AB-449C-8C0C-0E63E1157049}" srcOrd="1" destOrd="0" presId="urn:microsoft.com/office/officeart/2005/8/layout/orgChart1"/>
    <dgm:cxn modelId="{FF54BF80-8969-43AA-A474-1B416C943473}" type="presParOf" srcId="{2227DEA5-87F5-48C2-8355-A19DD9729A4C}" destId="{63893F28-67BD-4071-8DA7-883AA95F58A0}" srcOrd="1" destOrd="0" presId="urn:microsoft.com/office/officeart/2005/8/layout/orgChart1"/>
    <dgm:cxn modelId="{0293E52A-410F-426E-81F7-EDA7CA8AD8C3}" type="presParOf" srcId="{63893F28-67BD-4071-8DA7-883AA95F58A0}" destId="{11F061CC-F4FE-45F2-9274-3CF1069801C1}" srcOrd="0" destOrd="0" presId="urn:microsoft.com/office/officeart/2005/8/layout/orgChart1"/>
    <dgm:cxn modelId="{58FD76B8-8737-4775-ADB6-869B9BF16DB1}" type="presParOf" srcId="{63893F28-67BD-4071-8DA7-883AA95F58A0}" destId="{A3089BA4-BB95-4588-ACE0-D760E4CCDD0A}" srcOrd="1" destOrd="0" presId="urn:microsoft.com/office/officeart/2005/8/layout/orgChart1"/>
    <dgm:cxn modelId="{259C21D4-EC01-476A-BE35-D50C4ADBDB42}" type="presParOf" srcId="{A3089BA4-BB95-4588-ACE0-D760E4CCDD0A}" destId="{A7C2AF60-67BF-4C6A-9003-F1870978781E}" srcOrd="0" destOrd="0" presId="urn:microsoft.com/office/officeart/2005/8/layout/orgChart1"/>
    <dgm:cxn modelId="{454A3142-8BD5-43E1-B7F0-9D0897FCEE41}" type="presParOf" srcId="{A7C2AF60-67BF-4C6A-9003-F1870978781E}" destId="{0B2319AC-093A-435A-A2FF-A0340B68BEE0}" srcOrd="0" destOrd="0" presId="urn:microsoft.com/office/officeart/2005/8/layout/orgChart1"/>
    <dgm:cxn modelId="{2E19D72C-B45D-4B12-B5C0-C1B4D1175E03}" type="presParOf" srcId="{A7C2AF60-67BF-4C6A-9003-F1870978781E}" destId="{280CD7DA-85EB-43E5-874A-2FE6158DCD9D}" srcOrd="1" destOrd="0" presId="urn:microsoft.com/office/officeart/2005/8/layout/orgChart1"/>
    <dgm:cxn modelId="{9927A8F3-6D1D-456C-B9EE-B4C65BF63924}" type="presParOf" srcId="{A3089BA4-BB95-4588-ACE0-D760E4CCDD0A}" destId="{55EDAC43-D499-474E-A5D7-85BA703A93C3}" srcOrd="1" destOrd="0" presId="urn:microsoft.com/office/officeart/2005/8/layout/orgChart1"/>
    <dgm:cxn modelId="{56660F88-42A5-48BE-8C9D-5D13EEC4E30F}" type="presParOf" srcId="{A3089BA4-BB95-4588-ACE0-D760E4CCDD0A}" destId="{030DFD9F-EB28-4B47-AB1B-90A710378D3D}" srcOrd="2" destOrd="0" presId="urn:microsoft.com/office/officeart/2005/8/layout/orgChart1"/>
    <dgm:cxn modelId="{F76F1CD4-4E23-43C5-BF3D-733597BA6FCD}" type="presParOf" srcId="{63893F28-67BD-4071-8DA7-883AA95F58A0}" destId="{4EBE92DB-6C01-4310-A818-CC24AF0D821C}" srcOrd="2" destOrd="0" presId="urn:microsoft.com/office/officeart/2005/8/layout/orgChart1"/>
    <dgm:cxn modelId="{3D64EABD-B6DB-441C-81A2-440BBE5BA109}" type="presParOf" srcId="{63893F28-67BD-4071-8DA7-883AA95F58A0}" destId="{DE34C6F2-BD46-4A94-B55E-A1C579905261}" srcOrd="3" destOrd="0" presId="urn:microsoft.com/office/officeart/2005/8/layout/orgChart1"/>
    <dgm:cxn modelId="{D8C55839-45C7-4B00-A098-754B2E136E36}" type="presParOf" srcId="{DE34C6F2-BD46-4A94-B55E-A1C579905261}" destId="{BC263D0F-8C97-4F05-AA78-9E738978BDBE}" srcOrd="0" destOrd="0" presId="urn:microsoft.com/office/officeart/2005/8/layout/orgChart1"/>
    <dgm:cxn modelId="{EEAD99D7-E710-4D5E-90EA-110111681287}" type="presParOf" srcId="{BC263D0F-8C97-4F05-AA78-9E738978BDBE}" destId="{0B8FC29E-8D2B-40CF-B6FD-4F971D83DF1E}" srcOrd="0" destOrd="0" presId="urn:microsoft.com/office/officeart/2005/8/layout/orgChart1"/>
    <dgm:cxn modelId="{327A098A-CDA1-44AC-AD40-A163A7F19A70}" type="presParOf" srcId="{BC263D0F-8C97-4F05-AA78-9E738978BDBE}" destId="{DF823944-DAE9-4FF8-8422-0725651239ED}" srcOrd="1" destOrd="0" presId="urn:microsoft.com/office/officeart/2005/8/layout/orgChart1"/>
    <dgm:cxn modelId="{613994BA-343A-4816-84FF-BA71AD1F5C72}" type="presParOf" srcId="{DE34C6F2-BD46-4A94-B55E-A1C579905261}" destId="{C71F94D3-C08D-4D93-80C6-97F2C40B0854}" srcOrd="1" destOrd="0" presId="urn:microsoft.com/office/officeart/2005/8/layout/orgChart1"/>
    <dgm:cxn modelId="{45CADEEB-B35F-4461-9879-F416DF132D3A}" type="presParOf" srcId="{DE34C6F2-BD46-4A94-B55E-A1C579905261}" destId="{9E6106A8-7D3E-49E5-9F88-84A3A786AF65}" srcOrd="2" destOrd="0" presId="urn:microsoft.com/office/officeart/2005/8/layout/orgChart1"/>
    <dgm:cxn modelId="{0A663558-C57F-4849-AC91-6CBDB42B7B08}" type="presParOf" srcId="{2227DEA5-87F5-48C2-8355-A19DD9729A4C}" destId="{0EB3E485-8480-4CCB-B6CF-40C5E9915921}" srcOrd="2" destOrd="0" presId="urn:microsoft.com/office/officeart/2005/8/layout/orgChart1"/>
    <dgm:cxn modelId="{18565E8C-EFC2-49D3-BFC3-16470E2569E8}" type="presParOf" srcId="{5582EED0-AEE7-4141-B912-B8BB679F43CA}" destId="{78587545-5CB1-40A5-9215-B32F6DB7F1AE}" srcOrd="2" destOrd="0" presId="urn:microsoft.com/office/officeart/2005/8/layout/orgChart1"/>
    <dgm:cxn modelId="{FC24D267-9CBD-40B0-A2D4-0D7B920D9CC5}" type="presParOf" srcId="{C89399E9-C29C-4BC6-AB6B-B8C4436320F5}" destId="{B98FBD67-A236-4E12-B461-FB789F5B48E9}" srcOrd="4" destOrd="0" presId="urn:microsoft.com/office/officeart/2005/8/layout/orgChart1"/>
    <dgm:cxn modelId="{38741963-E7F7-44F0-AB19-2AF37F7A7F2C}" type="presParOf" srcId="{C89399E9-C29C-4BC6-AB6B-B8C4436320F5}" destId="{51CC0A82-80F5-43CA-B933-7E153D6F5796}" srcOrd="5" destOrd="0" presId="urn:microsoft.com/office/officeart/2005/8/layout/orgChart1"/>
    <dgm:cxn modelId="{257FF349-FDF8-49E1-A945-380D5E89A8D3}" type="presParOf" srcId="{51CC0A82-80F5-43CA-B933-7E153D6F5796}" destId="{A42EE838-6616-4CE6-A62A-BB4EB3943ACC}" srcOrd="0" destOrd="0" presId="urn:microsoft.com/office/officeart/2005/8/layout/orgChart1"/>
    <dgm:cxn modelId="{8F2527CD-AC77-43E0-8581-4146DAA4914A}" type="presParOf" srcId="{A42EE838-6616-4CE6-A62A-BB4EB3943ACC}" destId="{43BB2AAB-6CE8-4BD7-9A1C-C91A1CDF28BE}" srcOrd="0" destOrd="0" presId="urn:microsoft.com/office/officeart/2005/8/layout/orgChart1"/>
    <dgm:cxn modelId="{6C74747C-8754-489A-83B6-50C0275A1519}" type="presParOf" srcId="{A42EE838-6616-4CE6-A62A-BB4EB3943ACC}" destId="{08FB78E8-8BB8-4791-BFAB-40D428918166}" srcOrd="1" destOrd="0" presId="urn:microsoft.com/office/officeart/2005/8/layout/orgChart1"/>
    <dgm:cxn modelId="{7140FC7E-966B-4EAC-8A51-FCBFEFF2EC4E}" type="presParOf" srcId="{51CC0A82-80F5-43CA-B933-7E153D6F5796}" destId="{51CFEDEA-44DF-4E03-9D7D-F16F071F9C42}" srcOrd="1" destOrd="0" presId="urn:microsoft.com/office/officeart/2005/8/layout/orgChart1"/>
    <dgm:cxn modelId="{9B71DC4B-1CA4-439D-AC76-0AE3C21C5038}" type="presParOf" srcId="{51CC0A82-80F5-43CA-B933-7E153D6F5796}" destId="{1B90179B-AAD2-4FAC-B1CE-8F32CD13C013}" srcOrd="2" destOrd="0" presId="urn:microsoft.com/office/officeart/2005/8/layout/orgChart1"/>
    <dgm:cxn modelId="{67CA0E3C-117C-4E37-88AD-CDED9D35D90E}" type="presParOf" srcId="{C89399E9-C29C-4BC6-AB6B-B8C4436320F5}" destId="{F5724527-B069-4BC2-8E00-F51C575BA2E2}" srcOrd="6" destOrd="0" presId="urn:microsoft.com/office/officeart/2005/8/layout/orgChart1"/>
    <dgm:cxn modelId="{27F810AF-CC8C-4763-B3A9-7BAF8167BFBB}" type="presParOf" srcId="{C89399E9-C29C-4BC6-AB6B-B8C4436320F5}" destId="{B08A85BC-4D99-4E46-AB1E-F149886080BB}" srcOrd="7" destOrd="0" presId="urn:microsoft.com/office/officeart/2005/8/layout/orgChart1"/>
    <dgm:cxn modelId="{A783BC4B-D5CC-4FC7-B37D-1BFC9AAD0C42}" type="presParOf" srcId="{B08A85BC-4D99-4E46-AB1E-F149886080BB}" destId="{C56E8530-5336-4CCE-BB64-4A459E1EC9D3}" srcOrd="0" destOrd="0" presId="urn:microsoft.com/office/officeart/2005/8/layout/orgChart1"/>
    <dgm:cxn modelId="{18929509-9FBC-43B0-AB76-DF5BEB85E147}" type="presParOf" srcId="{C56E8530-5336-4CCE-BB64-4A459E1EC9D3}" destId="{06C79783-EE35-4DE6-A495-09F0AE7C871F}" srcOrd="0" destOrd="0" presId="urn:microsoft.com/office/officeart/2005/8/layout/orgChart1"/>
    <dgm:cxn modelId="{6B7596E7-5836-4F04-9B01-0AB462097274}" type="presParOf" srcId="{C56E8530-5336-4CCE-BB64-4A459E1EC9D3}" destId="{3B17885F-F178-4C4A-BDBB-E8BA222C9FEE}" srcOrd="1" destOrd="0" presId="urn:microsoft.com/office/officeart/2005/8/layout/orgChart1"/>
    <dgm:cxn modelId="{2A189A52-CAC2-4BB5-8DE1-FA51DCDBCB9B}" type="presParOf" srcId="{B08A85BC-4D99-4E46-AB1E-F149886080BB}" destId="{B599E591-68FD-45DF-A273-05B9FC4B1BF0}" srcOrd="1" destOrd="0" presId="urn:microsoft.com/office/officeart/2005/8/layout/orgChart1"/>
    <dgm:cxn modelId="{FE93611B-1A18-495F-8CC9-A9770D26F043}" type="presParOf" srcId="{B08A85BC-4D99-4E46-AB1E-F149886080BB}" destId="{E8C34D64-DDC3-4831-A7AC-0FFF2BBDEC4A}" srcOrd="2" destOrd="0" presId="urn:microsoft.com/office/officeart/2005/8/layout/orgChart1"/>
    <dgm:cxn modelId="{49251A52-0497-41AE-AA23-648EE76FD50E}" type="presParOf" srcId="{C89399E9-C29C-4BC6-AB6B-B8C4436320F5}" destId="{319FAB11-FA7B-441D-95AA-FA609396FCC4}" srcOrd="8" destOrd="0" presId="urn:microsoft.com/office/officeart/2005/8/layout/orgChart1"/>
    <dgm:cxn modelId="{D8148645-C1CB-42F5-93B4-B64B3E4D22C6}" type="presParOf" srcId="{C89399E9-C29C-4BC6-AB6B-B8C4436320F5}" destId="{87154653-D8EE-4818-9742-A99715F8EB4F}" srcOrd="9" destOrd="0" presId="urn:microsoft.com/office/officeart/2005/8/layout/orgChart1"/>
    <dgm:cxn modelId="{1C12DB9B-C854-40CC-8E66-288811B97808}" type="presParOf" srcId="{87154653-D8EE-4818-9742-A99715F8EB4F}" destId="{B7013E40-43D4-4E33-97F1-23FCDC69619B}" srcOrd="0" destOrd="0" presId="urn:microsoft.com/office/officeart/2005/8/layout/orgChart1"/>
    <dgm:cxn modelId="{88D43A8E-3C61-4FAC-B444-8F36BF34B159}" type="presParOf" srcId="{B7013E40-43D4-4E33-97F1-23FCDC69619B}" destId="{E5A1CE84-7ED2-4397-8CE1-157448FA0330}" srcOrd="0" destOrd="0" presId="urn:microsoft.com/office/officeart/2005/8/layout/orgChart1"/>
    <dgm:cxn modelId="{7C166593-FD1A-429C-A21D-0EA3AB5F58A8}" type="presParOf" srcId="{B7013E40-43D4-4E33-97F1-23FCDC69619B}" destId="{0B06F311-7CBA-498C-A2FC-7AEB882032D0}" srcOrd="1" destOrd="0" presId="urn:microsoft.com/office/officeart/2005/8/layout/orgChart1"/>
    <dgm:cxn modelId="{BDA5F0C6-1A08-4ABF-BD52-638E8E7E6300}" type="presParOf" srcId="{87154653-D8EE-4818-9742-A99715F8EB4F}" destId="{2E0BBF9D-70F5-4901-AEBA-17BA4528DF10}" srcOrd="1" destOrd="0" presId="urn:microsoft.com/office/officeart/2005/8/layout/orgChart1"/>
    <dgm:cxn modelId="{004D9F87-2C73-469A-A06C-C1E6A3408D09}" type="presParOf" srcId="{87154653-D8EE-4818-9742-A99715F8EB4F}" destId="{28AABD3A-FFD0-439F-AE45-F4D6F5AAC5AC}" srcOrd="2" destOrd="0" presId="urn:microsoft.com/office/officeart/2005/8/layout/orgChart1"/>
    <dgm:cxn modelId="{54D1ECD9-5BCC-4E2A-BE89-04A427F63150}" type="presParOf" srcId="{C89399E9-C29C-4BC6-AB6B-B8C4436320F5}" destId="{CEBCE4D7-DC41-4F06-80C0-E7A5A3D08385}" srcOrd="10" destOrd="0" presId="urn:microsoft.com/office/officeart/2005/8/layout/orgChart1"/>
    <dgm:cxn modelId="{EEF1EBD1-8D44-4F13-8652-7F0DB974A79E}" type="presParOf" srcId="{C89399E9-C29C-4BC6-AB6B-B8C4436320F5}" destId="{F8C7CC3F-A9C3-4FD7-933A-F709D52DBF3F}" srcOrd="11" destOrd="0" presId="urn:microsoft.com/office/officeart/2005/8/layout/orgChart1"/>
    <dgm:cxn modelId="{DBA3656D-157F-4E0A-B8AE-449F0AC5F0E8}" type="presParOf" srcId="{F8C7CC3F-A9C3-4FD7-933A-F709D52DBF3F}" destId="{EC380BA6-D7FC-4EB2-8CED-608C575B22E1}" srcOrd="0" destOrd="0" presId="urn:microsoft.com/office/officeart/2005/8/layout/orgChart1"/>
    <dgm:cxn modelId="{1CE38982-253A-43C8-9B3A-E084E874CA57}" type="presParOf" srcId="{EC380BA6-D7FC-4EB2-8CED-608C575B22E1}" destId="{4BC7C654-86AF-4901-8252-81A5D459C0BE}" srcOrd="0" destOrd="0" presId="urn:microsoft.com/office/officeart/2005/8/layout/orgChart1"/>
    <dgm:cxn modelId="{F81368E4-5134-4D88-A244-402F7BF003FE}" type="presParOf" srcId="{EC380BA6-D7FC-4EB2-8CED-608C575B22E1}" destId="{4737D609-156B-44C6-9C93-4B623FA6F3F5}" srcOrd="1" destOrd="0" presId="urn:microsoft.com/office/officeart/2005/8/layout/orgChart1"/>
    <dgm:cxn modelId="{D9EAFF56-2782-45A3-AAD3-B8B69658BD0E}" type="presParOf" srcId="{F8C7CC3F-A9C3-4FD7-933A-F709D52DBF3F}" destId="{F8FB959A-FB63-41FD-80DD-5280D713D88A}" srcOrd="1" destOrd="0" presId="urn:microsoft.com/office/officeart/2005/8/layout/orgChart1"/>
    <dgm:cxn modelId="{6593D4A0-C9C8-4ED1-BEB0-F8C761A86CE9}" type="presParOf" srcId="{F8C7CC3F-A9C3-4FD7-933A-F709D52DBF3F}" destId="{230123E8-5BA4-4F2A-8A2E-506AC7A18506}" srcOrd="2" destOrd="0" presId="urn:microsoft.com/office/officeart/2005/8/layout/orgChart1"/>
    <dgm:cxn modelId="{08EAA2C7-0AD5-4013-A2E6-9FAF2ED54FA0}" type="presParOf" srcId="{C89399E9-C29C-4BC6-AB6B-B8C4436320F5}" destId="{5C5D4E4B-1481-405C-9DD5-6089FDCD5AFC}" srcOrd="12" destOrd="0" presId="urn:microsoft.com/office/officeart/2005/8/layout/orgChart1"/>
    <dgm:cxn modelId="{96947A7D-AD00-49E3-B762-C4315370150D}" type="presParOf" srcId="{C89399E9-C29C-4BC6-AB6B-B8C4436320F5}" destId="{6DE1384E-4E4A-4634-A738-953852DD0052}" srcOrd="13" destOrd="0" presId="urn:microsoft.com/office/officeart/2005/8/layout/orgChart1"/>
    <dgm:cxn modelId="{3971B713-D877-4410-872F-6C389D7185ED}" type="presParOf" srcId="{6DE1384E-4E4A-4634-A738-953852DD0052}" destId="{D9177D8A-BFC0-4C68-8F64-5A1DCAAC47D5}" srcOrd="0" destOrd="0" presId="urn:microsoft.com/office/officeart/2005/8/layout/orgChart1"/>
    <dgm:cxn modelId="{699E10FF-D4D6-4E07-B841-02A5E432DE98}" type="presParOf" srcId="{D9177D8A-BFC0-4C68-8F64-5A1DCAAC47D5}" destId="{B7A659A4-8629-4E75-8DCB-1DC14531DBE6}" srcOrd="0" destOrd="0" presId="urn:microsoft.com/office/officeart/2005/8/layout/orgChart1"/>
    <dgm:cxn modelId="{7543537C-7296-49AC-A1EA-177F5FAA4BDA}" type="presParOf" srcId="{D9177D8A-BFC0-4C68-8F64-5A1DCAAC47D5}" destId="{ACC8E17E-B451-4345-A425-6F31DFCCA9FF}" srcOrd="1" destOrd="0" presId="urn:microsoft.com/office/officeart/2005/8/layout/orgChart1"/>
    <dgm:cxn modelId="{EAA72599-A08B-4B5A-A539-2E3C8AC6C5DF}" type="presParOf" srcId="{6DE1384E-4E4A-4634-A738-953852DD0052}" destId="{AD1D6BD9-F73D-413A-93E5-9362E72DB879}" srcOrd="1" destOrd="0" presId="urn:microsoft.com/office/officeart/2005/8/layout/orgChart1"/>
    <dgm:cxn modelId="{8CED1002-926D-4FC6-83AF-0F6E49DA6838}" type="presParOf" srcId="{6DE1384E-4E4A-4634-A738-953852DD0052}" destId="{ABD6B36A-73AB-4FC3-9DCF-1EE7C23532B1}" srcOrd="2" destOrd="0" presId="urn:microsoft.com/office/officeart/2005/8/layout/orgChart1"/>
    <dgm:cxn modelId="{248FD086-86D0-4A6F-BE88-B2A3DED762CA}" type="presParOf" srcId="{C052C023-89B7-4C3B-823A-BDF0307DCE4F}" destId="{0BE21A39-CA35-4358-A8A1-33CA37317207}" srcOrd="2" destOrd="0" presId="urn:microsoft.com/office/officeart/2005/8/layout/orgChart1"/>
    <dgm:cxn modelId="{D3A9D9DE-AA0E-40CA-AD61-76E60DFF6947}" type="presParOf" srcId="{A47F44DA-8E24-4629-BC92-04EAB085F511}" destId="{AE0EA72F-10B5-4BDC-8968-6F47186299A2}" srcOrd="2" destOrd="0" presId="urn:microsoft.com/office/officeart/2005/8/layout/orgChart1"/>
    <dgm:cxn modelId="{5291BFE2-EE4B-45F4-8826-9470D825D2EC}" type="presParOf" srcId="{A47F44DA-8E24-4629-BC92-04EAB085F511}" destId="{A3D63EED-9A91-41E0-9C44-87889B07DE0E}" srcOrd="3" destOrd="0" presId="urn:microsoft.com/office/officeart/2005/8/layout/orgChart1"/>
    <dgm:cxn modelId="{BF8A4CA9-DA14-4696-9235-2A776A86B654}" type="presParOf" srcId="{A3D63EED-9A91-41E0-9C44-87889B07DE0E}" destId="{45C160FF-F260-4A5C-A26A-044208E1363C}" srcOrd="0" destOrd="0" presId="urn:microsoft.com/office/officeart/2005/8/layout/orgChart1"/>
    <dgm:cxn modelId="{6D85DBC5-925B-4CBF-A5CB-9E707FB49D7E}" type="presParOf" srcId="{45C160FF-F260-4A5C-A26A-044208E1363C}" destId="{03396632-5FAB-4BAF-8822-67EA38CDE918}" srcOrd="0" destOrd="0" presId="urn:microsoft.com/office/officeart/2005/8/layout/orgChart1"/>
    <dgm:cxn modelId="{2DC646C1-D50D-4C95-AB31-8D821BC7CB5F}" type="presParOf" srcId="{45C160FF-F260-4A5C-A26A-044208E1363C}" destId="{65C3CB46-124A-4976-AB93-1354689664B6}" srcOrd="1" destOrd="0" presId="urn:microsoft.com/office/officeart/2005/8/layout/orgChart1"/>
    <dgm:cxn modelId="{564FC494-EA30-4FD7-A4D4-22BC540D1B5D}" type="presParOf" srcId="{A3D63EED-9A91-41E0-9C44-87889B07DE0E}" destId="{97710F37-8CAF-41E1-9336-0FDC87378315}" srcOrd="1" destOrd="0" presId="urn:microsoft.com/office/officeart/2005/8/layout/orgChart1"/>
    <dgm:cxn modelId="{70E1822E-0B45-4D56-87D1-AA897D41A526}" type="presParOf" srcId="{97710F37-8CAF-41E1-9336-0FDC87378315}" destId="{D592B506-1FA4-4244-A410-1677FE9C2EB7}" srcOrd="0" destOrd="0" presId="urn:microsoft.com/office/officeart/2005/8/layout/orgChart1"/>
    <dgm:cxn modelId="{74A96AF4-6EA7-4053-AE2B-AA45CA371383}" type="presParOf" srcId="{97710F37-8CAF-41E1-9336-0FDC87378315}" destId="{9216B774-C234-4198-86FC-29286BC9CD6F}" srcOrd="1" destOrd="0" presId="urn:microsoft.com/office/officeart/2005/8/layout/orgChart1"/>
    <dgm:cxn modelId="{19510732-8AB8-44D9-B2F6-F90167F2E124}" type="presParOf" srcId="{9216B774-C234-4198-86FC-29286BC9CD6F}" destId="{DA105B5D-3F2D-41A1-B50F-C3CC277A8219}" srcOrd="0" destOrd="0" presId="urn:microsoft.com/office/officeart/2005/8/layout/orgChart1"/>
    <dgm:cxn modelId="{35DB78B1-13DE-4707-9A23-13115554D322}" type="presParOf" srcId="{DA105B5D-3F2D-41A1-B50F-C3CC277A8219}" destId="{B2F4A1FA-1334-47E7-9435-E52D585909AA}" srcOrd="0" destOrd="0" presId="urn:microsoft.com/office/officeart/2005/8/layout/orgChart1"/>
    <dgm:cxn modelId="{BE34F6ED-7FCB-4B4E-9AF4-6BE2A2F673DD}" type="presParOf" srcId="{DA105B5D-3F2D-41A1-B50F-C3CC277A8219}" destId="{4E63574C-677C-4938-B438-97FE6B394C4D}" srcOrd="1" destOrd="0" presId="urn:microsoft.com/office/officeart/2005/8/layout/orgChart1"/>
    <dgm:cxn modelId="{95275AF6-DE17-49FC-AE71-ABEDEF4AB30E}" type="presParOf" srcId="{9216B774-C234-4198-86FC-29286BC9CD6F}" destId="{3BF61D4F-E997-40B8-988F-0744481A92FD}" srcOrd="1" destOrd="0" presId="urn:microsoft.com/office/officeart/2005/8/layout/orgChart1"/>
    <dgm:cxn modelId="{7D7BAACC-4EB1-4094-87CA-2D587D9C5D87}" type="presParOf" srcId="{3BF61D4F-E997-40B8-988F-0744481A92FD}" destId="{3CE7F1B7-11CD-484C-AFA9-FC5D54BA88B3}" srcOrd="0" destOrd="0" presId="urn:microsoft.com/office/officeart/2005/8/layout/orgChart1"/>
    <dgm:cxn modelId="{EFC7FC6A-D13C-460C-9660-88A15E6E6256}" type="presParOf" srcId="{3BF61D4F-E997-40B8-988F-0744481A92FD}" destId="{974571BD-0C62-4A49-A073-3FE0246B3631}" srcOrd="1" destOrd="0" presId="urn:microsoft.com/office/officeart/2005/8/layout/orgChart1"/>
    <dgm:cxn modelId="{F3BFBF7C-1BC5-4DCC-83F4-FD85A3423FB9}" type="presParOf" srcId="{974571BD-0C62-4A49-A073-3FE0246B3631}" destId="{D79BAD1B-7ABC-45B8-BA0E-897C90F48E79}" srcOrd="0" destOrd="0" presId="urn:microsoft.com/office/officeart/2005/8/layout/orgChart1"/>
    <dgm:cxn modelId="{A0754257-3CC6-44E6-8E02-D453779E8B20}" type="presParOf" srcId="{D79BAD1B-7ABC-45B8-BA0E-897C90F48E79}" destId="{AC64F8E5-9A0D-43DA-B6AA-BCBA15AAF036}" srcOrd="0" destOrd="0" presId="urn:microsoft.com/office/officeart/2005/8/layout/orgChart1"/>
    <dgm:cxn modelId="{B82F8A16-2E29-4680-84AA-10E1D6D2D7A2}" type="presParOf" srcId="{D79BAD1B-7ABC-45B8-BA0E-897C90F48E79}" destId="{0E7F1FD7-CA82-44D4-A4A3-64F89EB49FA7}" srcOrd="1" destOrd="0" presId="urn:microsoft.com/office/officeart/2005/8/layout/orgChart1"/>
    <dgm:cxn modelId="{24D581B3-8FB5-49E7-9807-37A53A3404FE}" type="presParOf" srcId="{974571BD-0C62-4A49-A073-3FE0246B3631}" destId="{80D85B68-76CD-45FA-ABB1-D1F3EFA8FA2B}" srcOrd="1" destOrd="0" presId="urn:microsoft.com/office/officeart/2005/8/layout/orgChart1"/>
    <dgm:cxn modelId="{7196C484-44CE-461B-B0BB-84385C6EED26}" type="presParOf" srcId="{80D85B68-76CD-45FA-ABB1-D1F3EFA8FA2B}" destId="{73724270-16D7-44F0-8518-672472EBF492}" srcOrd="0" destOrd="0" presId="urn:microsoft.com/office/officeart/2005/8/layout/orgChart1"/>
    <dgm:cxn modelId="{C6E50018-9FF4-42D1-AE8B-30438C4F2750}" type="presParOf" srcId="{80D85B68-76CD-45FA-ABB1-D1F3EFA8FA2B}" destId="{C91AA484-A962-45C4-B80C-89AAF07F3125}" srcOrd="1" destOrd="0" presId="urn:microsoft.com/office/officeart/2005/8/layout/orgChart1"/>
    <dgm:cxn modelId="{B30A11C2-E80B-4588-A936-BBD9DD39C94F}" type="presParOf" srcId="{C91AA484-A962-45C4-B80C-89AAF07F3125}" destId="{773F50B8-E8FB-4B23-9736-1356CD82FDBB}" srcOrd="0" destOrd="0" presId="urn:microsoft.com/office/officeart/2005/8/layout/orgChart1"/>
    <dgm:cxn modelId="{4D2A9C22-9973-4D45-96EB-C4FD3E1A36BB}" type="presParOf" srcId="{773F50B8-E8FB-4B23-9736-1356CD82FDBB}" destId="{01107CA4-4179-4B48-9428-AC5A5E386495}" srcOrd="0" destOrd="0" presId="urn:microsoft.com/office/officeart/2005/8/layout/orgChart1"/>
    <dgm:cxn modelId="{77C8545A-B2FC-4D2E-ABD6-4DAA7FAA82E4}" type="presParOf" srcId="{773F50B8-E8FB-4B23-9736-1356CD82FDBB}" destId="{BF6AF280-8141-427A-8059-DC2806F9BA18}" srcOrd="1" destOrd="0" presId="urn:microsoft.com/office/officeart/2005/8/layout/orgChart1"/>
    <dgm:cxn modelId="{62DBA218-888B-47A5-861C-9914B0FA3A4C}" type="presParOf" srcId="{C91AA484-A962-45C4-B80C-89AAF07F3125}" destId="{A816B636-9C9E-4536-932C-EEF0E7628ABE}" srcOrd="1" destOrd="0" presId="urn:microsoft.com/office/officeart/2005/8/layout/orgChart1"/>
    <dgm:cxn modelId="{A12B3203-50E1-4089-8322-BC7FB3FBBCDC}" type="presParOf" srcId="{C91AA484-A962-45C4-B80C-89AAF07F3125}" destId="{2E5ACEAD-205F-42A2-ADBF-F9EE65B3975A}" srcOrd="2" destOrd="0" presId="urn:microsoft.com/office/officeart/2005/8/layout/orgChart1"/>
    <dgm:cxn modelId="{C4FAB7D4-A28B-4C81-B29F-A94CED2C0A00}" type="presParOf" srcId="{80D85B68-76CD-45FA-ABB1-D1F3EFA8FA2B}" destId="{E79ECD6C-8A0E-460A-AC2E-9380B2815541}" srcOrd="2" destOrd="0" presId="urn:microsoft.com/office/officeart/2005/8/layout/orgChart1"/>
    <dgm:cxn modelId="{92FB3169-4848-414A-9E50-610A6E037F13}" type="presParOf" srcId="{80D85B68-76CD-45FA-ABB1-D1F3EFA8FA2B}" destId="{DF253F9A-2C53-4DB4-B013-D429E5E6CB8B}" srcOrd="3" destOrd="0" presId="urn:microsoft.com/office/officeart/2005/8/layout/orgChart1"/>
    <dgm:cxn modelId="{31ACDE6A-7744-4BB9-A7A7-D19B81F9676C}" type="presParOf" srcId="{DF253F9A-2C53-4DB4-B013-D429E5E6CB8B}" destId="{30A3D672-0617-4900-A2AD-879209980EF8}" srcOrd="0" destOrd="0" presId="urn:microsoft.com/office/officeart/2005/8/layout/orgChart1"/>
    <dgm:cxn modelId="{FDBE011E-504E-4364-8095-C7A9B31B8E92}" type="presParOf" srcId="{30A3D672-0617-4900-A2AD-879209980EF8}" destId="{09C7D8F8-2198-46C4-A4D5-C686E1C2872A}" srcOrd="0" destOrd="0" presId="urn:microsoft.com/office/officeart/2005/8/layout/orgChart1"/>
    <dgm:cxn modelId="{0B052B99-A75C-4D77-902D-D9A47D7887B6}" type="presParOf" srcId="{30A3D672-0617-4900-A2AD-879209980EF8}" destId="{08EBA807-5B55-4F3F-8532-662B62B2A5EB}" srcOrd="1" destOrd="0" presId="urn:microsoft.com/office/officeart/2005/8/layout/orgChart1"/>
    <dgm:cxn modelId="{18C4DDBA-0415-4A99-8AB6-F5888F16D045}" type="presParOf" srcId="{DF253F9A-2C53-4DB4-B013-D429E5E6CB8B}" destId="{CA76EE50-B5A1-4294-8DB7-F71EB5CAF0DF}" srcOrd="1" destOrd="0" presId="urn:microsoft.com/office/officeart/2005/8/layout/orgChart1"/>
    <dgm:cxn modelId="{AD73BA6B-C6BA-44D0-8099-AF6954ABB033}" type="presParOf" srcId="{DF253F9A-2C53-4DB4-B013-D429E5E6CB8B}" destId="{862F4AFD-5A55-4CC2-A49A-A4294ED662ED}" srcOrd="2" destOrd="0" presId="urn:microsoft.com/office/officeart/2005/8/layout/orgChart1"/>
    <dgm:cxn modelId="{383E48E2-2C46-46EB-9118-2225064419F6}" type="presParOf" srcId="{974571BD-0C62-4A49-A073-3FE0246B3631}" destId="{0C0744E3-19BD-42E6-A579-458EDD72527E}" srcOrd="2" destOrd="0" presId="urn:microsoft.com/office/officeart/2005/8/layout/orgChart1"/>
    <dgm:cxn modelId="{10440C90-94CF-4894-BCAE-0C4226AB6844}" type="presParOf" srcId="{3BF61D4F-E997-40B8-988F-0744481A92FD}" destId="{2A67109B-5E2C-49FA-B1AA-EF41D7F4B47B}" srcOrd="2" destOrd="0" presId="urn:microsoft.com/office/officeart/2005/8/layout/orgChart1"/>
    <dgm:cxn modelId="{32F72C84-FEAA-44F1-90C4-DFA4102E5857}" type="presParOf" srcId="{3BF61D4F-E997-40B8-988F-0744481A92FD}" destId="{69F22C7D-49C7-4F09-9083-A73FA5A64746}" srcOrd="3" destOrd="0" presId="urn:microsoft.com/office/officeart/2005/8/layout/orgChart1"/>
    <dgm:cxn modelId="{298FFED4-A4B6-4D20-93AB-4E75E26982C9}" type="presParOf" srcId="{69F22C7D-49C7-4F09-9083-A73FA5A64746}" destId="{350E39C6-B004-4C39-A8F4-ECDB2B954855}" srcOrd="0" destOrd="0" presId="urn:microsoft.com/office/officeart/2005/8/layout/orgChart1"/>
    <dgm:cxn modelId="{1F9626ED-6984-4B48-A616-4B96A242A426}" type="presParOf" srcId="{350E39C6-B004-4C39-A8F4-ECDB2B954855}" destId="{A27CDA62-5B63-4919-B027-B50C25FD1298}" srcOrd="0" destOrd="0" presId="urn:microsoft.com/office/officeart/2005/8/layout/orgChart1"/>
    <dgm:cxn modelId="{D65AFA53-DDBD-468C-9479-25873FB84C57}" type="presParOf" srcId="{350E39C6-B004-4C39-A8F4-ECDB2B954855}" destId="{0D3595CA-EDDE-472E-B3F5-030B111CFEE1}" srcOrd="1" destOrd="0" presId="urn:microsoft.com/office/officeart/2005/8/layout/orgChart1"/>
    <dgm:cxn modelId="{5F94AEDF-4A63-4BA0-AC97-C18E2321994B}" type="presParOf" srcId="{69F22C7D-49C7-4F09-9083-A73FA5A64746}" destId="{187C40F3-C237-4B05-9698-926D7C752B9A}" srcOrd="1" destOrd="0" presId="urn:microsoft.com/office/officeart/2005/8/layout/orgChart1"/>
    <dgm:cxn modelId="{78B8478D-2528-4F3A-A169-6876A5F1CC6B}" type="presParOf" srcId="{187C40F3-C237-4B05-9698-926D7C752B9A}" destId="{9D1FED30-C6EE-4B4C-A85D-57C1D0320084}" srcOrd="0" destOrd="0" presId="urn:microsoft.com/office/officeart/2005/8/layout/orgChart1"/>
    <dgm:cxn modelId="{6EFBDA3B-68C9-4C65-89AF-F0E1EE73E6EB}" type="presParOf" srcId="{187C40F3-C237-4B05-9698-926D7C752B9A}" destId="{9762FD3C-58C7-4026-92D6-A580EEB29DA4}" srcOrd="1" destOrd="0" presId="urn:microsoft.com/office/officeart/2005/8/layout/orgChart1"/>
    <dgm:cxn modelId="{6346E4FD-C144-49BE-98A0-D57D32BF56AC}" type="presParOf" srcId="{9762FD3C-58C7-4026-92D6-A580EEB29DA4}" destId="{14E7A4E0-29B1-42AD-B0EE-B34BA667FEE7}" srcOrd="0" destOrd="0" presId="urn:microsoft.com/office/officeart/2005/8/layout/orgChart1"/>
    <dgm:cxn modelId="{B1B544A2-069F-4B63-B492-CE706E06161C}" type="presParOf" srcId="{14E7A4E0-29B1-42AD-B0EE-B34BA667FEE7}" destId="{CA76A794-A23F-4DAA-AA3B-D1F4CF0D57F5}" srcOrd="0" destOrd="0" presId="urn:microsoft.com/office/officeart/2005/8/layout/orgChart1"/>
    <dgm:cxn modelId="{D53A74E0-920C-47A0-BCCC-AA7F254EB984}" type="presParOf" srcId="{14E7A4E0-29B1-42AD-B0EE-B34BA667FEE7}" destId="{9DF22340-F1DB-46AB-820F-A1CF844A5DD9}" srcOrd="1" destOrd="0" presId="urn:microsoft.com/office/officeart/2005/8/layout/orgChart1"/>
    <dgm:cxn modelId="{FB1E07E4-F88B-4E4A-969F-F484E0C2A274}" type="presParOf" srcId="{9762FD3C-58C7-4026-92D6-A580EEB29DA4}" destId="{E6A5321B-EBB7-4F19-9E8B-6F063B6FEA05}" srcOrd="1" destOrd="0" presId="urn:microsoft.com/office/officeart/2005/8/layout/orgChart1"/>
    <dgm:cxn modelId="{121C2F7A-9826-4C8F-A091-B36E1D3E323B}" type="presParOf" srcId="{9762FD3C-58C7-4026-92D6-A580EEB29DA4}" destId="{959FF2B7-CBC5-4D40-9217-8AE3B75B9C29}" srcOrd="2" destOrd="0" presId="urn:microsoft.com/office/officeart/2005/8/layout/orgChart1"/>
    <dgm:cxn modelId="{820F76D6-08AB-4C15-A122-6D2E879C8EA1}" type="presParOf" srcId="{187C40F3-C237-4B05-9698-926D7C752B9A}" destId="{1E683BFC-3301-48EA-B342-C6F9ECE05B18}" srcOrd="2" destOrd="0" presId="urn:microsoft.com/office/officeart/2005/8/layout/orgChart1"/>
    <dgm:cxn modelId="{DFCBB771-2FB3-4D59-9A94-1CB51F0F447F}" type="presParOf" srcId="{187C40F3-C237-4B05-9698-926D7C752B9A}" destId="{DC5750D2-AE0C-40CA-A90E-8B3365FCC06A}" srcOrd="3" destOrd="0" presId="urn:microsoft.com/office/officeart/2005/8/layout/orgChart1"/>
    <dgm:cxn modelId="{CF39F9C6-9535-4ED9-AEB3-3F77B173C645}" type="presParOf" srcId="{DC5750D2-AE0C-40CA-A90E-8B3365FCC06A}" destId="{B165E709-311E-48FE-B420-CBA9222F6793}" srcOrd="0" destOrd="0" presId="urn:microsoft.com/office/officeart/2005/8/layout/orgChart1"/>
    <dgm:cxn modelId="{DD3D6B2B-03A8-4F7E-991B-3833E435990A}" type="presParOf" srcId="{B165E709-311E-48FE-B420-CBA9222F6793}" destId="{FDD1711D-739C-4827-88E7-69EFB670B646}" srcOrd="0" destOrd="0" presId="urn:microsoft.com/office/officeart/2005/8/layout/orgChart1"/>
    <dgm:cxn modelId="{AD26C659-FC57-4A98-B081-D2D73221D0E1}" type="presParOf" srcId="{B165E709-311E-48FE-B420-CBA9222F6793}" destId="{D42DB41B-1D96-4B9C-A082-51B8B986CC77}" srcOrd="1" destOrd="0" presId="urn:microsoft.com/office/officeart/2005/8/layout/orgChart1"/>
    <dgm:cxn modelId="{7C37E321-7366-4C89-A045-DBFDFE0D04B3}" type="presParOf" srcId="{DC5750D2-AE0C-40CA-A90E-8B3365FCC06A}" destId="{0E170591-4A5F-4412-956D-98666F6B2D8B}" srcOrd="1" destOrd="0" presId="urn:microsoft.com/office/officeart/2005/8/layout/orgChart1"/>
    <dgm:cxn modelId="{150BABB7-B4AE-4260-AB52-3C923840F44E}" type="presParOf" srcId="{DC5750D2-AE0C-40CA-A90E-8B3365FCC06A}" destId="{9F84CB8C-1328-41FF-9FC0-EB3779932B6B}" srcOrd="2" destOrd="0" presId="urn:microsoft.com/office/officeart/2005/8/layout/orgChart1"/>
    <dgm:cxn modelId="{96E6FDE6-6BE3-4DF0-A0F1-51C93232AC08}" type="presParOf" srcId="{69F22C7D-49C7-4F09-9083-A73FA5A64746}" destId="{84E8F36E-A21F-48DE-B290-10BE6B5CD780}" srcOrd="2" destOrd="0" presId="urn:microsoft.com/office/officeart/2005/8/layout/orgChart1"/>
    <dgm:cxn modelId="{17D96ECC-E4AA-444F-A8C7-D5E01EF00D2E}" type="presParOf" srcId="{9216B774-C234-4198-86FC-29286BC9CD6F}" destId="{35C39799-420E-4898-8FCD-E14E9D6600CF}" srcOrd="2" destOrd="0" presId="urn:microsoft.com/office/officeart/2005/8/layout/orgChart1"/>
    <dgm:cxn modelId="{BB7466E0-B63F-4189-AE2F-4C802A6D32C6}" type="presParOf" srcId="{97710F37-8CAF-41E1-9336-0FDC87378315}" destId="{1C0FC88E-4314-41D4-B478-6B596E43F3C9}" srcOrd="2" destOrd="0" presId="urn:microsoft.com/office/officeart/2005/8/layout/orgChart1"/>
    <dgm:cxn modelId="{18478E63-EE83-4B31-AC64-718BA5DDE58E}" type="presParOf" srcId="{97710F37-8CAF-41E1-9336-0FDC87378315}" destId="{E2E1BBAD-FC86-4A42-B9B1-335664183EBD}" srcOrd="3" destOrd="0" presId="urn:microsoft.com/office/officeart/2005/8/layout/orgChart1"/>
    <dgm:cxn modelId="{1DA52562-5ABD-4C22-82EA-7A78C2C3F2A2}" type="presParOf" srcId="{E2E1BBAD-FC86-4A42-B9B1-335664183EBD}" destId="{D8E3597D-A9A5-44C0-AE15-C5229138EDD4}" srcOrd="0" destOrd="0" presId="urn:microsoft.com/office/officeart/2005/8/layout/orgChart1"/>
    <dgm:cxn modelId="{329B8BA1-C77E-4474-8C35-1D88F85A0717}" type="presParOf" srcId="{D8E3597D-A9A5-44C0-AE15-C5229138EDD4}" destId="{78B8457F-DA0D-4F2C-86DE-329A69418E5E}" srcOrd="0" destOrd="0" presId="urn:microsoft.com/office/officeart/2005/8/layout/orgChart1"/>
    <dgm:cxn modelId="{732D95C8-178A-4881-BB8D-8AC357846323}" type="presParOf" srcId="{D8E3597D-A9A5-44C0-AE15-C5229138EDD4}" destId="{75EDFF42-EE96-4E48-92FD-35AB19500910}" srcOrd="1" destOrd="0" presId="urn:microsoft.com/office/officeart/2005/8/layout/orgChart1"/>
    <dgm:cxn modelId="{092D1F19-7DC6-4D8B-A1C3-8194F1E40F3F}" type="presParOf" srcId="{E2E1BBAD-FC86-4A42-B9B1-335664183EBD}" destId="{7D8B3123-5F11-49D0-8919-41283BE91B03}" srcOrd="1" destOrd="0" presId="urn:microsoft.com/office/officeart/2005/8/layout/orgChart1"/>
    <dgm:cxn modelId="{3AFD86D8-F4B8-44A0-BC7B-40FF2CEBFA9C}" type="presParOf" srcId="{7D8B3123-5F11-49D0-8919-41283BE91B03}" destId="{4ACE78F5-DDBF-4972-B2B7-69EA269E607A}" srcOrd="0" destOrd="0" presId="urn:microsoft.com/office/officeart/2005/8/layout/orgChart1"/>
    <dgm:cxn modelId="{FB366893-E35D-4B44-AC08-3C8CA6A1F016}" type="presParOf" srcId="{7D8B3123-5F11-49D0-8919-41283BE91B03}" destId="{DD302EEC-49C0-4D2B-850A-F029DB46950C}" srcOrd="1" destOrd="0" presId="urn:microsoft.com/office/officeart/2005/8/layout/orgChart1"/>
    <dgm:cxn modelId="{0722C1AA-ABB0-47C1-8580-5689BAA32677}" type="presParOf" srcId="{DD302EEC-49C0-4D2B-850A-F029DB46950C}" destId="{F3F32C93-50DA-4EDC-AB41-B02305FE23FE}" srcOrd="0" destOrd="0" presId="urn:microsoft.com/office/officeart/2005/8/layout/orgChart1"/>
    <dgm:cxn modelId="{D70FB4C8-FD6E-41A3-AC93-D8B4F669DDA2}" type="presParOf" srcId="{F3F32C93-50DA-4EDC-AB41-B02305FE23FE}" destId="{600DFC88-5825-4F32-A3E0-1F6C55C0F85B}" srcOrd="0" destOrd="0" presId="urn:microsoft.com/office/officeart/2005/8/layout/orgChart1"/>
    <dgm:cxn modelId="{889A3EE7-CAF3-4788-90F7-C7DA26A7A80C}" type="presParOf" srcId="{F3F32C93-50DA-4EDC-AB41-B02305FE23FE}" destId="{E4F61DBF-1657-4763-B29B-A3D98CA205B6}" srcOrd="1" destOrd="0" presId="urn:microsoft.com/office/officeart/2005/8/layout/orgChart1"/>
    <dgm:cxn modelId="{76E5EF77-FCF1-44AA-81D1-903D14AE61CB}" type="presParOf" srcId="{DD302EEC-49C0-4D2B-850A-F029DB46950C}" destId="{583EF04C-596B-4DC3-ACF4-4EE9DBC8EEE7}" srcOrd="1" destOrd="0" presId="urn:microsoft.com/office/officeart/2005/8/layout/orgChart1"/>
    <dgm:cxn modelId="{6214F483-B0C7-42B6-A026-18C75B15FC29}" type="presParOf" srcId="{583EF04C-596B-4DC3-ACF4-4EE9DBC8EEE7}" destId="{80912160-AA07-45A2-92D7-9E8082AABEC3}" srcOrd="0" destOrd="0" presId="urn:microsoft.com/office/officeart/2005/8/layout/orgChart1"/>
    <dgm:cxn modelId="{67BA4754-A56F-453D-99B3-BAF89CE5DBA2}" type="presParOf" srcId="{583EF04C-596B-4DC3-ACF4-4EE9DBC8EEE7}" destId="{00BC7E35-053D-4647-A497-547DEBF4AA34}" srcOrd="1" destOrd="0" presId="urn:microsoft.com/office/officeart/2005/8/layout/orgChart1"/>
    <dgm:cxn modelId="{74F558B1-D082-4A3E-8AC6-B7A74C0C96F6}" type="presParOf" srcId="{00BC7E35-053D-4647-A497-547DEBF4AA34}" destId="{73D99AF1-3839-430D-886D-078653AD5AD0}" srcOrd="0" destOrd="0" presId="urn:microsoft.com/office/officeart/2005/8/layout/orgChart1"/>
    <dgm:cxn modelId="{03A41CCB-FEA4-4ED1-BDF9-D8031FB3474D}" type="presParOf" srcId="{73D99AF1-3839-430D-886D-078653AD5AD0}" destId="{0AEB8436-A8FE-44D3-8B13-CCC2B043D5DE}" srcOrd="0" destOrd="0" presId="urn:microsoft.com/office/officeart/2005/8/layout/orgChart1"/>
    <dgm:cxn modelId="{BD3F8AD6-8DEB-4F9D-9E60-4B36DF92CAF8}" type="presParOf" srcId="{73D99AF1-3839-430D-886D-078653AD5AD0}" destId="{4F4166C2-1DB2-4F7D-9376-C381B037C9F3}" srcOrd="1" destOrd="0" presId="urn:microsoft.com/office/officeart/2005/8/layout/orgChart1"/>
    <dgm:cxn modelId="{8678C49E-2D47-4198-AD96-A47A9E9C3E2F}" type="presParOf" srcId="{00BC7E35-053D-4647-A497-547DEBF4AA34}" destId="{8D0458A0-3FCA-4B78-8C20-2ED9856D705D}" srcOrd="1" destOrd="0" presId="urn:microsoft.com/office/officeart/2005/8/layout/orgChart1"/>
    <dgm:cxn modelId="{30F686DA-490A-4DE2-8CFE-CD7A6A85EA7D}" type="presParOf" srcId="{00BC7E35-053D-4647-A497-547DEBF4AA34}" destId="{6AD68569-E760-4826-ACA0-AC40EEEF0517}" srcOrd="2" destOrd="0" presId="urn:microsoft.com/office/officeart/2005/8/layout/orgChart1"/>
    <dgm:cxn modelId="{581EF0A9-542E-4E9B-BA11-343A67808BD2}" type="presParOf" srcId="{583EF04C-596B-4DC3-ACF4-4EE9DBC8EEE7}" destId="{616C69A6-4EBA-4FAC-8458-7CAEC3030B7E}" srcOrd="2" destOrd="0" presId="urn:microsoft.com/office/officeart/2005/8/layout/orgChart1"/>
    <dgm:cxn modelId="{DAA722C6-C724-4B27-988D-617A7981CA45}" type="presParOf" srcId="{583EF04C-596B-4DC3-ACF4-4EE9DBC8EEE7}" destId="{0F131B09-21D4-46A1-8595-269B6BE77D0A}" srcOrd="3" destOrd="0" presId="urn:microsoft.com/office/officeart/2005/8/layout/orgChart1"/>
    <dgm:cxn modelId="{D4058070-9E9C-434A-BBDA-9ACED69C446F}" type="presParOf" srcId="{0F131B09-21D4-46A1-8595-269B6BE77D0A}" destId="{0FF885A5-B946-4A7F-B9F7-EB9B52FD4880}" srcOrd="0" destOrd="0" presId="urn:microsoft.com/office/officeart/2005/8/layout/orgChart1"/>
    <dgm:cxn modelId="{F407CEAD-513C-4949-8AFC-73C24499CFE2}" type="presParOf" srcId="{0FF885A5-B946-4A7F-B9F7-EB9B52FD4880}" destId="{81B2BDF4-A89F-43B8-AAE4-EDFC15B20E2F}" srcOrd="0" destOrd="0" presId="urn:microsoft.com/office/officeart/2005/8/layout/orgChart1"/>
    <dgm:cxn modelId="{F14FE333-FD5B-4150-86AA-D41FA35F31A4}" type="presParOf" srcId="{0FF885A5-B946-4A7F-B9F7-EB9B52FD4880}" destId="{970907BA-E28B-4088-B09A-D1048AA8D019}" srcOrd="1" destOrd="0" presId="urn:microsoft.com/office/officeart/2005/8/layout/orgChart1"/>
    <dgm:cxn modelId="{74CCA76B-5CAE-4638-85EE-6D94E56136B6}" type="presParOf" srcId="{0F131B09-21D4-46A1-8595-269B6BE77D0A}" destId="{EFD0B9C2-60F1-43C7-8919-BE1B776C2A0D}" srcOrd="1" destOrd="0" presId="urn:microsoft.com/office/officeart/2005/8/layout/orgChart1"/>
    <dgm:cxn modelId="{0893FE37-985B-47D7-A63A-B25E881329F6}" type="presParOf" srcId="{0F131B09-21D4-46A1-8595-269B6BE77D0A}" destId="{C1EED741-0F95-4E3D-AAE0-CB5FDCF56D04}" srcOrd="2" destOrd="0" presId="urn:microsoft.com/office/officeart/2005/8/layout/orgChart1"/>
    <dgm:cxn modelId="{3D4444A0-A220-48E2-950E-3B271923E143}" type="presParOf" srcId="{DD302EEC-49C0-4D2B-850A-F029DB46950C}" destId="{AE1CB8C4-54FB-43C3-99C3-34917CE571D7}" srcOrd="2" destOrd="0" presId="urn:microsoft.com/office/officeart/2005/8/layout/orgChart1"/>
    <dgm:cxn modelId="{129217DE-AA17-4074-A193-747EDCAC0DDB}" type="presParOf" srcId="{7D8B3123-5F11-49D0-8919-41283BE91B03}" destId="{4DD30A0B-C020-4681-A453-D16C2F8BA6B4}" srcOrd="2" destOrd="0" presId="urn:microsoft.com/office/officeart/2005/8/layout/orgChart1"/>
    <dgm:cxn modelId="{151EA17C-D750-4F3B-A356-A4CE5589F4B6}" type="presParOf" srcId="{7D8B3123-5F11-49D0-8919-41283BE91B03}" destId="{196CB72C-BD3D-4C8F-96C2-9D3676617D95}" srcOrd="3" destOrd="0" presId="urn:microsoft.com/office/officeart/2005/8/layout/orgChart1"/>
    <dgm:cxn modelId="{2E4E3035-9A98-4DD6-8A30-E896E8697A79}" type="presParOf" srcId="{196CB72C-BD3D-4C8F-96C2-9D3676617D95}" destId="{96DB6211-D15A-49FE-B3E6-618B01415E11}" srcOrd="0" destOrd="0" presId="urn:microsoft.com/office/officeart/2005/8/layout/orgChart1"/>
    <dgm:cxn modelId="{3A8690ED-13B6-4F06-B0A4-17C53940FA97}" type="presParOf" srcId="{96DB6211-D15A-49FE-B3E6-618B01415E11}" destId="{008FB0F1-8317-4267-AED3-2F2CDE071459}" srcOrd="0" destOrd="0" presId="urn:microsoft.com/office/officeart/2005/8/layout/orgChart1"/>
    <dgm:cxn modelId="{7CB534FF-A23A-402B-8416-B6FFED3DCB97}" type="presParOf" srcId="{96DB6211-D15A-49FE-B3E6-618B01415E11}" destId="{FF16055B-997D-4E5C-A253-EB5E995272CC}" srcOrd="1" destOrd="0" presId="urn:microsoft.com/office/officeart/2005/8/layout/orgChart1"/>
    <dgm:cxn modelId="{5514301A-E800-4822-BFC5-F838AD23B042}" type="presParOf" srcId="{196CB72C-BD3D-4C8F-96C2-9D3676617D95}" destId="{0D7B851F-6DCC-4278-AE89-1898DA613A5C}" srcOrd="1" destOrd="0" presId="urn:microsoft.com/office/officeart/2005/8/layout/orgChart1"/>
    <dgm:cxn modelId="{C2B63BD5-F1DC-496C-9BBF-A717214ABFD6}" type="presParOf" srcId="{0D7B851F-6DCC-4278-AE89-1898DA613A5C}" destId="{CCD446E3-251C-4556-860C-BC908DBEE0CE}" srcOrd="0" destOrd="0" presId="urn:microsoft.com/office/officeart/2005/8/layout/orgChart1"/>
    <dgm:cxn modelId="{73542BF5-92A1-4195-9F9D-85C8B70D903C}" type="presParOf" srcId="{0D7B851F-6DCC-4278-AE89-1898DA613A5C}" destId="{9E1F4576-18F4-47E0-8031-785556669E0E}" srcOrd="1" destOrd="0" presId="urn:microsoft.com/office/officeart/2005/8/layout/orgChart1"/>
    <dgm:cxn modelId="{5A08F02D-9984-4EBA-A2FF-545AFB0F150D}" type="presParOf" srcId="{9E1F4576-18F4-47E0-8031-785556669E0E}" destId="{F2C1C192-19D8-42CC-B186-A1B06158F0CF}" srcOrd="0" destOrd="0" presId="urn:microsoft.com/office/officeart/2005/8/layout/orgChart1"/>
    <dgm:cxn modelId="{9F95B0A7-F99B-40C2-8500-B316AC873A8C}" type="presParOf" srcId="{F2C1C192-19D8-42CC-B186-A1B06158F0CF}" destId="{4256A88C-3D0C-4023-A127-36275A395DE1}" srcOrd="0" destOrd="0" presId="urn:microsoft.com/office/officeart/2005/8/layout/orgChart1"/>
    <dgm:cxn modelId="{0D487E5E-9C80-41A3-AA59-E370A6B90D6D}" type="presParOf" srcId="{F2C1C192-19D8-42CC-B186-A1B06158F0CF}" destId="{350E302C-2414-4087-944E-D715DEE468D4}" srcOrd="1" destOrd="0" presId="urn:microsoft.com/office/officeart/2005/8/layout/orgChart1"/>
    <dgm:cxn modelId="{BAB123ED-D3B7-4C71-A4B9-59B94E54C1FF}" type="presParOf" srcId="{9E1F4576-18F4-47E0-8031-785556669E0E}" destId="{63305095-29ED-473B-B7A6-E8C1B00712FB}" srcOrd="1" destOrd="0" presId="urn:microsoft.com/office/officeart/2005/8/layout/orgChart1"/>
    <dgm:cxn modelId="{3351F05C-4B93-4C2E-8C3A-12A91B3D8ED2}" type="presParOf" srcId="{9E1F4576-18F4-47E0-8031-785556669E0E}" destId="{8CE1FF0B-11EA-4B7D-AEAA-ACE3C9EE7E3B}" srcOrd="2" destOrd="0" presId="urn:microsoft.com/office/officeart/2005/8/layout/orgChart1"/>
    <dgm:cxn modelId="{3A1EFCAA-8410-4AF3-B9EC-471E38F14B2C}" type="presParOf" srcId="{0D7B851F-6DCC-4278-AE89-1898DA613A5C}" destId="{29ECF9E2-FDE6-47A5-B630-52DCC90ED492}" srcOrd="2" destOrd="0" presId="urn:microsoft.com/office/officeart/2005/8/layout/orgChart1"/>
    <dgm:cxn modelId="{C3D1CB68-7A95-4BD9-8B82-381F77348FCC}" type="presParOf" srcId="{0D7B851F-6DCC-4278-AE89-1898DA613A5C}" destId="{0EBF27EC-B215-4832-B880-82A30D511389}" srcOrd="3" destOrd="0" presId="urn:microsoft.com/office/officeart/2005/8/layout/orgChart1"/>
    <dgm:cxn modelId="{51BC3ABF-3421-4609-9FBE-31CA02DF69B1}" type="presParOf" srcId="{0EBF27EC-B215-4832-B880-82A30D511389}" destId="{541330EA-4451-4538-8297-8CB97AE15768}" srcOrd="0" destOrd="0" presId="urn:microsoft.com/office/officeart/2005/8/layout/orgChart1"/>
    <dgm:cxn modelId="{94B62FBA-D517-4460-9E7C-B066B97FB071}" type="presParOf" srcId="{541330EA-4451-4538-8297-8CB97AE15768}" destId="{92A4D3AD-FA51-4421-824F-ED6F9418CADE}" srcOrd="0" destOrd="0" presId="urn:microsoft.com/office/officeart/2005/8/layout/orgChart1"/>
    <dgm:cxn modelId="{583CF9DE-230F-4E2C-AE5E-068A70E750C4}" type="presParOf" srcId="{541330EA-4451-4538-8297-8CB97AE15768}" destId="{3DD57B71-FCD6-42C9-9FD9-9A4C1F8A368B}" srcOrd="1" destOrd="0" presId="urn:microsoft.com/office/officeart/2005/8/layout/orgChart1"/>
    <dgm:cxn modelId="{B3300DB5-70C2-4C7C-9490-3B111283C669}" type="presParOf" srcId="{0EBF27EC-B215-4832-B880-82A30D511389}" destId="{54E4EDF4-401C-47FD-A0C4-E3909EC888F8}" srcOrd="1" destOrd="0" presId="urn:microsoft.com/office/officeart/2005/8/layout/orgChart1"/>
    <dgm:cxn modelId="{0BC71DC3-FCC6-4380-9B2C-C92DC9557404}" type="presParOf" srcId="{0EBF27EC-B215-4832-B880-82A30D511389}" destId="{6B2D5484-E6BB-41D0-B04C-FD0312DEAA10}" srcOrd="2" destOrd="0" presId="urn:microsoft.com/office/officeart/2005/8/layout/orgChart1"/>
    <dgm:cxn modelId="{F5592288-3330-40D8-AF3D-432C0A75B797}" type="presParOf" srcId="{196CB72C-BD3D-4C8F-96C2-9D3676617D95}" destId="{F8C99171-91F5-4A50-A878-EC8BEC4CABEB}" srcOrd="2" destOrd="0" presId="urn:microsoft.com/office/officeart/2005/8/layout/orgChart1"/>
    <dgm:cxn modelId="{0BD038E9-95BB-4D18-A7AA-37CF55D0FDD9}" type="presParOf" srcId="{E2E1BBAD-FC86-4A42-B9B1-335664183EBD}" destId="{5D1C21CD-DEE8-4CEB-91E7-1969D41B824A}" srcOrd="2" destOrd="0" presId="urn:microsoft.com/office/officeart/2005/8/layout/orgChart1"/>
    <dgm:cxn modelId="{B935103D-9661-484C-828D-43F0702059DC}" type="presParOf" srcId="{97710F37-8CAF-41E1-9336-0FDC87378315}" destId="{86D340F8-9A0C-4460-A429-AAF8D4B6DE68}" srcOrd="4" destOrd="0" presId="urn:microsoft.com/office/officeart/2005/8/layout/orgChart1"/>
    <dgm:cxn modelId="{8D6103AB-1925-4FDE-9309-4DCF6C169E22}" type="presParOf" srcId="{97710F37-8CAF-41E1-9336-0FDC87378315}" destId="{467FC234-1D8B-48C6-86B4-5AB445661E0C}" srcOrd="5" destOrd="0" presId="urn:microsoft.com/office/officeart/2005/8/layout/orgChart1"/>
    <dgm:cxn modelId="{D896DB45-1F6C-4841-B0D4-F419D6300BE8}" type="presParOf" srcId="{467FC234-1D8B-48C6-86B4-5AB445661E0C}" destId="{F0C34FBE-7376-4471-82FE-C2FE8D3F9B0E}" srcOrd="0" destOrd="0" presId="urn:microsoft.com/office/officeart/2005/8/layout/orgChart1"/>
    <dgm:cxn modelId="{495566DB-D71D-45E3-BBD6-1BD995A4AB5F}" type="presParOf" srcId="{F0C34FBE-7376-4471-82FE-C2FE8D3F9B0E}" destId="{5EABA943-98CC-4E4F-A327-436898AD8E7C}" srcOrd="0" destOrd="0" presId="urn:microsoft.com/office/officeart/2005/8/layout/orgChart1"/>
    <dgm:cxn modelId="{AC295775-7E9F-4913-B5E4-1DDCF8823F0C}" type="presParOf" srcId="{F0C34FBE-7376-4471-82FE-C2FE8D3F9B0E}" destId="{C32261E1-64C7-45DF-933D-30EE75B8A9DE}" srcOrd="1" destOrd="0" presId="urn:microsoft.com/office/officeart/2005/8/layout/orgChart1"/>
    <dgm:cxn modelId="{C9120E05-8B7B-4DAB-AF02-01655E6F1773}" type="presParOf" srcId="{467FC234-1D8B-48C6-86B4-5AB445661E0C}" destId="{DBE58649-2787-4AAB-A4D3-B9BE6923F1E6}" srcOrd="1" destOrd="0" presId="urn:microsoft.com/office/officeart/2005/8/layout/orgChart1"/>
    <dgm:cxn modelId="{CC11BFB8-2762-4013-9156-83CC2B2629B7}" type="presParOf" srcId="{467FC234-1D8B-48C6-86B4-5AB445661E0C}" destId="{750A32E7-2D61-4EDE-AC49-59A1B894EC17}" srcOrd="2" destOrd="0" presId="urn:microsoft.com/office/officeart/2005/8/layout/orgChart1"/>
    <dgm:cxn modelId="{CC75380D-42B5-49B9-B29C-F7E659318DE5}" type="presParOf" srcId="{97710F37-8CAF-41E1-9336-0FDC87378315}" destId="{2A526070-8491-447C-BA38-0F451079B304}" srcOrd="6" destOrd="0" presId="urn:microsoft.com/office/officeart/2005/8/layout/orgChart1"/>
    <dgm:cxn modelId="{77C92428-3A20-4B78-8B43-33B7BBCDC603}" type="presParOf" srcId="{97710F37-8CAF-41E1-9336-0FDC87378315}" destId="{4D2AC6CB-D75C-4248-A5BD-FE4468C006D2}" srcOrd="7" destOrd="0" presId="urn:microsoft.com/office/officeart/2005/8/layout/orgChart1"/>
    <dgm:cxn modelId="{9C9D5ADA-A664-4E87-9FFE-F640330760F4}" type="presParOf" srcId="{4D2AC6CB-D75C-4248-A5BD-FE4468C006D2}" destId="{03218774-B129-4EBA-81D7-000F9CDD60C4}" srcOrd="0" destOrd="0" presId="urn:microsoft.com/office/officeart/2005/8/layout/orgChart1"/>
    <dgm:cxn modelId="{DD9B3575-BAB9-4F18-B63C-1DE47CBFAF1D}" type="presParOf" srcId="{03218774-B129-4EBA-81D7-000F9CDD60C4}" destId="{AD0ED032-F681-4288-B038-70BD554CA3C7}" srcOrd="0" destOrd="0" presId="urn:microsoft.com/office/officeart/2005/8/layout/orgChart1"/>
    <dgm:cxn modelId="{C8F0DD84-88DD-484B-BB9F-7FAC85F5AA78}" type="presParOf" srcId="{03218774-B129-4EBA-81D7-000F9CDD60C4}" destId="{4573DF79-B9FB-4DEE-82A9-A250CFB3CAD7}" srcOrd="1" destOrd="0" presId="urn:microsoft.com/office/officeart/2005/8/layout/orgChart1"/>
    <dgm:cxn modelId="{7A6EC0D7-565A-43B9-9636-B4F68B1EA701}" type="presParOf" srcId="{4D2AC6CB-D75C-4248-A5BD-FE4468C006D2}" destId="{B8A9EE32-8C44-410B-B3E7-17C00E48718B}" srcOrd="1" destOrd="0" presId="urn:microsoft.com/office/officeart/2005/8/layout/orgChart1"/>
    <dgm:cxn modelId="{C3C3B312-7A37-4779-A853-8D113DD9AE13}" type="presParOf" srcId="{4D2AC6CB-D75C-4248-A5BD-FE4468C006D2}" destId="{64CD9FDF-AF82-43E5-9C89-31321416B42D}" srcOrd="2" destOrd="0" presId="urn:microsoft.com/office/officeart/2005/8/layout/orgChart1"/>
    <dgm:cxn modelId="{81310102-287F-49E7-AAB0-372A418754BB}" type="presParOf" srcId="{A3D63EED-9A91-41E0-9C44-87889B07DE0E}" destId="{6E9E59CA-4202-4273-89AF-37AF2F82B015}" srcOrd="2" destOrd="0" presId="urn:microsoft.com/office/officeart/2005/8/layout/orgChart1"/>
    <dgm:cxn modelId="{01814ACE-1036-4707-A0CA-C66945748D51}" type="presParOf" srcId="{28B51AA7-04A6-449C-A5D7-98A0A8B0EADE}" destId="{3A3466F5-7A02-4883-A339-0C4C5A83DCB1}" srcOrd="2" destOrd="0" presId="urn:microsoft.com/office/officeart/2005/8/layout/orgChart1"/>
    <dgm:cxn modelId="{8E7A6595-D539-4C94-BFA6-E0C6D80CC783}" type="presParOf" srcId="{D9387B7F-C375-45AB-A39B-5E7427D29305}" destId="{94688D9B-A5E0-46B1-9C4E-E903CAD2105B}" srcOrd="2" destOrd="0" presId="urn:microsoft.com/office/officeart/2005/8/layout/orgChart1"/>
    <dgm:cxn modelId="{64566D30-D3ED-479D-A2F6-0B392338DD37}" type="presParOf" srcId="{D9387B7F-C375-45AB-A39B-5E7427D29305}" destId="{B210B48D-174F-4B50-8B71-F3112D8411FC}" srcOrd="3" destOrd="0" presId="urn:microsoft.com/office/officeart/2005/8/layout/orgChart1"/>
    <dgm:cxn modelId="{25E45B77-D5B1-4BF5-95B9-56D3B331301C}" type="presParOf" srcId="{B210B48D-174F-4B50-8B71-F3112D8411FC}" destId="{92C2DA51-2B45-4A9C-A354-5A8EA2EB5F25}" srcOrd="0" destOrd="0" presId="urn:microsoft.com/office/officeart/2005/8/layout/orgChart1"/>
    <dgm:cxn modelId="{FB580F3D-0160-4A71-80BE-92547A60B898}" type="presParOf" srcId="{92C2DA51-2B45-4A9C-A354-5A8EA2EB5F25}" destId="{BA523BD0-629D-4777-9B84-7153CD09DD3C}" srcOrd="0" destOrd="0" presId="urn:microsoft.com/office/officeart/2005/8/layout/orgChart1"/>
    <dgm:cxn modelId="{8E3926C8-B4B3-4E78-B3C4-5F518E09F45E}" type="presParOf" srcId="{92C2DA51-2B45-4A9C-A354-5A8EA2EB5F25}" destId="{B07740DC-74B3-49B7-971C-5C46BB9A8FFC}" srcOrd="1" destOrd="0" presId="urn:microsoft.com/office/officeart/2005/8/layout/orgChart1"/>
    <dgm:cxn modelId="{34D039B0-87A6-447E-8655-48512EA7ED3E}" type="presParOf" srcId="{B210B48D-174F-4B50-8B71-F3112D8411FC}" destId="{E101B0A5-F4D9-4F8F-96DA-A95B101679DC}" srcOrd="1" destOrd="0" presId="urn:microsoft.com/office/officeart/2005/8/layout/orgChart1"/>
    <dgm:cxn modelId="{6778B728-1DA3-48B2-B8D6-8BB56FF28371}" type="presParOf" srcId="{E101B0A5-F4D9-4F8F-96DA-A95B101679DC}" destId="{37E94F7B-ECB2-443A-A63B-CE9C2916B940}" srcOrd="0" destOrd="0" presId="urn:microsoft.com/office/officeart/2005/8/layout/orgChart1"/>
    <dgm:cxn modelId="{F772E9C8-EBAF-4DF3-8A7C-A1D71AE6903C}" type="presParOf" srcId="{E101B0A5-F4D9-4F8F-96DA-A95B101679DC}" destId="{572F1B3F-8083-4581-BB48-F7C68ED5B218}" srcOrd="1" destOrd="0" presId="urn:microsoft.com/office/officeart/2005/8/layout/orgChart1"/>
    <dgm:cxn modelId="{A301254A-F2E9-4705-9FAE-B1E677DD2A99}" type="presParOf" srcId="{572F1B3F-8083-4581-BB48-F7C68ED5B218}" destId="{E6E18E1A-DF81-4BE5-98A2-F840DBE92939}" srcOrd="0" destOrd="0" presId="urn:microsoft.com/office/officeart/2005/8/layout/orgChart1"/>
    <dgm:cxn modelId="{EBE576D1-9AD4-4552-B4EA-9F04B7384756}" type="presParOf" srcId="{E6E18E1A-DF81-4BE5-98A2-F840DBE92939}" destId="{EA4C64B1-9474-45B2-A497-9936CE6CA3EC}" srcOrd="0" destOrd="0" presId="urn:microsoft.com/office/officeart/2005/8/layout/orgChart1"/>
    <dgm:cxn modelId="{9628E173-50FC-457E-A33D-2DB43ED3A40D}" type="presParOf" srcId="{E6E18E1A-DF81-4BE5-98A2-F840DBE92939}" destId="{3C4518E5-C874-4BF1-A6C9-D4ADDC09835E}" srcOrd="1" destOrd="0" presId="urn:microsoft.com/office/officeart/2005/8/layout/orgChart1"/>
    <dgm:cxn modelId="{F9A66A12-3839-4990-BF6A-7CD430A23625}" type="presParOf" srcId="{572F1B3F-8083-4581-BB48-F7C68ED5B218}" destId="{A04776EA-5BAA-426E-9CEA-B24464A5DE62}" srcOrd="1" destOrd="0" presId="urn:microsoft.com/office/officeart/2005/8/layout/orgChart1"/>
    <dgm:cxn modelId="{FC16F1BE-6F60-4D13-89DB-A560A2B45C10}" type="presParOf" srcId="{A04776EA-5BAA-426E-9CEA-B24464A5DE62}" destId="{C3215601-0056-4BFD-81FD-2E179A9DE75D}" srcOrd="0" destOrd="0" presId="urn:microsoft.com/office/officeart/2005/8/layout/orgChart1"/>
    <dgm:cxn modelId="{C6E0255D-8796-4F7A-8053-9F1353992F6E}" type="presParOf" srcId="{A04776EA-5BAA-426E-9CEA-B24464A5DE62}" destId="{CE9FED42-6462-40F4-93A6-D6BB25CCDB94}" srcOrd="1" destOrd="0" presId="urn:microsoft.com/office/officeart/2005/8/layout/orgChart1"/>
    <dgm:cxn modelId="{BA7A5022-73CA-4721-9AD4-016D9A716554}" type="presParOf" srcId="{CE9FED42-6462-40F4-93A6-D6BB25CCDB94}" destId="{3A3C6DA8-A6AA-43EB-9833-8D9EB406847B}" srcOrd="0" destOrd="0" presId="urn:microsoft.com/office/officeart/2005/8/layout/orgChart1"/>
    <dgm:cxn modelId="{99294E79-5BA5-4FEE-B2D6-00DB49EFB62B}" type="presParOf" srcId="{3A3C6DA8-A6AA-43EB-9833-8D9EB406847B}" destId="{BABABAF8-DA89-40B5-9AA0-877D12C5CD9F}" srcOrd="0" destOrd="0" presId="urn:microsoft.com/office/officeart/2005/8/layout/orgChart1"/>
    <dgm:cxn modelId="{B88FEC0E-B285-43D4-B0D1-F0ABE4F98E60}" type="presParOf" srcId="{3A3C6DA8-A6AA-43EB-9833-8D9EB406847B}" destId="{DAA7FD01-C48F-4F10-A2F1-13301E33B0CB}" srcOrd="1" destOrd="0" presId="urn:microsoft.com/office/officeart/2005/8/layout/orgChart1"/>
    <dgm:cxn modelId="{90B39BA3-337C-423F-A0A4-70AC27034DAA}" type="presParOf" srcId="{CE9FED42-6462-40F4-93A6-D6BB25CCDB94}" destId="{0EC66639-AF30-4180-9AE9-92D7A6F254CA}" srcOrd="1" destOrd="0" presId="urn:microsoft.com/office/officeart/2005/8/layout/orgChart1"/>
    <dgm:cxn modelId="{DB0C7653-94E4-414F-8EF7-FBAA15B77F01}" type="presParOf" srcId="{0EC66639-AF30-4180-9AE9-92D7A6F254CA}" destId="{54238E34-B199-42A2-BC10-5788B558D39A}" srcOrd="0" destOrd="0" presId="urn:microsoft.com/office/officeart/2005/8/layout/orgChart1"/>
    <dgm:cxn modelId="{CB350BA3-C8C0-46BD-9B95-0920CAF687DF}" type="presParOf" srcId="{0EC66639-AF30-4180-9AE9-92D7A6F254CA}" destId="{D64C1BB8-46AA-44CB-AFDF-4AD4958417B3}" srcOrd="1" destOrd="0" presId="urn:microsoft.com/office/officeart/2005/8/layout/orgChart1"/>
    <dgm:cxn modelId="{A70AF8C6-F397-4764-9307-DF9A6E591F4B}" type="presParOf" srcId="{D64C1BB8-46AA-44CB-AFDF-4AD4958417B3}" destId="{22BC41BD-CC89-41CB-B890-DAE2FE70C4DE}" srcOrd="0" destOrd="0" presId="urn:microsoft.com/office/officeart/2005/8/layout/orgChart1"/>
    <dgm:cxn modelId="{FA05174F-B5CC-440B-BE62-3992716D9F79}" type="presParOf" srcId="{22BC41BD-CC89-41CB-B890-DAE2FE70C4DE}" destId="{C7CB259A-9F9D-49AE-A32B-D3A1BE0ED529}" srcOrd="0" destOrd="0" presId="urn:microsoft.com/office/officeart/2005/8/layout/orgChart1"/>
    <dgm:cxn modelId="{9DCA228D-6922-4ED5-AC03-3B34075AA07C}" type="presParOf" srcId="{22BC41BD-CC89-41CB-B890-DAE2FE70C4DE}" destId="{525E1F56-C483-449B-8F90-0955AD30EA09}" srcOrd="1" destOrd="0" presId="urn:microsoft.com/office/officeart/2005/8/layout/orgChart1"/>
    <dgm:cxn modelId="{489ED08D-EA6C-41FE-8489-35E454F67D59}" type="presParOf" srcId="{D64C1BB8-46AA-44CB-AFDF-4AD4958417B3}" destId="{E08CE95E-4CBA-4F74-8161-F86BE78123CD}" srcOrd="1" destOrd="0" presId="urn:microsoft.com/office/officeart/2005/8/layout/orgChart1"/>
    <dgm:cxn modelId="{2617FAAD-96FC-47C6-96EC-606722C75922}" type="presParOf" srcId="{E08CE95E-4CBA-4F74-8161-F86BE78123CD}" destId="{03BA66D7-8C01-475F-BB85-268F78BC0E4B}" srcOrd="0" destOrd="0" presId="urn:microsoft.com/office/officeart/2005/8/layout/orgChart1"/>
    <dgm:cxn modelId="{8D2FD252-5653-4CD7-9BC2-17C03990B5FE}" type="presParOf" srcId="{E08CE95E-4CBA-4F74-8161-F86BE78123CD}" destId="{64B86B40-DCCF-4BED-8B04-EAAED3D35D48}" srcOrd="1" destOrd="0" presId="urn:microsoft.com/office/officeart/2005/8/layout/orgChart1"/>
    <dgm:cxn modelId="{708212ED-446B-4C82-AD42-ADA019843129}" type="presParOf" srcId="{64B86B40-DCCF-4BED-8B04-EAAED3D35D48}" destId="{F1795E10-CF5C-40D1-A12C-B23DB30895C0}" srcOrd="0" destOrd="0" presId="urn:microsoft.com/office/officeart/2005/8/layout/orgChart1"/>
    <dgm:cxn modelId="{E116349A-C30F-42DD-BE4B-4C2D2C586232}" type="presParOf" srcId="{F1795E10-CF5C-40D1-A12C-B23DB30895C0}" destId="{82C97C02-6682-4C67-B30E-FE504323D1D2}" srcOrd="0" destOrd="0" presId="urn:microsoft.com/office/officeart/2005/8/layout/orgChart1"/>
    <dgm:cxn modelId="{5A685882-7818-4A5D-BD36-A1BF92B4B44D}" type="presParOf" srcId="{F1795E10-CF5C-40D1-A12C-B23DB30895C0}" destId="{E86B3DEA-8260-4600-8B1A-0FE8101FCC52}" srcOrd="1" destOrd="0" presId="urn:microsoft.com/office/officeart/2005/8/layout/orgChart1"/>
    <dgm:cxn modelId="{25A5CCF6-0BD1-41CB-B63D-58EC5DD8D9AF}" type="presParOf" srcId="{64B86B40-DCCF-4BED-8B04-EAAED3D35D48}" destId="{F8F36C1F-1376-431C-B6FA-942AC7E78EAB}" srcOrd="1" destOrd="0" presId="urn:microsoft.com/office/officeart/2005/8/layout/orgChart1"/>
    <dgm:cxn modelId="{B1AC0DAD-5B58-44F0-B9C4-D2B2E1EB8CDE}" type="presParOf" srcId="{64B86B40-DCCF-4BED-8B04-EAAED3D35D48}" destId="{FF8DDB78-7BE3-4526-9AFE-15E386ED5045}" srcOrd="2" destOrd="0" presId="urn:microsoft.com/office/officeart/2005/8/layout/orgChart1"/>
    <dgm:cxn modelId="{FE534E58-65C7-479C-8896-1E42DE4199FD}" type="presParOf" srcId="{E08CE95E-4CBA-4F74-8161-F86BE78123CD}" destId="{D3F96EE8-9934-48CB-A7F5-B73AC62B26CD}" srcOrd="2" destOrd="0" presId="urn:microsoft.com/office/officeart/2005/8/layout/orgChart1"/>
    <dgm:cxn modelId="{5670D392-5846-480D-B3B6-48DAC0BA66F2}" type="presParOf" srcId="{E08CE95E-4CBA-4F74-8161-F86BE78123CD}" destId="{57D8AC69-9F2D-4832-920B-A6844E576E79}" srcOrd="3" destOrd="0" presId="urn:microsoft.com/office/officeart/2005/8/layout/orgChart1"/>
    <dgm:cxn modelId="{AF33E34D-31D7-47DB-90E5-2F072743DECF}" type="presParOf" srcId="{57D8AC69-9F2D-4832-920B-A6844E576E79}" destId="{965C6E34-5E81-48D3-B098-92EE5AC8E316}" srcOrd="0" destOrd="0" presId="urn:microsoft.com/office/officeart/2005/8/layout/orgChart1"/>
    <dgm:cxn modelId="{372C266A-CF68-49ED-A0C3-9333DBFC4A0E}" type="presParOf" srcId="{965C6E34-5E81-48D3-B098-92EE5AC8E316}" destId="{8D8B3BC9-EF2F-412E-B453-A6B5F610727A}" srcOrd="0" destOrd="0" presId="urn:microsoft.com/office/officeart/2005/8/layout/orgChart1"/>
    <dgm:cxn modelId="{06AD6181-93BB-4529-9C74-F2C23BCA0659}" type="presParOf" srcId="{965C6E34-5E81-48D3-B098-92EE5AC8E316}" destId="{E30E7414-D112-4A91-A733-2D7854EC228C}" srcOrd="1" destOrd="0" presId="urn:microsoft.com/office/officeart/2005/8/layout/orgChart1"/>
    <dgm:cxn modelId="{D49416B1-19E3-49EC-80F4-FFEC3F12776E}" type="presParOf" srcId="{57D8AC69-9F2D-4832-920B-A6844E576E79}" destId="{7A75C3C1-BA33-4948-9B21-F0A929522E1F}" srcOrd="1" destOrd="0" presId="urn:microsoft.com/office/officeart/2005/8/layout/orgChart1"/>
    <dgm:cxn modelId="{24655A35-E954-4F4E-B1F3-736E24D67973}" type="presParOf" srcId="{57D8AC69-9F2D-4832-920B-A6844E576E79}" destId="{A02DB47E-62DA-4A3E-B382-D2B81813B0F0}" srcOrd="2" destOrd="0" presId="urn:microsoft.com/office/officeart/2005/8/layout/orgChart1"/>
    <dgm:cxn modelId="{BF995893-CEAD-45C1-A571-DCADF4707F08}" type="presParOf" srcId="{E08CE95E-4CBA-4F74-8161-F86BE78123CD}" destId="{D02AAD04-0A4D-4AFB-AAD8-42A9C56F6C74}" srcOrd="4" destOrd="0" presId="urn:microsoft.com/office/officeart/2005/8/layout/orgChart1"/>
    <dgm:cxn modelId="{D163026A-7208-416A-8347-4CD2CEDEB84D}" type="presParOf" srcId="{E08CE95E-4CBA-4F74-8161-F86BE78123CD}" destId="{3A3584B8-8C89-4685-99A1-400C0A6BCE02}" srcOrd="5" destOrd="0" presId="urn:microsoft.com/office/officeart/2005/8/layout/orgChart1"/>
    <dgm:cxn modelId="{25842CF2-CC8E-48EF-9884-1E820D64F40B}" type="presParOf" srcId="{3A3584B8-8C89-4685-99A1-400C0A6BCE02}" destId="{423E55EC-0E6D-4CEF-AE0C-D778D4C3D789}" srcOrd="0" destOrd="0" presId="urn:microsoft.com/office/officeart/2005/8/layout/orgChart1"/>
    <dgm:cxn modelId="{EEF29F8B-ABF8-43D7-8F20-2420B29A10C4}" type="presParOf" srcId="{423E55EC-0E6D-4CEF-AE0C-D778D4C3D789}" destId="{EEC6E7DF-1DFD-4A69-90B6-342F53B77DC1}" srcOrd="0" destOrd="0" presId="urn:microsoft.com/office/officeart/2005/8/layout/orgChart1"/>
    <dgm:cxn modelId="{3CDAD730-E312-4460-9645-5333E4ED14AF}" type="presParOf" srcId="{423E55EC-0E6D-4CEF-AE0C-D778D4C3D789}" destId="{82367298-A497-4301-B1D6-DBD38291B2B9}" srcOrd="1" destOrd="0" presId="urn:microsoft.com/office/officeart/2005/8/layout/orgChart1"/>
    <dgm:cxn modelId="{3F6A91EB-83E7-4C74-BCC4-F8B11243F081}" type="presParOf" srcId="{3A3584B8-8C89-4685-99A1-400C0A6BCE02}" destId="{A1564824-903A-4F00-8641-0AD24D7CC197}" srcOrd="1" destOrd="0" presId="urn:microsoft.com/office/officeart/2005/8/layout/orgChart1"/>
    <dgm:cxn modelId="{8AB7172F-03A9-4B5A-BD98-E621D624638A}" type="presParOf" srcId="{3A3584B8-8C89-4685-99A1-400C0A6BCE02}" destId="{1662FC51-A578-426B-8A84-09A9225D9872}" srcOrd="2" destOrd="0" presId="urn:microsoft.com/office/officeart/2005/8/layout/orgChart1"/>
    <dgm:cxn modelId="{CAB00E66-F817-40BB-82D7-4633DA5E6006}" type="presParOf" srcId="{D64C1BB8-46AA-44CB-AFDF-4AD4958417B3}" destId="{C20DEE9B-E326-4307-914F-007A0E280193}" srcOrd="2" destOrd="0" presId="urn:microsoft.com/office/officeart/2005/8/layout/orgChart1"/>
    <dgm:cxn modelId="{0EE5662B-E517-489C-9FA9-3F4C91B0BED4}" type="presParOf" srcId="{0EC66639-AF30-4180-9AE9-92D7A6F254CA}" destId="{7CD3EAED-82AE-4102-B937-F29FB8C134DD}" srcOrd="2" destOrd="0" presId="urn:microsoft.com/office/officeart/2005/8/layout/orgChart1"/>
    <dgm:cxn modelId="{F5637845-76CB-44FE-974F-BA25E9CD49E7}" type="presParOf" srcId="{0EC66639-AF30-4180-9AE9-92D7A6F254CA}" destId="{A6B0B1B4-265D-48E8-88D4-260484287945}" srcOrd="3" destOrd="0" presId="urn:microsoft.com/office/officeart/2005/8/layout/orgChart1"/>
    <dgm:cxn modelId="{BC494854-20B3-4E5A-90B3-2BF689825167}" type="presParOf" srcId="{A6B0B1B4-265D-48E8-88D4-260484287945}" destId="{51A55473-EC19-4643-861C-D7C901121AE9}" srcOrd="0" destOrd="0" presId="urn:microsoft.com/office/officeart/2005/8/layout/orgChart1"/>
    <dgm:cxn modelId="{F71F27A4-45D2-427C-BC0B-2734FCBF8523}" type="presParOf" srcId="{51A55473-EC19-4643-861C-D7C901121AE9}" destId="{29D2B59A-84AB-412E-993C-CA6BBCDFEB6F}" srcOrd="0" destOrd="0" presId="urn:microsoft.com/office/officeart/2005/8/layout/orgChart1"/>
    <dgm:cxn modelId="{CBD3428C-B8A3-4CE3-91E2-1DA576E11F17}" type="presParOf" srcId="{51A55473-EC19-4643-861C-D7C901121AE9}" destId="{90E5333B-043E-430D-8324-22ED27779F66}" srcOrd="1" destOrd="0" presId="urn:microsoft.com/office/officeart/2005/8/layout/orgChart1"/>
    <dgm:cxn modelId="{2DE3096C-37FB-4C4A-A0EC-76C7561FB7D0}" type="presParOf" srcId="{A6B0B1B4-265D-48E8-88D4-260484287945}" destId="{BCAEFF0E-AF1F-4EAD-9972-F485D93EBBB3}" srcOrd="1" destOrd="0" presId="urn:microsoft.com/office/officeart/2005/8/layout/orgChart1"/>
    <dgm:cxn modelId="{D32869D8-95DB-4356-A859-45C8F9FC8EFC}" type="presParOf" srcId="{A6B0B1B4-265D-48E8-88D4-260484287945}" destId="{B48011BC-5A7B-415F-A7D7-B9EF59032A8B}" srcOrd="2" destOrd="0" presId="urn:microsoft.com/office/officeart/2005/8/layout/orgChart1"/>
    <dgm:cxn modelId="{76CBF179-9A18-4EA7-8A15-05977A9CD1A1}" type="presParOf" srcId="{0EC66639-AF30-4180-9AE9-92D7A6F254CA}" destId="{CAF3F305-0526-42CB-A397-1E7CD66A643D}" srcOrd="4" destOrd="0" presId="urn:microsoft.com/office/officeart/2005/8/layout/orgChart1"/>
    <dgm:cxn modelId="{03E29397-044E-4C5A-8C33-E290A135A336}" type="presParOf" srcId="{0EC66639-AF30-4180-9AE9-92D7A6F254CA}" destId="{ADA3B729-0D11-4554-B7B9-C42A97339E40}" srcOrd="5" destOrd="0" presId="urn:microsoft.com/office/officeart/2005/8/layout/orgChart1"/>
    <dgm:cxn modelId="{0F545202-1CC4-4804-BC8E-93B29FAA9FC9}" type="presParOf" srcId="{ADA3B729-0D11-4554-B7B9-C42A97339E40}" destId="{217D7C9F-B355-4266-99B4-57C65B994CBA}" srcOrd="0" destOrd="0" presId="urn:microsoft.com/office/officeart/2005/8/layout/orgChart1"/>
    <dgm:cxn modelId="{02048EE0-D360-4BDB-AE04-59B5632D9C26}" type="presParOf" srcId="{217D7C9F-B355-4266-99B4-57C65B994CBA}" destId="{F0D63433-5AE6-40B3-9801-3AD767B9FD9E}" srcOrd="0" destOrd="0" presId="urn:microsoft.com/office/officeart/2005/8/layout/orgChart1"/>
    <dgm:cxn modelId="{70C36BF7-2DAB-4CB3-BA27-9BB548A1348F}" type="presParOf" srcId="{217D7C9F-B355-4266-99B4-57C65B994CBA}" destId="{794082E4-755F-47DD-8A81-BF4C064B1D39}" srcOrd="1" destOrd="0" presId="urn:microsoft.com/office/officeart/2005/8/layout/orgChart1"/>
    <dgm:cxn modelId="{23B42207-001A-43E3-A706-C65B8552D07E}" type="presParOf" srcId="{ADA3B729-0D11-4554-B7B9-C42A97339E40}" destId="{7A8F9E2E-5323-4B04-AB6B-E40475EFA040}" srcOrd="1" destOrd="0" presId="urn:microsoft.com/office/officeart/2005/8/layout/orgChart1"/>
    <dgm:cxn modelId="{73C99E66-4F62-4AA3-9E02-869CCA1D40DD}" type="presParOf" srcId="{ADA3B729-0D11-4554-B7B9-C42A97339E40}" destId="{F52FAA1C-9CC9-426B-B38C-607D1F307067}" srcOrd="2" destOrd="0" presId="urn:microsoft.com/office/officeart/2005/8/layout/orgChart1"/>
    <dgm:cxn modelId="{9F713215-3AA5-443E-AF60-5810E4DB99E3}" type="presParOf" srcId="{CE9FED42-6462-40F4-93A6-D6BB25CCDB94}" destId="{31BB0E4D-1F26-4B30-8737-8118A50C4FFC}" srcOrd="2" destOrd="0" presId="urn:microsoft.com/office/officeart/2005/8/layout/orgChart1"/>
    <dgm:cxn modelId="{E82B0591-CC6D-4AA6-A327-B7F21E9F4257}" type="presParOf" srcId="{A04776EA-5BAA-426E-9CEA-B24464A5DE62}" destId="{F000044D-1B3B-496F-85C8-53A131E85C46}" srcOrd="2" destOrd="0" presId="urn:microsoft.com/office/officeart/2005/8/layout/orgChart1"/>
    <dgm:cxn modelId="{6C24D1EB-B032-429D-B653-78110179BB4C}" type="presParOf" srcId="{A04776EA-5BAA-426E-9CEA-B24464A5DE62}" destId="{C0E5B066-E0BB-414D-8ED7-23A1516C5B9E}" srcOrd="3" destOrd="0" presId="urn:microsoft.com/office/officeart/2005/8/layout/orgChart1"/>
    <dgm:cxn modelId="{9E07F9B4-48DD-4BF4-AB1F-1D75799002A4}" type="presParOf" srcId="{C0E5B066-E0BB-414D-8ED7-23A1516C5B9E}" destId="{0A4AF118-747F-4C96-862D-6B3C6CEE4078}" srcOrd="0" destOrd="0" presId="urn:microsoft.com/office/officeart/2005/8/layout/orgChart1"/>
    <dgm:cxn modelId="{8B4AEF9B-7B43-46FA-B6BE-0095B51E87B9}" type="presParOf" srcId="{0A4AF118-747F-4C96-862D-6B3C6CEE4078}" destId="{8B335C83-99C9-4F74-9FC7-5044EBE4DCBB}" srcOrd="0" destOrd="0" presId="urn:microsoft.com/office/officeart/2005/8/layout/orgChart1"/>
    <dgm:cxn modelId="{F3CFC00D-E069-4ABB-97ED-F257847DFB74}" type="presParOf" srcId="{0A4AF118-747F-4C96-862D-6B3C6CEE4078}" destId="{DDE945ED-2C63-4CE9-AD92-C10D1703250E}" srcOrd="1" destOrd="0" presId="urn:microsoft.com/office/officeart/2005/8/layout/orgChart1"/>
    <dgm:cxn modelId="{7B27CCDE-6EDF-45A1-853F-AF382480CD2F}" type="presParOf" srcId="{C0E5B066-E0BB-414D-8ED7-23A1516C5B9E}" destId="{ED95B9A8-012A-4AD5-B668-B2A23528FA04}" srcOrd="1" destOrd="0" presId="urn:microsoft.com/office/officeart/2005/8/layout/orgChart1"/>
    <dgm:cxn modelId="{0EE73A2B-303C-4EBE-BE4B-4C396C3111BB}" type="presParOf" srcId="{C0E5B066-E0BB-414D-8ED7-23A1516C5B9E}" destId="{C06C2C01-86DF-4FCD-ACD1-9B812728C3B4}" srcOrd="2" destOrd="0" presId="urn:microsoft.com/office/officeart/2005/8/layout/orgChart1"/>
    <dgm:cxn modelId="{FC087770-D10E-4B7D-AB01-8895B6AA0F03}" type="presParOf" srcId="{572F1B3F-8083-4581-BB48-F7C68ED5B218}" destId="{8806092C-6B79-42A0-8992-3FDF894E3489}" srcOrd="2" destOrd="0" presId="urn:microsoft.com/office/officeart/2005/8/layout/orgChart1"/>
    <dgm:cxn modelId="{3C0A9B86-B23B-49FD-99B7-E541D4DA89D2}" type="presParOf" srcId="{E101B0A5-F4D9-4F8F-96DA-A95B101679DC}" destId="{3D18CDBE-4624-4243-8DF0-79206957C382}" srcOrd="2" destOrd="0" presId="urn:microsoft.com/office/officeart/2005/8/layout/orgChart1"/>
    <dgm:cxn modelId="{15836D73-6E2A-4955-8F9C-BF4B66CF0DB7}" type="presParOf" srcId="{E101B0A5-F4D9-4F8F-96DA-A95B101679DC}" destId="{0F5857ED-5A1D-4B3F-ABD3-AAD45371D166}" srcOrd="3" destOrd="0" presId="urn:microsoft.com/office/officeart/2005/8/layout/orgChart1"/>
    <dgm:cxn modelId="{4FE9984A-7742-4FC8-8895-CC54B0F13C26}" type="presParOf" srcId="{0F5857ED-5A1D-4B3F-ABD3-AAD45371D166}" destId="{D7350F3F-C690-442B-8400-9B3EE20DA05E}" srcOrd="0" destOrd="0" presId="urn:microsoft.com/office/officeart/2005/8/layout/orgChart1"/>
    <dgm:cxn modelId="{FF6B2581-6B48-4D0F-827E-C83EB11E88C1}" type="presParOf" srcId="{D7350F3F-C690-442B-8400-9B3EE20DA05E}" destId="{607AAA25-1856-45E1-802A-19A420AFF8B1}" srcOrd="0" destOrd="0" presId="urn:microsoft.com/office/officeart/2005/8/layout/orgChart1"/>
    <dgm:cxn modelId="{07E77828-6834-496C-960A-AF50AB169C46}" type="presParOf" srcId="{D7350F3F-C690-442B-8400-9B3EE20DA05E}" destId="{FDAB7007-645A-455C-9F4C-98F2942388C6}" srcOrd="1" destOrd="0" presId="urn:microsoft.com/office/officeart/2005/8/layout/orgChart1"/>
    <dgm:cxn modelId="{DFE29129-9FA8-4933-92AA-C9E02AFB559F}" type="presParOf" srcId="{0F5857ED-5A1D-4B3F-ABD3-AAD45371D166}" destId="{18AE5F50-CBFE-4156-B6A4-52019546A01A}" srcOrd="1" destOrd="0" presId="urn:microsoft.com/office/officeart/2005/8/layout/orgChart1"/>
    <dgm:cxn modelId="{E04FD94C-F2EA-49E6-B34C-65E1E28D5576}" type="presParOf" srcId="{18AE5F50-CBFE-4156-B6A4-52019546A01A}" destId="{43CDC63E-5487-457A-8EFA-C27B38E3FD13}" srcOrd="0" destOrd="0" presId="urn:microsoft.com/office/officeart/2005/8/layout/orgChart1"/>
    <dgm:cxn modelId="{B277C4D2-8CC6-49B2-A214-D3CF01450A8E}" type="presParOf" srcId="{18AE5F50-CBFE-4156-B6A4-52019546A01A}" destId="{B0E753E3-F21A-4D5E-B1DC-E6EAB90703D2}" srcOrd="1" destOrd="0" presId="urn:microsoft.com/office/officeart/2005/8/layout/orgChart1"/>
    <dgm:cxn modelId="{8AAE6B4E-7A69-4EAD-8152-C343C5462CFB}" type="presParOf" srcId="{B0E753E3-F21A-4D5E-B1DC-E6EAB90703D2}" destId="{5ABDAE8B-1DE8-4257-89F6-ED48296F62AA}" srcOrd="0" destOrd="0" presId="urn:microsoft.com/office/officeart/2005/8/layout/orgChart1"/>
    <dgm:cxn modelId="{671AEDBA-569F-4B36-B09D-6E542CE62249}" type="presParOf" srcId="{5ABDAE8B-1DE8-4257-89F6-ED48296F62AA}" destId="{5FCC405A-0C25-4895-A3AF-A79718A7DE96}" srcOrd="0" destOrd="0" presId="urn:microsoft.com/office/officeart/2005/8/layout/orgChart1"/>
    <dgm:cxn modelId="{D3856DE8-2031-456F-9BC7-CD856FE28D52}" type="presParOf" srcId="{5ABDAE8B-1DE8-4257-89F6-ED48296F62AA}" destId="{6BADCBC3-572E-4682-8240-B6916E5C7986}" srcOrd="1" destOrd="0" presId="urn:microsoft.com/office/officeart/2005/8/layout/orgChart1"/>
    <dgm:cxn modelId="{F2110C6B-836A-4FAB-A020-834B103DC557}" type="presParOf" srcId="{B0E753E3-F21A-4D5E-B1DC-E6EAB90703D2}" destId="{902F3027-BB09-4A94-BDA1-30DF111B0691}" srcOrd="1" destOrd="0" presId="urn:microsoft.com/office/officeart/2005/8/layout/orgChart1"/>
    <dgm:cxn modelId="{3B25192D-0810-4C96-8FF2-D3ED438F8B62}" type="presParOf" srcId="{902F3027-BB09-4A94-BDA1-30DF111B0691}" destId="{730CCB48-033D-4CA3-849D-530EA28ED075}" srcOrd="0" destOrd="0" presId="urn:microsoft.com/office/officeart/2005/8/layout/orgChart1"/>
    <dgm:cxn modelId="{0EFC6B8C-CB33-4FFB-9217-E2C73AEB0081}" type="presParOf" srcId="{902F3027-BB09-4A94-BDA1-30DF111B0691}" destId="{8C694D54-7C3E-4776-9C50-10D3D5BFC0B1}" srcOrd="1" destOrd="0" presId="urn:microsoft.com/office/officeart/2005/8/layout/orgChart1"/>
    <dgm:cxn modelId="{B27CD02B-D322-496F-8739-56C32297C97C}" type="presParOf" srcId="{8C694D54-7C3E-4776-9C50-10D3D5BFC0B1}" destId="{EB04F16B-0672-41E7-97AB-C910B1392C9B}" srcOrd="0" destOrd="0" presId="urn:microsoft.com/office/officeart/2005/8/layout/orgChart1"/>
    <dgm:cxn modelId="{4E8BAEBF-A4AD-433A-A78B-C0334BA9642D}" type="presParOf" srcId="{EB04F16B-0672-41E7-97AB-C910B1392C9B}" destId="{27F0E0B8-E6E5-491D-8462-8DA4B0A3E2E6}" srcOrd="0" destOrd="0" presId="urn:microsoft.com/office/officeart/2005/8/layout/orgChart1"/>
    <dgm:cxn modelId="{9B721147-7D44-4727-AD8D-02FC4039C9FD}" type="presParOf" srcId="{EB04F16B-0672-41E7-97AB-C910B1392C9B}" destId="{160A3509-0D2E-4801-B3A1-90B139FD436C}" srcOrd="1" destOrd="0" presId="urn:microsoft.com/office/officeart/2005/8/layout/orgChart1"/>
    <dgm:cxn modelId="{D3CF7301-E276-40F4-A5A4-70AF7922D0D9}" type="presParOf" srcId="{8C694D54-7C3E-4776-9C50-10D3D5BFC0B1}" destId="{AEE27063-45F1-40FA-B9F8-BEB045757D3F}" srcOrd="1" destOrd="0" presId="urn:microsoft.com/office/officeart/2005/8/layout/orgChart1"/>
    <dgm:cxn modelId="{38E6D002-6ED5-4D2A-9703-6CCE99F6731B}" type="presParOf" srcId="{AEE27063-45F1-40FA-B9F8-BEB045757D3F}" destId="{F3886517-45C5-4E0D-AB6B-EA546C3DC157}" srcOrd="0" destOrd="0" presId="urn:microsoft.com/office/officeart/2005/8/layout/orgChart1"/>
    <dgm:cxn modelId="{29066BB1-9590-4E43-B7E7-F36F0778BC50}" type="presParOf" srcId="{AEE27063-45F1-40FA-B9F8-BEB045757D3F}" destId="{132013CC-A20E-4D4B-91D3-6E8E928D76D9}" srcOrd="1" destOrd="0" presId="urn:microsoft.com/office/officeart/2005/8/layout/orgChart1"/>
    <dgm:cxn modelId="{6FD01E9A-5837-4BB3-A2C0-A8CA1EA0D11D}" type="presParOf" srcId="{132013CC-A20E-4D4B-91D3-6E8E928D76D9}" destId="{35956C06-62CB-4837-A716-A0272BDED36B}" srcOrd="0" destOrd="0" presId="urn:microsoft.com/office/officeart/2005/8/layout/orgChart1"/>
    <dgm:cxn modelId="{4C0B046A-327E-4088-85C9-1F539865784E}" type="presParOf" srcId="{35956C06-62CB-4837-A716-A0272BDED36B}" destId="{3068EE8C-9EA8-49CA-BE42-A6B41588F7B6}" srcOrd="0" destOrd="0" presId="urn:microsoft.com/office/officeart/2005/8/layout/orgChart1"/>
    <dgm:cxn modelId="{E8E95CA2-064B-40C2-B2D0-6E763ECF5FA5}" type="presParOf" srcId="{35956C06-62CB-4837-A716-A0272BDED36B}" destId="{0DDDF46B-AC64-4D61-B574-CAE344889014}" srcOrd="1" destOrd="0" presId="urn:microsoft.com/office/officeart/2005/8/layout/orgChart1"/>
    <dgm:cxn modelId="{815C51B9-FCA8-4E8B-A0B8-34AB30132182}" type="presParOf" srcId="{132013CC-A20E-4D4B-91D3-6E8E928D76D9}" destId="{59264359-747A-4871-AF86-14966EF2967C}" srcOrd="1" destOrd="0" presId="urn:microsoft.com/office/officeart/2005/8/layout/orgChart1"/>
    <dgm:cxn modelId="{D9DDA8DA-8A91-44F1-AF24-F51BDCEB8D5F}" type="presParOf" srcId="{132013CC-A20E-4D4B-91D3-6E8E928D76D9}" destId="{FFF11DA2-7E21-45A3-86C8-D735C811DC72}" srcOrd="2" destOrd="0" presId="urn:microsoft.com/office/officeart/2005/8/layout/orgChart1"/>
    <dgm:cxn modelId="{FABEC8FB-4071-4A57-8068-120077105087}" type="presParOf" srcId="{AEE27063-45F1-40FA-B9F8-BEB045757D3F}" destId="{FF2F5005-7E73-40D9-A3C2-8238C51EAECF}" srcOrd="2" destOrd="0" presId="urn:microsoft.com/office/officeart/2005/8/layout/orgChart1"/>
    <dgm:cxn modelId="{59CC29E3-F14E-4C76-96D4-ECB0DA83EA60}" type="presParOf" srcId="{AEE27063-45F1-40FA-B9F8-BEB045757D3F}" destId="{BCCCD27F-767B-4789-95C0-A0157D100F4F}" srcOrd="3" destOrd="0" presId="urn:microsoft.com/office/officeart/2005/8/layout/orgChart1"/>
    <dgm:cxn modelId="{33A38389-6391-4811-8B9E-9EE03D7F5F44}" type="presParOf" srcId="{BCCCD27F-767B-4789-95C0-A0157D100F4F}" destId="{083CF965-216F-4D67-B8D4-D1F822B1A1B6}" srcOrd="0" destOrd="0" presId="urn:microsoft.com/office/officeart/2005/8/layout/orgChart1"/>
    <dgm:cxn modelId="{28A98C3A-4785-44E3-8C75-2AA067BCA3CE}" type="presParOf" srcId="{083CF965-216F-4D67-B8D4-D1F822B1A1B6}" destId="{0B473D25-287A-42A3-9178-E0878CCD83A5}" srcOrd="0" destOrd="0" presId="urn:microsoft.com/office/officeart/2005/8/layout/orgChart1"/>
    <dgm:cxn modelId="{44020378-55BC-4E9F-9014-11CC498894F1}" type="presParOf" srcId="{083CF965-216F-4D67-B8D4-D1F822B1A1B6}" destId="{1B255E18-73E9-4735-9E14-3E0A884F9C5C}" srcOrd="1" destOrd="0" presId="urn:microsoft.com/office/officeart/2005/8/layout/orgChart1"/>
    <dgm:cxn modelId="{29713E15-A688-484E-90DA-B01BEB23EDC9}" type="presParOf" srcId="{BCCCD27F-767B-4789-95C0-A0157D100F4F}" destId="{3FF8CEFA-CFAA-4E4A-AA3F-FA10EBEBC335}" srcOrd="1" destOrd="0" presId="urn:microsoft.com/office/officeart/2005/8/layout/orgChart1"/>
    <dgm:cxn modelId="{CAC69BE3-9CA1-439B-9143-E3297252AD5A}" type="presParOf" srcId="{BCCCD27F-767B-4789-95C0-A0157D100F4F}" destId="{EB467090-E7B0-467F-AD8A-98518CB4559D}" srcOrd="2" destOrd="0" presId="urn:microsoft.com/office/officeart/2005/8/layout/orgChart1"/>
    <dgm:cxn modelId="{F0F90E12-1C88-4C55-BB99-FBF38EB1215C}" type="presParOf" srcId="{8C694D54-7C3E-4776-9C50-10D3D5BFC0B1}" destId="{B380ED6A-5714-4DFB-9B56-7108272CAA72}" srcOrd="2" destOrd="0" presId="urn:microsoft.com/office/officeart/2005/8/layout/orgChart1"/>
    <dgm:cxn modelId="{B6D7A7FC-B4A5-4A05-AA20-DEB0F1B648E5}" type="presParOf" srcId="{902F3027-BB09-4A94-BDA1-30DF111B0691}" destId="{AA905A15-7564-4C56-B6CC-C847446805B6}" srcOrd="2" destOrd="0" presId="urn:microsoft.com/office/officeart/2005/8/layout/orgChart1"/>
    <dgm:cxn modelId="{7DEE9693-CE1F-43BB-B124-52325F6E1622}" type="presParOf" srcId="{902F3027-BB09-4A94-BDA1-30DF111B0691}" destId="{E322BDEB-80AA-44A7-88CA-F5574D294A80}" srcOrd="3" destOrd="0" presId="urn:microsoft.com/office/officeart/2005/8/layout/orgChart1"/>
    <dgm:cxn modelId="{0FC93699-B5DF-47FF-9231-F936AEFE44A1}" type="presParOf" srcId="{E322BDEB-80AA-44A7-88CA-F5574D294A80}" destId="{7E860B1D-D9EA-4485-A662-713CA53E74E5}" srcOrd="0" destOrd="0" presId="urn:microsoft.com/office/officeart/2005/8/layout/orgChart1"/>
    <dgm:cxn modelId="{04CF88C4-BB39-4E2C-9492-3EF215683FEC}" type="presParOf" srcId="{7E860B1D-D9EA-4485-A662-713CA53E74E5}" destId="{A796D41C-9D7B-453F-87FD-86BC7E039559}" srcOrd="0" destOrd="0" presId="urn:microsoft.com/office/officeart/2005/8/layout/orgChart1"/>
    <dgm:cxn modelId="{1598E9A2-C17C-4468-8DF9-799A3632CB6F}" type="presParOf" srcId="{7E860B1D-D9EA-4485-A662-713CA53E74E5}" destId="{D19BE342-CA45-4244-B670-B39CA4CD2602}" srcOrd="1" destOrd="0" presId="urn:microsoft.com/office/officeart/2005/8/layout/orgChart1"/>
    <dgm:cxn modelId="{F6813718-DB2C-4E70-B5C8-5D38F46277E5}" type="presParOf" srcId="{E322BDEB-80AA-44A7-88CA-F5574D294A80}" destId="{01FE9C4D-0741-4003-BB38-274E2F144490}" srcOrd="1" destOrd="0" presId="urn:microsoft.com/office/officeart/2005/8/layout/orgChart1"/>
    <dgm:cxn modelId="{471A7CF3-BE6A-44F3-9BC2-B60248F8F1C5}" type="presParOf" srcId="{E322BDEB-80AA-44A7-88CA-F5574D294A80}" destId="{CB4BEA9E-DFA6-4A0B-BB11-A9793E635A80}" srcOrd="2" destOrd="0" presId="urn:microsoft.com/office/officeart/2005/8/layout/orgChart1"/>
    <dgm:cxn modelId="{2DB3FC51-0958-4DCB-BF4C-BCE1E7A04BBA}" type="presParOf" srcId="{902F3027-BB09-4A94-BDA1-30DF111B0691}" destId="{C44E623E-7C84-44F5-B69E-1E7BB8D53CB0}" srcOrd="4" destOrd="0" presId="urn:microsoft.com/office/officeart/2005/8/layout/orgChart1"/>
    <dgm:cxn modelId="{14DD25E0-A6C7-481D-9EF6-0656A6007A91}" type="presParOf" srcId="{902F3027-BB09-4A94-BDA1-30DF111B0691}" destId="{D37DC845-0836-4D8C-B0BB-3BDAF9736991}" srcOrd="5" destOrd="0" presId="urn:microsoft.com/office/officeart/2005/8/layout/orgChart1"/>
    <dgm:cxn modelId="{F002C00D-7D24-4AC2-81EA-EA225F34AD26}" type="presParOf" srcId="{D37DC845-0836-4D8C-B0BB-3BDAF9736991}" destId="{5AC51B71-23F7-402E-9CB3-3B63DD36FC39}" srcOrd="0" destOrd="0" presId="urn:microsoft.com/office/officeart/2005/8/layout/orgChart1"/>
    <dgm:cxn modelId="{76064EB6-BF41-4107-9716-0528AA02E0AF}" type="presParOf" srcId="{5AC51B71-23F7-402E-9CB3-3B63DD36FC39}" destId="{D8989AE5-458B-446D-8F80-9709581AA559}" srcOrd="0" destOrd="0" presId="urn:microsoft.com/office/officeart/2005/8/layout/orgChart1"/>
    <dgm:cxn modelId="{B95AB3BA-C401-445C-B653-2139AEACCC1A}" type="presParOf" srcId="{5AC51B71-23F7-402E-9CB3-3B63DD36FC39}" destId="{B91152D0-7877-482F-8555-8EEEB48A654B}" srcOrd="1" destOrd="0" presId="urn:microsoft.com/office/officeart/2005/8/layout/orgChart1"/>
    <dgm:cxn modelId="{D748D57D-9E53-466C-ADD3-9018F6CDE75C}" type="presParOf" srcId="{D37DC845-0836-4D8C-B0BB-3BDAF9736991}" destId="{3BDCC80F-B08A-4291-81E1-E44F14DD4E93}" srcOrd="1" destOrd="0" presId="urn:microsoft.com/office/officeart/2005/8/layout/orgChart1"/>
    <dgm:cxn modelId="{3EFB94B9-8E5C-4C6B-A90C-AEE5C86F211D}" type="presParOf" srcId="{D37DC845-0836-4D8C-B0BB-3BDAF9736991}" destId="{605E0EC0-9239-48DF-AA7D-26B32F3758B6}" srcOrd="2" destOrd="0" presId="urn:microsoft.com/office/officeart/2005/8/layout/orgChart1"/>
    <dgm:cxn modelId="{57D2A08E-8519-4BCB-AA9D-340722800F6B}" type="presParOf" srcId="{902F3027-BB09-4A94-BDA1-30DF111B0691}" destId="{3129F653-8A82-41E0-A371-3D1F3229DFD7}" srcOrd="6" destOrd="0" presId="urn:microsoft.com/office/officeart/2005/8/layout/orgChart1"/>
    <dgm:cxn modelId="{F1705E65-6CEC-4682-8F83-9093928F5267}" type="presParOf" srcId="{902F3027-BB09-4A94-BDA1-30DF111B0691}" destId="{DA407598-53BD-43E0-9BE8-94FCB4BE4DDB}" srcOrd="7" destOrd="0" presId="urn:microsoft.com/office/officeart/2005/8/layout/orgChart1"/>
    <dgm:cxn modelId="{A445BC36-5527-42D2-A43C-8168240EEE5F}" type="presParOf" srcId="{DA407598-53BD-43E0-9BE8-94FCB4BE4DDB}" destId="{0F848A9B-FD82-4DDB-BFE3-F10F953E74CE}" srcOrd="0" destOrd="0" presId="urn:microsoft.com/office/officeart/2005/8/layout/orgChart1"/>
    <dgm:cxn modelId="{DE099713-DF01-41FE-8DD6-E6DF496830E6}" type="presParOf" srcId="{0F848A9B-FD82-4DDB-BFE3-F10F953E74CE}" destId="{C84626AE-774E-40B9-9B28-09F4670D8DB5}" srcOrd="0" destOrd="0" presId="urn:microsoft.com/office/officeart/2005/8/layout/orgChart1"/>
    <dgm:cxn modelId="{8BDFEBF0-75B2-436C-AABA-2665E65C28FC}" type="presParOf" srcId="{0F848A9B-FD82-4DDB-BFE3-F10F953E74CE}" destId="{010A711F-3171-491C-B60D-9C68FA83BD0A}" srcOrd="1" destOrd="0" presId="urn:microsoft.com/office/officeart/2005/8/layout/orgChart1"/>
    <dgm:cxn modelId="{3EC4CC6B-1282-4F4F-8E5E-054C2A2736EB}" type="presParOf" srcId="{DA407598-53BD-43E0-9BE8-94FCB4BE4DDB}" destId="{4476C4E9-4EFB-4562-8E2D-827AF4BEA485}" srcOrd="1" destOrd="0" presId="urn:microsoft.com/office/officeart/2005/8/layout/orgChart1"/>
    <dgm:cxn modelId="{39DF361D-65D4-49C7-86FF-1A92E8F6C155}" type="presParOf" srcId="{DA407598-53BD-43E0-9BE8-94FCB4BE4DDB}" destId="{8659E676-A1DC-4BAD-BDC3-687E1106BC31}" srcOrd="2" destOrd="0" presId="urn:microsoft.com/office/officeart/2005/8/layout/orgChart1"/>
    <dgm:cxn modelId="{1DB5B75B-91E6-4BB8-BF30-DB2B04BCA437}" type="presParOf" srcId="{B0E753E3-F21A-4D5E-B1DC-E6EAB90703D2}" destId="{5E2CAA50-4DAE-4EFE-9E26-00C816F794B6}" srcOrd="2" destOrd="0" presId="urn:microsoft.com/office/officeart/2005/8/layout/orgChart1"/>
    <dgm:cxn modelId="{8BE039FE-8FAE-4F5B-BF4C-CDD2D8EB3A7B}" type="presParOf" srcId="{18AE5F50-CBFE-4156-B6A4-52019546A01A}" destId="{EBFDF865-B29A-4057-B1B4-835C48B23DE1}" srcOrd="2" destOrd="0" presId="urn:microsoft.com/office/officeart/2005/8/layout/orgChart1"/>
    <dgm:cxn modelId="{13DA84EE-455D-4532-A8C7-2942ED76D30A}" type="presParOf" srcId="{18AE5F50-CBFE-4156-B6A4-52019546A01A}" destId="{E3CE70AD-EC07-45BD-80D2-D73FE8339F77}" srcOrd="3" destOrd="0" presId="urn:microsoft.com/office/officeart/2005/8/layout/orgChart1"/>
    <dgm:cxn modelId="{1EE0F06B-0C47-4356-BF3E-8E4795EE188E}" type="presParOf" srcId="{E3CE70AD-EC07-45BD-80D2-D73FE8339F77}" destId="{79514670-4E18-470F-8914-C84BF6E4C013}" srcOrd="0" destOrd="0" presId="urn:microsoft.com/office/officeart/2005/8/layout/orgChart1"/>
    <dgm:cxn modelId="{964ADD37-870D-42C4-BC87-8A7A4C92300D}" type="presParOf" srcId="{79514670-4E18-470F-8914-C84BF6E4C013}" destId="{6973F609-C6AE-4A39-AFCD-76E374CC583B}" srcOrd="0" destOrd="0" presId="urn:microsoft.com/office/officeart/2005/8/layout/orgChart1"/>
    <dgm:cxn modelId="{05B39B87-ABCE-468A-9B52-04F77F5C3C37}" type="presParOf" srcId="{79514670-4E18-470F-8914-C84BF6E4C013}" destId="{AC3DE485-F4F9-4295-A147-19FE62A3F912}" srcOrd="1" destOrd="0" presId="urn:microsoft.com/office/officeart/2005/8/layout/orgChart1"/>
    <dgm:cxn modelId="{FE8B163E-E85E-406B-87C1-3AD8F44A12ED}" type="presParOf" srcId="{E3CE70AD-EC07-45BD-80D2-D73FE8339F77}" destId="{E29D0F01-DF39-4D36-894E-AE1A5E519C37}" srcOrd="1" destOrd="0" presId="urn:microsoft.com/office/officeart/2005/8/layout/orgChart1"/>
    <dgm:cxn modelId="{855FE2D3-9B19-4265-8649-45EDED92BB69}" type="presParOf" srcId="{E3CE70AD-EC07-45BD-80D2-D73FE8339F77}" destId="{226F4BA6-789D-4F3D-835A-4AEC63C6E432}" srcOrd="2" destOrd="0" presId="urn:microsoft.com/office/officeart/2005/8/layout/orgChart1"/>
    <dgm:cxn modelId="{E7DE4AA4-8E34-4620-9EDC-12076B46F69C}" type="presParOf" srcId="{18AE5F50-CBFE-4156-B6A4-52019546A01A}" destId="{4487CDF1-253C-4835-B951-EC5DBB859710}" srcOrd="4" destOrd="0" presId="urn:microsoft.com/office/officeart/2005/8/layout/orgChart1"/>
    <dgm:cxn modelId="{EACBD070-BA9B-4C1E-BA90-4AF5F916759B}" type="presParOf" srcId="{18AE5F50-CBFE-4156-B6A4-52019546A01A}" destId="{557C993C-4D66-4D91-9EC7-2D42C5A0107D}" srcOrd="5" destOrd="0" presId="urn:microsoft.com/office/officeart/2005/8/layout/orgChart1"/>
    <dgm:cxn modelId="{4FE678B1-1339-4962-B298-687E975B4A84}" type="presParOf" srcId="{557C993C-4D66-4D91-9EC7-2D42C5A0107D}" destId="{42090E02-31A2-45B9-82D7-B985E163499E}" srcOrd="0" destOrd="0" presId="urn:microsoft.com/office/officeart/2005/8/layout/orgChart1"/>
    <dgm:cxn modelId="{0E1EDC72-440C-4E26-B001-BA7EF6557DF1}" type="presParOf" srcId="{42090E02-31A2-45B9-82D7-B985E163499E}" destId="{523DACB1-660C-4415-AC78-624384BF8B6E}" srcOrd="0" destOrd="0" presId="urn:microsoft.com/office/officeart/2005/8/layout/orgChart1"/>
    <dgm:cxn modelId="{21A3E9DF-3BC5-4F87-8CCE-3581E8226DEE}" type="presParOf" srcId="{42090E02-31A2-45B9-82D7-B985E163499E}" destId="{E31D0568-DA11-49A1-8019-5E14E95503B4}" srcOrd="1" destOrd="0" presId="urn:microsoft.com/office/officeart/2005/8/layout/orgChart1"/>
    <dgm:cxn modelId="{2190BB90-A67F-4C9F-8A71-C27227807F4A}" type="presParOf" srcId="{557C993C-4D66-4D91-9EC7-2D42C5A0107D}" destId="{FD92F955-B38F-4943-9E7A-11B59464EA0C}" srcOrd="1" destOrd="0" presId="urn:microsoft.com/office/officeart/2005/8/layout/orgChart1"/>
    <dgm:cxn modelId="{E0831F01-5EE2-4146-9D7E-5C234A91D7E8}" type="presParOf" srcId="{557C993C-4D66-4D91-9EC7-2D42C5A0107D}" destId="{436DEBF1-8476-4BFB-9C99-A43EB1E3E78F}" srcOrd="2" destOrd="0" presId="urn:microsoft.com/office/officeart/2005/8/layout/orgChart1"/>
    <dgm:cxn modelId="{50068CBF-9FD9-4419-BF55-7F951A2A94EA}" type="presParOf" srcId="{0F5857ED-5A1D-4B3F-ABD3-AAD45371D166}" destId="{17C1C07A-796A-444D-99C6-DD645613D71F}" srcOrd="2" destOrd="0" presId="urn:microsoft.com/office/officeart/2005/8/layout/orgChart1"/>
    <dgm:cxn modelId="{C19E2D1D-C68B-4A26-8C43-6EBAEC3448FE}" type="presParOf" srcId="{B210B48D-174F-4B50-8B71-F3112D8411FC}" destId="{145E286D-EBCD-4122-97A9-F8A2192A9EDC}" srcOrd="2" destOrd="0" presId="urn:microsoft.com/office/officeart/2005/8/layout/orgChart1"/>
    <dgm:cxn modelId="{32755902-7231-4380-819D-CF28C4352417}" type="presParOf" srcId="{D9387B7F-C375-45AB-A39B-5E7427D29305}" destId="{12DF59D5-A04D-498A-8C51-7890AA982FA7}" srcOrd="4" destOrd="0" presId="urn:microsoft.com/office/officeart/2005/8/layout/orgChart1"/>
    <dgm:cxn modelId="{ABE500EC-4750-4E80-8051-7315CE3961AE}" type="presParOf" srcId="{D9387B7F-C375-45AB-A39B-5E7427D29305}" destId="{AAD74B85-5E7D-4786-9A99-EF29D7A71828}" srcOrd="5" destOrd="0" presId="urn:microsoft.com/office/officeart/2005/8/layout/orgChart1"/>
    <dgm:cxn modelId="{033966B5-AEA4-49F4-A101-13757745F73A}" type="presParOf" srcId="{AAD74B85-5E7D-4786-9A99-EF29D7A71828}" destId="{9E6877FA-BCEF-444C-8A75-621A4CE7A684}" srcOrd="0" destOrd="0" presId="urn:microsoft.com/office/officeart/2005/8/layout/orgChart1"/>
    <dgm:cxn modelId="{AB9640FD-C832-4356-BFF7-99313FBCC79F}" type="presParOf" srcId="{9E6877FA-BCEF-444C-8A75-621A4CE7A684}" destId="{036DC22D-29A3-44CA-B3DB-53CCEBD22D4B}" srcOrd="0" destOrd="0" presId="urn:microsoft.com/office/officeart/2005/8/layout/orgChart1"/>
    <dgm:cxn modelId="{C8DA11B1-2D4A-4B29-8FA9-39011BDF7A81}" type="presParOf" srcId="{9E6877FA-BCEF-444C-8A75-621A4CE7A684}" destId="{62855976-8F95-4C7F-814C-F8BA8CE7298A}" srcOrd="1" destOrd="0" presId="urn:microsoft.com/office/officeart/2005/8/layout/orgChart1"/>
    <dgm:cxn modelId="{8018DD74-E828-401D-8D3C-81B4E1A65F9D}" type="presParOf" srcId="{AAD74B85-5E7D-4786-9A99-EF29D7A71828}" destId="{C05EDC62-46E2-4394-9152-03AD9F6BEAFE}" srcOrd="1" destOrd="0" presId="urn:microsoft.com/office/officeart/2005/8/layout/orgChart1"/>
    <dgm:cxn modelId="{4D509E6B-BB4D-4FE1-A8E5-6B44F9AD4492}" type="presParOf" srcId="{C05EDC62-46E2-4394-9152-03AD9F6BEAFE}" destId="{FF768B14-BD56-4475-852F-1826A9D75EA9}" srcOrd="0" destOrd="0" presId="urn:microsoft.com/office/officeart/2005/8/layout/orgChart1"/>
    <dgm:cxn modelId="{FD2BBE26-C46B-45D1-9C5B-E0863D12B420}" type="presParOf" srcId="{C05EDC62-46E2-4394-9152-03AD9F6BEAFE}" destId="{F6033625-3D47-4CE7-A532-2F5A1114FF44}" srcOrd="1" destOrd="0" presId="urn:microsoft.com/office/officeart/2005/8/layout/orgChart1"/>
    <dgm:cxn modelId="{46AB476F-8682-4F19-A0DE-A53673B90BEA}" type="presParOf" srcId="{F6033625-3D47-4CE7-A532-2F5A1114FF44}" destId="{EDA02E7D-4C83-4E85-ABF4-EBE22612FEF0}" srcOrd="0" destOrd="0" presId="urn:microsoft.com/office/officeart/2005/8/layout/orgChart1"/>
    <dgm:cxn modelId="{A6E8BC53-442A-4140-AFBE-912781E509D7}" type="presParOf" srcId="{EDA02E7D-4C83-4E85-ABF4-EBE22612FEF0}" destId="{DA451E5F-D4C5-421A-875A-5F4CF97C0128}" srcOrd="0" destOrd="0" presId="urn:microsoft.com/office/officeart/2005/8/layout/orgChart1"/>
    <dgm:cxn modelId="{73D0E07C-79ED-47C0-A149-30A5199CA010}" type="presParOf" srcId="{EDA02E7D-4C83-4E85-ABF4-EBE22612FEF0}" destId="{0D759CEA-4AC6-43D3-AAB3-A7A53BAD08FD}" srcOrd="1" destOrd="0" presId="urn:microsoft.com/office/officeart/2005/8/layout/orgChart1"/>
    <dgm:cxn modelId="{1B4B74EE-B35D-4052-8DC5-98FF3DA824EE}" type="presParOf" srcId="{F6033625-3D47-4CE7-A532-2F5A1114FF44}" destId="{5875C763-2214-40A0-992C-466DAF078E3E}" srcOrd="1" destOrd="0" presId="urn:microsoft.com/office/officeart/2005/8/layout/orgChart1"/>
    <dgm:cxn modelId="{D1559287-C0B3-4379-9D6B-2AEE1501CBFB}" type="presParOf" srcId="{5875C763-2214-40A0-992C-466DAF078E3E}" destId="{79C3F5C2-B4BC-40EF-9FFE-72CA74BDECE8}" srcOrd="0" destOrd="0" presId="urn:microsoft.com/office/officeart/2005/8/layout/orgChart1"/>
    <dgm:cxn modelId="{9EA63DB4-88BA-49B1-B8EA-011F83394F46}" type="presParOf" srcId="{5875C763-2214-40A0-992C-466DAF078E3E}" destId="{BEB4FC31-272E-4978-BB7E-C7BB5DE40EB5}" srcOrd="1" destOrd="0" presId="urn:microsoft.com/office/officeart/2005/8/layout/orgChart1"/>
    <dgm:cxn modelId="{1B8D9081-8C1D-4094-9BBD-BF171BBA8F5D}" type="presParOf" srcId="{BEB4FC31-272E-4978-BB7E-C7BB5DE40EB5}" destId="{24520B52-4498-4AD4-AE1B-498DCF06DE7F}" srcOrd="0" destOrd="0" presId="urn:microsoft.com/office/officeart/2005/8/layout/orgChart1"/>
    <dgm:cxn modelId="{1C746D74-2DDF-4D2F-86C5-03B5A03EBCDC}" type="presParOf" srcId="{24520B52-4498-4AD4-AE1B-498DCF06DE7F}" destId="{8E16F17C-0482-47D6-8E00-567624CB38A8}" srcOrd="0" destOrd="0" presId="urn:microsoft.com/office/officeart/2005/8/layout/orgChart1"/>
    <dgm:cxn modelId="{03EE58E4-5412-4502-9A88-590EF6AEE70C}" type="presParOf" srcId="{24520B52-4498-4AD4-AE1B-498DCF06DE7F}" destId="{94A8F18C-40AD-4640-8395-BAD4D2308224}" srcOrd="1" destOrd="0" presId="urn:microsoft.com/office/officeart/2005/8/layout/orgChart1"/>
    <dgm:cxn modelId="{229AE136-7752-436A-A221-C45B08B2B2F8}" type="presParOf" srcId="{BEB4FC31-272E-4978-BB7E-C7BB5DE40EB5}" destId="{BEFC588D-9345-4113-A0EB-8B880F48C718}" srcOrd="1" destOrd="0" presId="urn:microsoft.com/office/officeart/2005/8/layout/orgChart1"/>
    <dgm:cxn modelId="{8E1FED13-0830-427F-8099-82B14F34582B}" type="presParOf" srcId="{BEFC588D-9345-4113-A0EB-8B880F48C718}" destId="{8962C293-580E-4A2C-8433-B0C2554D589D}" srcOrd="0" destOrd="0" presId="urn:microsoft.com/office/officeart/2005/8/layout/orgChart1"/>
    <dgm:cxn modelId="{28E8C094-7518-4D70-AA7F-43208891DBE8}" type="presParOf" srcId="{BEFC588D-9345-4113-A0EB-8B880F48C718}" destId="{75A0EE39-3F94-4209-9714-64167C4C5559}" srcOrd="1" destOrd="0" presId="urn:microsoft.com/office/officeart/2005/8/layout/orgChart1"/>
    <dgm:cxn modelId="{22DE77CC-06C4-4F03-B9F3-874F38B1C7A3}" type="presParOf" srcId="{75A0EE39-3F94-4209-9714-64167C4C5559}" destId="{0E25738A-C6ED-4C52-96CE-40AD54511D04}" srcOrd="0" destOrd="0" presId="urn:microsoft.com/office/officeart/2005/8/layout/orgChart1"/>
    <dgm:cxn modelId="{06DBB6A9-FF4C-4F9E-B03A-2E085DA8F2A8}" type="presParOf" srcId="{0E25738A-C6ED-4C52-96CE-40AD54511D04}" destId="{671C063B-16B8-4216-9D11-42A12A782504}" srcOrd="0" destOrd="0" presId="urn:microsoft.com/office/officeart/2005/8/layout/orgChart1"/>
    <dgm:cxn modelId="{ABE64598-53EF-448A-BFCB-4FB806ED36AF}" type="presParOf" srcId="{0E25738A-C6ED-4C52-96CE-40AD54511D04}" destId="{BD7DA09F-9A3A-494E-92EA-4EE433BCC2DD}" srcOrd="1" destOrd="0" presId="urn:microsoft.com/office/officeart/2005/8/layout/orgChart1"/>
    <dgm:cxn modelId="{340C8985-0265-4CEB-A415-52B951DBD828}" type="presParOf" srcId="{75A0EE39-3F94-4209-9714-64167C4C5559}" destId="{1BFF3422-DE76-42CC-901F-84B72FAC1CC2}" srcOrd="1" destOrd="0" presId="urn:microsoft.com/office/officeart/2005/8/layout/orgChart1"/>
    <dgm:cxn modelId="{444A59CA-ED14-4494-8B0A-8885A51A6268}" type="presParOf" srcId="{75A0EE39-3F94-4209-9714-64167C4C5559}" destId="{90F0ECFF-E9BB-447A-910E-A867CFE51599}" srcOrd="2" destOrd="0" presId="urn:microsoft.com/office/officeart/2005/8/layout/orgChart1"/>
    <dgm:cxn modelId="{AA2BDD57-0FA4-490E-8CA8-E7664BD6A796}" type="presParOf" srcId="{BEFC588D-9345-4113-A0EB-8B880F48C718}" destId="{CD744067-A8A7-4D47-8E47-F5A275139B2D}" srcOrd="2" destOrd="0" presId="urn:microsoft.com/office/officeart/2005/8/layout/orgChart1"/>
    <dgm:cxn modelId="{D8AA8ADA-CE67-45DD-9DA8-90D49F764112}" type="presParOf" srcId="{BEFC588D-9345-4113-A0EB-8B880F48C718}" destId="{282604CB-6A42-4D7D-89E3-7E2132F14691}" srcOrd="3" destOrd="0" presId="urn:microsoft.com/office/officeart/2005/8/layout/orgChart1"/>
    <dgm:cxn modelId="{2A131E6D-4500-4453-B7EF-9B8A7B2BC4B9}" type="presParOf" srcId="{282604CB-6A42-4D7D-89E3-7E2132F14691}" destId="{709E3970-E573-4048-B286-E08E123E91A0}" srcOrd="0" destOrd="0" presId="urn:microsoft.com/office/officeart/2005/8/layout/orgChart1"/>
    <dgm:cxn modelId="{43F94F6C-CE8B-4132-83B1-B64DE1DA6486}" type="presParOf" srcId="{709E3970-E573-4048-B286-E08E123E91A0}" destId="{4D692C53-C789-4ECC-9575-06A8E543A36C}" srcOrd="0" destOrd="0" presId="urn:microsoft.com/office/officeart/2005/8/layout/orgChart1"/>
    <dgm:cxn modelId="{27C49C9B-6C54-44FB-8599-F5477E6E237F}" type="presParOf" srcId="{709E3970-E573-4048-B286-E08E123E91A0}" destId="{1C041108-5414-4CA5-B899-73671C59DFC4}" srcOrd="1" destOrd="0" presId="urn:microsoft.com/office/officeart/2005/8/layout/orgChart1"/>
    <dgm:cxn modelId="{0DE8326F-AC2C-48BB-9E84-3CE169537814}" type="presParOf" srcId="{282604CB-6A42-4D7D-89E3-7E2132F14691}" destId="{9F71AE5E-B727-46F9-9CC8-CDFEDA6A94FB}" srcOrd="1" destOrd="0" presId="urn:microsoft.com/office/officeart/2005/8/layout/orgChart1"/>
    <dgm:cxn modelId="{13CA1B95-AFB4-427C-AB94-23892D824089}" type="presParOf" srcId="{282604CB-6A42-4D7D-89E3-7E2132F14691}" destId="{0B51122E-757F-4864-A645-5482960ED620}" srcOrd="2" destOrd="0" presId="urn:microsoft.com/office/officeart/2005/8/layout/orgChart1"/>
    <dgm:cxn modelId="{D7D0AC35-4853-4D89-BD12-F2DCDA6D91D2}" type="presParOf" srcId="{BEB4FC31-272E-4978-BB7E-C7BB5DE40EB5}" destId="{17F1F4C4-ADB6-4C47-8B57-0982379538F2}" srcOrd="2" destOrd="0" presId="urn:microsoft.com/office/officeart/2005/8/layout/orgChart1"/>
    <dgm:cxn modelId="{598AFC39-FFD7-4DB2-8D04-A5D4663037EE}" type="presParOf" srcId="{5875C763-2214-40A0-992C-466DAF078E3E}" destId="{856B19E2-6D20-4F98-A395-742DA05E6ED5}" srcOrd="2" destOrd="0" presId="urn:microsoft.com/office/officeart/2005/8/layout/orgChart1"/>
    <dgm:cxn modelId="{833EC654-5BA7-40D5-AF31-BC5B8ED5E1AB}" type="presParOf" srcId="{5875C763-2214-40A0-992C-466DAF078E3E}" destId="{ABD13173-8944-4BF5-8A46-E51D04244E03}" srcOrd="3" destOrd="0" presId="urn:microsoft.com/office/officeart/2005/8/layout/orgChart1"/>
    <dgm:cxn modelId="{00594C61-0B57-4ABF-BBB6-4217BA002828}" type="presParOf" srcId="{ABD13173-8944-4BF5-8A46-E51D04244E03}" destId="{8AE397BD-E969-4AE7-877A-3D446D26C71C}" srcOrd="0" destOrd="0" presId="urn:microsoft.com/office/officeart/2005/8/layout/orgChart1"/>
    <dgm:cxn modelId="{64ED66E1-E159-46A9-8644-241713E80D8F}" type="presParOf" srcId="{8AE397BD-E969-4AE7-877A-3D446D26C71C}" destId="{C9DCDEF7-DA0F-47EF-B40D-99E4C18C22CB}" srcOrd="0" destOrd="0" presId="urn:microsoft.com/office/officeart/2005/8/layout/orgChart1"/>
    <dgm:cxn modelId="{7C5C1564-7672-478C-A2BB-0A72788A815C}" type="presParOf" srcId="{8AE397BD-E969-4AE7-877A-3D446D26C71C}" destId="{6BD088D5-A26A-422D-A45A-03C7CDC5C715}" srcOrd="1" destOrd="0" presId="urn:microsoft.com/office/officeart/2005/8/layout/orgChart1"/>
    <dgm:cxn modelId="{4DD3D30E-28DD-4AED-971D-46B43399CC9B}" type="presParOf" srcId="{ABD13173-8944-4BF5-8A46-E51D04244E03}" destId="{27B1109B-C99A-4BF2-9402-0078589C415B}" srcOrd="1" destOrd="0" presId="urn:microsoft.com/office/officeart/2005/8/layout/orgChart1"/>
    <dgm:cxn modelId="{404DD782-2941-43A9-BB12-A4306C8F7B0C}" type="presParOf" srcId="{ABD13173-8944-4BF5-8A46-E51D04244E03}" destId="{057E104B-6499-4E41-9F1B-DF646DD7AD06}" srcOrd="2" destOrd="0" presId="urn:microsoft.com/office/officeart/2005/8/layout/orgChart1"/>
    <dgm:cxn modelId="{82DE5EAF-1A05-4B97-8A77-AFB0396A4B19}" type="presParOf" srcId="{5875C763-2214-40A0-992C-466DAF078E3E}" destId="{2701A435-729D-451D-8B58-65387F8A83AD}" srcOrd="4" destOrd="0" presId="urn:microsoft.com/office/officeart/2005/8/layout/orgChart1"/>
    <dgm:cxn modelId="{7F325C8B-4971-4554-9327-53434748B003}" type="presParOf" srcId="{5875C763-2214-40A0-992C-466DAF078E3E}" destId="{901E3D34-EF83-44B0-9D47-F7E42EE6CAA9}" srcOrd="5" destOrd="0" presId="urn:microsoft.com/office/officeart/2005/8/layout/orgChart1"/>
    <dgm:cxn modelId="{E50EE784-6C61-49B2-ADEC-A2920D545C38}" type="presParOf" srcId="{901E3D34-EF83-44B0-9D47-F7E42EE6CAA9}" destId="{996ADBE7-F4E9-4E84-990D-C1E958810B32}" srcOrd="0" destOrd="0" presId="urn:microsoft.com/office/officeart/2005/8/layout/orgChart1"/>
    <dgm:cxn modelId="{29929DA3-A335-4422-97C2-82533EB38FC9}" type="presParOf" srcId="{996ADBE7-F4E9-4E84-990D-C1E958810B32}" destId="{387D7070-CF36-4D7E-9512-BC0BA0B02281}" srcOrd="0" destOrd="0" presId="urn:microsoft.com/office/officeart/2005/8/layout/orgChart1"/>
    <dgm:cxn modelId="{8F7AD28E-73EB-4538-9AB8-F4119ECE74E7}" type="presParOf" srcId="{996ADBE7-F4E9-4E84-990D-C1E958810B32}" destId="{25A83A32-2E34-4948-B38B-401971A0E1E7}" srcOrd="1" destOrd="0" presId="urn:microsoft.com/office/officeart/2005/8/layout/orgChart1"/>
    <dgm:cxn modelId="{973BB298-30F9-4B21-B659-DEE64B2A3F07}" type="presParOf" srcId="{901E3D34-EF83-44B0-9D47-F7E42EE6CAA9}" destId="{E9760B62-FD9A-42E9-9442-31C7B9BFB481}" srcOrd="1" destOrd="0" presId="urn:microsoft.com/office/officeart/2005/8/layout/orgChart1"/>
    <dgm:cxn modelId="{7126B5C0-ADBE-4998-8DCC-E5877983114C}" type="presParOf" srcId="{901E3D34-EF83-44B0-9D47-F7E42EE6CAA9}" destId="{7037AEF5-D634-405C-940C-912AAA0B46D6}" srcOrd="2" destOrd="0" presId="urn:microsoft.com/office/officeart/2005/8/layout/orgChart1"/>
    <dgm:cxn modelId="{7326E94E-6162-4E3F-BD0C-1D7F3F783916}" type="presParOf" srcId="{5875C763-2214-40A0-992C-466DAF078E3E}" destId="{0E348423-9814-4AF7-893F-9C2C3C283C79}" srcOrd="6" destOrd="0" presId="urn:microsoft.com/office/officeart/2005/8/layout/orgChart1"/>
    <dgm:cxn modelId="{4751CB12-B225-49E3-A347-7CD2C853D728}" type="presParOf" srcId="{5875C763-2214-40A0-992C-466DAF078E3E}" destId="{2A9F35D3-FC6A-4176-92AD-120846B33118}" srcOrd="7" destOrd="0" presId="urn:microsoft.com/office/officeart/2005/8/layout/orgChart1"/>
    <dgm:cxn modelId="{652963CC-9679-43E2-91AA-D2A4EE53DDEC}" type="presParOf" srcId="{2A9F35D3-FC6A-4176-92AD-120846B33118}" destId="{D9FF8A0C-D239-4593-BE37-C7019F84FC34}" srcOrd="0" destOrd="0" presId="urn:microsoft.com/office/officeart/2005/8/layout/orgChart1"/>
    <dgm:cxn modelId="{85FCA0D2-A3FC-4B6B-8EFC-C8ED4B6337E5}" type="presParOf" srcId="{D9FF8A0C-D239-4593-BE37-C7019F84FC34}" destId="{7BDE7FFD-99C5-475F-B1DC-9CC74E8FD75E}" srcOrd="0" destOrd="0" presId="urn:microsoft.com/office/officeart/2005/8/layout/orgChart1"/>
    <dgm:cxn modelId="{6B90891F-81FB-409E-8C65-D50DBB2F4713}" type="presParOf" srcId="{D9FF8A0C-D239-4593-BE37-C7019F84FC34}" destId="{8F757222-A1B2-47FC-AB3F-A64206E7D3C3}" srcOrd="1" destOrd="0" presId="urn:microsoft.com/office/officeart/2005/8/layout/orgChart1"/>
    <dgm:cxn modelId="{B82AABFE-EC3A-4826-9B37-88041ADE6D64}" type="presParOf" srcId="{2A9F35D3-FC6A-4176-92AD-120846B33118}" destId="{6EBE5135-320B-4A55-88DB-D008C06457BF}" srcOrd="1" destOrd="0" presId="urn:microsoft.com/office/officeart/2005/8/layout/orgChart1"/>
    <dgm:cxn modelId="{2753B2E0-4363-4D94-AC89-90E19D983B4E}" type="presParOf" srcId="{2A9F35D3-FC6A-4176-92AD-120846B33118}" destId="{E77FBADF-A866-4D86-AFAD-8D8CE32F5EBB}" srcOrd="2" destOrd="0" presId="urn:microsoft.com/office/officeart/2005/8/layout/orgChart1"/>
    <dgm:cxn modelId="{AFEF9806-2382-4402-A4C0-38809F2B5D76}" type="presParOf" srcId="{F6033625-3D47-4CE7-A532-2F5A1114FF44}" destId="{B7B53D00-E2D0-422E-A1BA-6265DF0F6947}" srcOrd="2" destOrd="0" presId="urn:microsoft.com/office/officeart/2005/8/layout/orgChart1"/>
    <dgm:cxn modelId="{B2CFD7C0-0BED-4309-8E5B-0872F33BB8D6}" type="presParOf" srcId="{C05EDC62-46E2-4394-9152-03AD9F6BEAFE}" destId="{7A05CAA8-1C13-424B-9059-90C9BCFEFD75}" srcOrd="2" destOrd="0" presId="urn:microsoft.com/office/officeart/2005/8/layout/orgChart1"/>
    <dgm:cxn modelId="{DD2AB1F0-A197-4BA8-9CAB-D61087F47D16}" type="presParOf" srcId="{C05EDC62-46E2-4394-9152-03AD9F6BEAFE}" destId="{06344C39-7029-4858-99E2-71BBFA1DC581}" srcOrd="3" destOrd="0" presId="urn:microsoft.com/office/officeart/2005/8/layout/orgChart1"/>
    <dgm:cxn modelId="{BFDA9243-2E8E-4358-8357-7DA77F7FD8C0}" type="presParOf" srcId="{06344C39-7029-4858-99E2-71BBFA1DC581}" destId="{29CAB8EB-3076-494B-854D-548A54C8D5B0}" srcOrd="0" destOrd="0" presId="urn:microsoft.com/office/officeart/2005/8/layout/orgChart1"/>
    <dgm:cxn modelId="{7535DD07-C2C4-4C94-87AF-BEC976AC7CFE}" type="presParOf" srcId="{29CAB8EB-3076-494B-854D-548A54C8D5B0}" destId="{311D89C8-69BD-433A-BAC3-F69B706F5D8B}" srcOrd="0" destOrd="0" presId="urn:microsoft.com/office/officeart/2005/8/layout/orgChart1"/>
    <dgm:cxn modelId="{9ED45841-4663-4E1B-9F8D-3824DB926F9E}" type="presParOf" srcId="{29CAB8EB-3076-494B-854D-548A54C8D5B0}" destId="{37B98A63-BFE2-4135-AA35-87EF591DC0CD}" srcOrd="1" destOrd="0" presId="urn:microsoft.com/office/officeart/2005/8/layout/orgChart1"/>
    <dgm:cxn modelId="{7269CA52-78D6-44DC-B966-032682B423C6}" type="presParOf" srcId="{06344C39-7029-4858-99E2-71BBFA1DC581}" destId="{8AC43ED2-742E-4DA2-BC2C-980CCF6A88B7}" srcOrd="1" destOrd="0" presId="urn:microsoft.com/office/officeart/2005/8/layout/orgChart1"/>
    <dgm:cxn modelId="{10CB3412-D66E-4D1D-8A83-B989CB163F5A}" type="presParOf" srcId="{8AC43ED2-742E-4DA2-BC2C-980CCF6A88B7}" destId="{26309802-F29D-4D1E-A460-BB4A869007F5}" srcOrd="0" destOrd="0" presId="urn:microsoft.com/office/officeart/2005/8/layout/orgChart1"/>
    <dgm:cxn modelId="{53EFCE09-57FE-458C-AE90-70D510494FA4}" type="presParOf" srcId="{8AC43ED2-742E-4DA2-BC2C-980CCF6A88B7}" destId="{5D297053-0071-49C5-9E63-32CFA6582B49}" srcOrd="1" destOrd="0" presId="urn:microsoft.com/office/officeart/2005/8/layout/orgChart1"/>
    <dgm:cxn modelId="{B8C10533-DCF9-4F8B-8362-2706531FF62C}" type="presParOf" srcId="{5D297053-0071-49C5-9E63-32CFA6582B49}" destId="{8C5B9980-37A1-4780-A9FA-118E2536951B}" srcOrd="0" destOrd="0" presId="urn:microsoft.com/office/officeart/2005/8/layout/orgChart1"/>
    <dgm:cxn modelId="{CE77AB7C-DC50-4A0A-9C41-33A23C164DB4}" type="presParOf" srcId="{8C5B9980-37A1-4780-A9FA-118E2536951B}" destId="{D6286EDA-AA98-4DD8-B8CD-90D029992F22}" srcOrd="0" destOrd="0" presId="urn:microsoft.com/office/officeart/2005/8/layout/orgChart1"/>
    <dgm:cxn modelId="{BFBD2B8E-7B00-45FB-ACDB-ABDDA06DE0C7}" type="presParOf" srcId="{8C5B9980-37A1-4780-A9FA-118E2536951B}" destId="{14BB09D8-DDA6-443E-970A-4ED4F2F39D98}" srcOrd="1" destOrd="0" presId="urn:microsoft.com/office/officeart/2005/8/layout/orgChart1"/>
    <dgm:cxn modelId="{6FA79B2E-9110-4C24-9473-A68BDBDC10A0}" type="presParOf" srcId="{5D297053-0071-49C5-9E63-32CFA6582B49}" destId="{A0DCD4D9-8442-459C-B5BD-9330464066D1}" srcOrd="1" destOrd="0" presId="urn:microsoft.com/office/officeart/2005/8/layout/orgChart1"/>
    <dgm:cxn modelId="{D08A266F-2223-485B-8FF6-6FB57231789A}" type="presParOf" srcId="{A0DCD4D9-8442-459C-B5BD-9330464066D1}" destId="{447D1589-FC91-473B-885D-0F3984EBE084}" srcOrd="0" destOrd="0" presId="urn:microsoft.com/office/officeart/2005/8/layout/orgChart1"/>
    <dgm:cxn modelId="{6036E164-B910-41DD-94E8-C50C1BCF68E6}" type="presParOf" srcId="{A0DCD4D9-8442-459C-B5BD-9330464066D1}" destId="{10B0DEDD-3287-4080-8427-C777139598E9}" srcOrd="1" destOrd="0" presId="urn:microsoft.com/office/officeart/2005/8/layout/orgChart1"/>
    <dgm:cxn modelId="{E11B7F0B-9A84-4CE5-AD0B-306FDFDA1849}" type="presParOf" srcId="{10B0DEDD-3287-4080-8427-C777139598E9}" destId="{E73C18A7-609A-4BA2-9B99-2931B3DF8945}" srcOrd="0" destOrd="0" presId="urn:microsoft.com/office/officeart/2005/8/layout/orgChart1"/>
    <dgm:cxn modelId="{AFC977AF-01ED-4EE9-AB92-70A067523A76}" type="presParOf" srcId="{E73C18A7-609A-4BA2-9B99-2931B3DF8945}" destId="{D8C5B39D-AAA7-4E64-91AE-37F6531E52D2}" srcOrd="0" destOrd="0" presId="urn:microsoft.com/office/officeart/2005/8/layout/orgChart1"/>
    <dgm:cxn modelId="{5244B098-C2A0-452B-ACBE-A2A9BA9C21FD}" type="presParOf" srcId="{E73C18A7-609A-4BA2-9B99-2931B3DF8945}" destId="{019B1D42-7B45-4F68-B53D-A23AE0BD27B3}" srcOrd="1" destOrd="0" presId="urn:microsoft.com/office/officeart/2005/8/layout/orgChart1"/>
    <dgm:cxn modelId="{8D65510F-D333-4D44-BEDB-44FC6B894BC5}" type="presParOf" srcId="{10B0DEDD-3287-4080-8427-C777139598E9}" destId="{807C6D0A-C680-4012-8911-331C41E89DBE}" srcOrd="1" destOrd="0" presId="urn:microsoft.com/office/officeart/2005/8/layout/orgChart1"/>
    <dgm:cxn modelId="{22D79DB5-BCEF-41DF-89D3-F9FE2455C32C}" type="presParOf" srcId="{807C6D0A-C680-4012-8911-331C41E89DBE}" destId="{711067C1-FDA0-4D91-9478-8DC24E7F1132}" srcOrd="0" destOrd="0" presId="urn:microsoft.com/office/officeart/2005/8/layout/orgChart1"/>
    <dgm:cxn modelId="{D1C941F1-521C-4D21-858E-E8506C720835}" type="presParOf" srcId="{807C6D0A-C680-4012-8911-331C41E89DBE}" destId="{DD1AC96E-EBBD-4FD2-A42C-6571246E9027}" srcOrd="1" destOrd="0" presId="urn:microsoft.com/office/officeart/2005/8/layout/orgChart1"/>
    <dgm:cxn modelId="{57A73DF6-1719-4C14-A609-A82F6B7652DF}" type="presParOf" srcId="{DD1AC96E-EBBD-4FD2-A42C-6571246E9027}" destId="{05671E7F-8CEB-4B89-888C-AB4D22F80A73}" srcOrd="0" destOrd="0" presId="urn:microsoft.com/office/officeart/2005/8/layout/orgChart1"/>
    <dgm:cxn modelId="{5BEA1FD9-76E1-4781-A1C5-C3A28982C312}" type="presParOf" srcId="{05671E7F-8CEB-4B89-888C-AB4D22F80A73}" destId="{CC6306A0-54BE-47B4-909A-E16AAC35887F}" srcOrd="0" destOrd="0" presId="urn:microsoft.com/office/officeart/2005/8/layout/orgChart1"/>
    <dgm:cxn modelId="{B5105C27-869E-4A9C-89A4-9302F710531B}" type="presParOf" srcId="{05671E7F-8CEB-4B89-888C-AB4D22F80A73}" destId="{C4128C42-F5AF-4D85-92B9-1D9B1B218378}" srcOrd="1" destOrd="0" presId="urn:microsoft.com/office/officeart/2005/8/layout/orgChart1"/>
    <dgm:cxn modelId="{2A5F4A26-9364-46DE-A3AD-9251D98EFE2C}" type="presParOf" srcId="{DD1AC96E-EBBD-4FD2-A42C-6571246E9027}" destId="{3B085607-CC08-4B95-AF35-B8C3AD965C08}" srcOrd="1" destOrd="0" presId="urn:microsoft.com/office/officeart/2005/8/layout/orgChart1"/>
    <dgm:cxn modelId="{42935167-DE11-40B2-AA93-D161A6C979EF}" type="presParOf" srcId="{DD1AC96E-EBBD-4FD2-A42C-6571246E9027}" destId="{96BC222B-BDCF-4B52-A592-C1A783192AAC}" srcOrd="2" destOrd="0" presId="urn:microsoft.com/office/officeart/2005/8/layout/orgChart1"/>
    <dgm:cxn modelId="{19E40D4D-CD72-405C-95AE-F3F31F1CF02D}" type="presParOf" srcId="{807C6D0A-C680-4012-8911-331C41E89DBE}" destId="{D14EBFF0-F9EE-4F34-9F1A-2A532479D955}" srcOrd="2" destOrd="0" presId="urn:microsoft.com/office/officeart/2005/8/layout/orgChart1"/>
    <dgm:cxn modelId="{E9CB3B85-29D6-4837-B927-4BBE5370590A}" type="presParOf" srcId="{807C6D0A-C680-4012-8911-331C41E89DBE}" destId="{75ADDE51-48CD-4035-BE49-95A56EA1C9DF}" srcOrd="3" destOrd="0" presId="urn:microsoft.com/office/officeart/2005/8/layout/orgChart1"/>
    <dgm:cxn modelId="{DCDEFE7E-D4BC-4AFA-949F-0196BC6935C0}" type="presParOf" srcId="{75ADDE51-48CD-4035-BE49-95A56EA1C9DF}" destId="{4B722AAD-1975-45C1-BB28-38FCF7B7FE2B}" srcOrd="0" destOrd="0" presId="urn:microsoft.com/office/officeart/2005/8/layout/orgChart1"/>
    <dgm:cxn modelId="{9A8B9B86-6DE2-42B0-936C-430190FB3C4C}" type="presParOf" srcId="{4B722AAD-1975-45C1-BB28-38FCF7B7FE2B}" destId="{1F333736-2482-44BC-8A7A-23DFE895D724}" srcOrd="0" destOrd="0" presId="urn:microsoft.com/office/officeart/2005/8/layout/orgChart1"/>
    <dgm:cxn modelId="{E42159C2-C800-49B0-8047-BE23E56E4F42}" type="presParOf" srcId="{4B722AAD-1975-45C1-BB28-38FCF7B7FE2B}" destId="{B3263388-C60C-4A0A-9AA8-F0AD057F39A6}" srcOrd="1" destOrd="0" presId="urn:microsoft.com/office/officeart/2005/8/layout/orgChart1"/>
    <dgm:cxn modelId="{C8596A72-5342-48AA-9A3A-9AD769E4C1BA}" type="presParOf" srcId="{75ADDE51-48CD-4035-BE49-95A56EA1C9DF}" destId="{68852854-D9C1-42F1-9EF2-C9BFEB67C2BE}" srcOrd="1" destOrd="0" presId="urn:microsoft.com/office/officeart/2005/8/layout/orgChart1"/>
    <dgm:cxn modelId="{E753612A-F55C-46FC-A21F-0DA7B7F9FD0C}" type="presParOf" srcId="{75ADDE51-48CD-4035-BE49-95A56EA1C9DF}" destId="{33EBB9A9-8CF7-4714-8790-020D7613E31D}" srcOrd="2" destOrd="0" presId="urn:microsoft.com/office/officeart/2005/8/layout/orgChart1"/>
    <dgm:cxn modelId="{2CF87A04-F278-4499-A558-91C649E2D7E5}" type="presParOf" srcId="{10B0DEDD-3287-4080-8427-C777139598E9}" destId="{C04F85A2-F2D0-4DA8-A0AB-25DD805ECF5F}" srcOrd="2" destOrd="0" presId="urn:microsoft.com/office/officeart/2005/8/layout/orgChart1"/>
    <dgm:cxn modelId="{160A3ACD-CF0B-40CA-9273-B93796F31480}" type="presParOf" srcId="{A0DCD4D9-8442-459C-B5BD-9330464066D1}" destId="{48F632A8-95EC-46CE-BD39-674F6D7C4CA8}" srcOrd="2" destOrd="0" presId="urn:microsoft.com/office/officeart/2005/8/layout/orgChart1"/>
    <dgm:cxn modelId="{9BDBEAEC-9411-4BE5-97B0-E9FBE3130522}" type="presParOf" srcId="{A0DCD4D9-8442-459C-B5BD-9330464066D1}" destId="{139AAD3E-8966-4B71-8C93-E3B6AAEA1BE3}" srcOrd="3" destOrd="0" presId="urn:microsoft.com/office/officeart/2005/8/layout/orgChart1"/>
    <dgm:cxn modelId="{FFB9DF87-5536-440A-939E-F8F199304B1E}" type="presParOf" srcId="{139AAD3E-8966-4B71-8C93-E3B6AAEA1BE3}" destId="{19A7858D-8877-46AF-BF6F-BE348FBF7E60}" srcOrd="0" destOrd="0" presId="urn:microsoft.com/office/officeart/2005/8/layout/orgChart1"/>
    <dgm:cxn modelId="{D4EC3678-14A1-4C0E-97FC-066160109644}" type="presParOf" srcId="{19A7858D-8877-46AF-BF6F-BE348FBF7E60}" destId="{19BF7DD6-B6B2-4954-8CF3-03713A953790}" srcOrd="0" destOrd="0" presId="urn:microsoft.com/office/officeart/2005/8/layout/orgChart1"/>
    <dgm:cxn modelId="{FBF45999-0B71-4CA6-A9BA-034328B25640}" type="presParOf" srcId="{19A7858D-8877-46AF-BF6F-BE348FBF7E60}" destId="{455B5C19-AC5B-4C4B-8F1C-37B62FB3A282}" srcOrd="1" destOrd="0" presId="urn:microsoft.com/office/officeart/2005/8/layout/orgChart1"/>
    <dgm:cxn modelId="{DBBCD2C1-97AF-410C-B1FF-C3752A399D09}" type="presParOf" srcId="{139AAD3E-8966-4B71-8C93-E3B6AAEA1BE3}" destId="{5F21A935-19BD-4EAD-8162-163B8E3AC39C}" srcOrd="1" destOrd="0" presId="urn:microsoft.com/office/officeart/2005/8/layout/orgChart1"/>
    <dgm:cxn modelId="{0B4092BF-FA7C-4352-915E-50F2EDD151E3}" type="presParOf" srcId="{139AAD3E-8966-4B71-8C93-E3B6AAEA1BE3}" destId="{1DE55C31-3DA5-46DB-A11F-7D630B9103B6}" srcOrd="2" destOrd="0" presId="urn:microsoft.com/office/officeart/2005/8/layout/orgChart1"/>
    <dgm:cxn modelId="{6731B42E-1948-4C8F-87F3-3E9F9D24E2A0}" type="presParOf" srcId="{A0DCD4D9-8442-459C-B5BD-9330464066D1}" destId="{F3EB44AD-7713-4616-A92D-DBD8893AF557}" srcOrd="4" destOrd="0" presId="urn:microsoft.com/office/officeart/2005/8/layout/orgChart1"/>
    <dgm:cxn modelId="{9CB3F6CA-C214-476B-870D-319AFF83E1A4}" type="presParOf" srcId="{A0DCD4D9-8442-459C-B5BD-9330464066D1}" destId="{17A21FDE-1A35-444B-8921-8C4B7C60BE07}" srcOrd="5" destOrd="0" presId="urn:microsoft.com/office/officeart/2005/8/layout/orgChart1"/>
    <dgm:cxn modelId="{FD27161F-743D-463C-8F10-ECA119E0F20A}" type="presParOf" srcId="{17A21FDE-1A35-444B-8921-8C4B7C60BE07}" destId="{B725E8DF-B07C-45E4-B5B7-433CEA8B4E84}" srcOrd="0" destOrd="0" presId="urn:microsoft.com/office/officeart/2005/8/layout/orgChart1"/>
    <dgm:cxn modelId="{6B76B517-F823-42C8-8461-F5C08E54E3CA}" type="presParOf" srcId="{B725E8DF-B07C-45E4-B5B7-433CEA8B4E84}" destId="{AF903C69-6EAB-42B1-A6DC-81449F299989}" srcOrd="0" destOrd="0" presId="urn:microsoft.com/office/officeart/2005/8/layout/orgChart1"/>
    <dgm:cxn modelId="{97AF0C2F-00A8-450A-8F34-B813970A47BA}" type="presParOf" srcId="{B725E8DF-B07C-45E4-B5B7-433CEA8B4E84}" destId="{EA18D5B2-017E-40F1-A121-A7729BE87C43}" srcOrd="1" destOrd="0" presId="urn:microsoft.com/office/officeart/2005/8/layout/orgChart1"/>
    <dgm:cxn modelId="{E155163D-C1EE-40C4-9C37-0B0E5DF7C131}" type="presParOf" srcId="{17A21FDE-1A35-444B-8921-8C4B7C60BE07}" destId="{DB0AA27C-7A60-4298-8DD3-2D3450333052}" srcOrd="1" destOrd="0" presId="urn:microsoft.com/office/officeart/2005/8/layout/orgChart1"/>
    <dgm:cxn modelId="{FA1C3F41-9D3E-48CE-B05B-B6091CD528D8}" type="presParOf" srcId="{17A21FDE-1A35-444B-8921-8C4B7C60BE07}" destId="{50E67178-AFB5-4780-9107-0999BF5D0954}" srcOrd="2" destOrd="0" presId="urn:microsoft.com/office/officeart/2005/8/layout/orgChart1"/>
    <dgm:cxn modelId="{15EC7EA0-6807-4413-8A8E-C1DF18ADA3F6}" type="presParOf" srcId="{5D297053-0071-49C5-9E63-32CFA6582B49}" destId="{48CF2A63-F825-4901-9511-0A19E98C080E}" srcOrd="2" destOrd="0" presId="urn:microsoft.com/office/officeart/2005/8/layout/orgChart1"/>
    <dgm:cxn modelId="{586AE47F-E654-4466-9F9F-D04C87283A97}" type="presParOf" srcId="{8AC43ED2-742E-4DA2-BC2C-980CCF6A88B7}" destId="{201E7C69-7E34-4597-833A-919E4D3C5552}" srcOrd="2" destOrd="0" presId="urn:microsoft.com/office/officeart/2005/8/layout/orgChart1"/>
    <dgm:cxn modelId="{35656F06-4F7E-4B0A-AAD6-19EDDF32C18C}" type="presParOf" srcId="{8AC43ED2-742E-4DA2-BC2C-980CCF6A88B7}" destId="{CC4FAFA6-842E-4A16-8CBD-0D3DD866E0B4}" srcOrd="3" destOrd="0" presId="urn:microsoft.com/office/officeart/2005/8/layout/orgChart1"/>
    <dgm:cxn modelId="{BB5C5C65-FFA8-48DD-A1A1-50FDC5923791}" type="presParOf" srcId="{CC4FAFA6-842E-4A16-8CBD-0D3DD866E0B4}" destId="{EDEADAB3-786D-4CD8-9C38-969350AD9788}" srcOrd="0" destOrd="0" presId="urn:microsoft.com/office/officeart/2005/8/layout/orgChart1"/>
    <dgm:cxn modelId="{AFCE69E6-9887-4C3C-ADC0-DA3CAF0B1479}" type="presParOf" srcId="{EDEADAB3-786D-4CD8-9C38-969350AD9788}" destId="{95A9981C-CE9E-49ED-A471-B6FD38B922DC}" srcOrd="0" destOrd="0" presId="urn:microsoft.com/office/officeart/2005/8/layout/orgChart1"/>
    <dgm:cxn modelId="{37C12EB9-86AA-40D8-ABC2-34FA7EF8D48E}" type="presParOf" srcId="{EDEADAB3-786D-4CD8-9C38-969350AD9788}" destId="{343AFA4C-1BCC-45FB-ABC6-5FBBB333B4FB}" srcOrd="1" destOrd="0" presId="urn:microsoft.com/office/officeart/2005/8/layout/orgChart1"/>
    <dgm:cxn modelId="{1870C8A8-2F50-4413-ADB6-16349E0A4E39}" type="presParOf" srcId="{CC4FAFA6-842E-4A16-8CBD-0D3DD866E0B4}" destId="{947FEA08-E3DE-42FC-8665-46B09CD97268}" srcOrd="1" destOrd="0" presId="urn:microsoft.com/office/officeart/2005/8/layout/orgChart1"/>
    <dgm:cxn modelId="{BCF8C9B9-1704-46E6-8336-5F209C949935}" type="presParOf" srcId="{CC4FAFA6-842E-4A16-8CBD-0D3DD866E0B4}" destId="{885C5466-08DE-4769-84D5-D34EA4B6F9EB}" srcOrd="2" destOrd="0" presId="urn:microsoft.com/office/officeart/2005/8/layout/orgChart1"/>
    <dgm:cxn modelId="{9ED35C97-3946-4583-A5A4-CD50FEA03665}" type="presParOf" srcId="{8AC43ED2-742E-4DA2-BC2C-980CCF6A88B7}" destId="{F6921EC4-C88E-4E4C-887F-1F3BFC146D43}" srcOrd="4" destOrd="0" presId="urn:microsoft.com/office/officeart/2005/8/layout/orgChart1"/>
    <dgm:cxn modelId="{7D63FF59-2BFA-42DE-B098-66AF378652F2}" type="presParOf" srcId="{8AC43ED2-742E-4DA2-BC2C-980CCF6A88B7}" destId="{A5EFB7F5-579B-44BE-B67E-591633CE9853}" srcOrd="5" destOrd="0" presId="urn:microsoft.com/office/officeart/2005/8/layout/orgChart1"/>
    <dgm:cxn modelId="{E8E9DCCE-02D9-4EF2-A357-382BB6F429B3}" type="presParOf" srcId="{A5EFB7F5-579B-44BE-B67E-591633CE9853}" destId="{A7A48DC3-54BF-403A-B096-F577414FB9FA}" srcOrd="0" destOrd="0" presId="urn:microsoft.com/office/officeart/2005/8/layout/orgChart1"/>
    <dgm:cxn modelId="{88CABCB4-8445-4E2B-B645-1ED862CB3E25}" type="presParOf" srcId="{A7A48DC3-54BF-403A-B096-F577414FB9FA}" destId="{F1DBFC3C-2655-41F6-96B5-90A3645F9115}" srcOrd="0" destOrd="0" presId="urn:microsoft.com/office/officeart/2005/8/layout/orgChart1"/>
    <dgm:cxn modelId="{B25A9BAB-FAAB-4C9C-B1E4-F316BBBBDFF0}" type="presParOf" srcId="{A7A48DC3-54BF-403A-B096-F577414FB9FA}" destId="{86DF0029-3F4A-4D21-AAF4-94CD8845344D}" srcOrd="1" destOrd="0" presId="urn:microsoft.com/office/officeart/2005/8/layout/orgChart1"/>
    <dgm:cxn modelId="{005F9644-D53E-4546-B181-7B38F53B7012}" type="presParOf" srcId="{A5EFB7F5-579B-44BE-B67E-591633CE9853}" destId="{969E5873-8060-404F-9AE7-781A627BCCD4}" srcOrd="1" destOrd="0" presId="urn:microsoft.com/office/officeart/2005/8/layout/orgChart1"/>
    <dgm:cxn modelId="{B6E99577-F970-4CD2-8B69-395F53A52400}" type="presParOf" srcId="{A5EFB7F5-579B-44BE-B67E-591633CE9853}" destId="{8EFB21A8-7D74-4AF6-85E6-917B54075540}" srcOrd="2" destOrd="0" presId="urn:microsoft.com/office/officeart/2005/8/layout/orgChart1"/>
    <dgm:cxn modelId="{2511B35C-AC49-48EA-BB0C-99CDC7607D46}" type="presParOf" srcId="{06344C39-7029-4858-99E2-71BBFA1DC581}" destId="{37C69167-C0D5-4DFF-8D40-DCC69AF44171}" srcOrd="2" destOrd="0" presId="urn:microsoft.com/office/officeart/2005/8/layout/orgChart1"/>
    <dgm:cxn modelId="{F893BB36-CF94-41D1-83A5-FB52CA1617C5}" type="presParOf" srcId="{AAD74B85-5E7D-4786-9A99-EF29D7A71828}" destId="{DFC7093E-873B-4396-AADD-59603BD3998B}" srcOrd="2" destOrd="0" presId="urn:microsoft.com/office/officeart/2005/8/layout/orgChart1"/>
    <dgm:cxn modelId="{E9AF6682-89CF-413A-BC49-898870DF7975}" type="presParOf" srcId="{D9387B7F-C375-45AB-A39B-5E7427D29305}" destId="{31492CDC-EFE5-4FC3-A4C8-48E22FBF83B0}" srcOrd="6" destOrd="0" presId="urn:microsoft.com/office/officeart/2005/8/layout/orgChart1"/>
    <dgm:cxn modelId="{495E870C-1E25-4C91-95E2-35F1C1928150}" type="presParOf" srcId="{D9387B7F-C375-45AB-A39B-5E7427D29305}" destId="{953B7384-A680-41DF-8E21-196C2FC9B740}" srcOrd="7" destOrd="0" presId="urn:microsoft.com/office/officeart/2005/8/layout/orgChart1"/>
    <dgm:cxn modelId="{EDCE4CEA-E358-4EF0-9FD6-C2C00060945B}" type="presParOf" srcId="{953B7384-A680-41DF-8E21-196C2FC9B740}" destId="{F8F355FF-61AD-4235-AF89-F2B6176B00B3}" srcOrd="0" destOrd="0" presId="urn:microsoft.com/office/officeart/2005/8/layout/orgChart1"/>
    <dgm:cxn modelId="{1ACC1F17-D58B-40FB-B652-C9802FF21D65}" type="presParOf" srcId="{F8F355FF-61AD-4235-AF89-F2B6176B00B3}" destId="{137BDFB8-2348-4874-BF1C-4BE279042560}" srcOrd="0" destOrd="0" presId="urn:microsoft.com/office/officeart/2005/8/layout/orgChart1"/>
    <dgm:cxn modelId="{03DDD3ED-A424-4CDD-9B37-8F0046EA150B}" type="presParOf" srcId="{F8F355FF-61AD-4235-AF89-F2B6176B00B3}" destId="{23DDC1AB-66CA-44A3-BA51-002C9AB52413}" srcOrd="1" destOrd="0" presId="urn:microsoft.com/office/officeart/2005/8/layout/orgChart1"/>
    <dgm:cxn modelId="{DC9CAA11-DBAF-4B14-A01A-29E105E5633C}" type="presParOf" srcId="{953B7384-A680-41DF-8E21-196C2FC9B740}" destId="{37329096-6FFE-48B2-9565-08848C3FD3DA}" srcOrd="1" destOrd="0" presId="urn:microsoft.com/office/officeart/2005/8/layout/orgChart1"/>
    <dgm:cxn modelId="{138F0DF9-0CB1-4C62-BA65-909C914FE6ED}" type="presParOf" srcId="{37329096-6FFE-48B2-9565-08848C3FD3DA}" destId="{C2EAD4A7-40C9-4174-A36A-CE03D9705DD2}" srcOrd="0" destOrd="0" presId="urn:microsoft.com/office/officeart/2005/8/layout/orgChart1"/>
    <dgm:cxn modelId="{77304648-4CB1-4534-B96B-574AB676812D}" type="presParOf" srcId="{37329096-6FFE-48B2-9565-08848C3FD3DA}" destId="{E90D39BB-76C7-4F74-AF41-7D7C09AFB938}" srcOrd="1" destOrd="0" presId="urn:microsoft.com/office/officeart/2005/8/layout/orgChart1"/>
    <dgm:cxn modelId="{1DA9ED13-A104-42B3-B896-8BD5A4364122}" type="presParOf" srcId="{E90D39BB-76C7-4F74-AF41-7D7C09AFB938}" destId="{5D46F287-2B95-4B29-8E46-68CD915FD4A3}" srcOrd="0" destOrd="0" presId="urn:microsoft.com/office/officeart/2005/8/layout/orgChart1"/>
    <dgm:cxn modelId="{1AC2BE8C-89AD-4E2D-A399-D4042A7441AE}" type="presParOf" srcId="{5D46F287-2B95-4B29-8E46-68CD915FD4A3}" destId="{DA72DE51-0070-4B0C-BA85-C373B0834C05}" srcOrd="0" destOrd="0" presId="urn:microsoft.com/office/officeart/2005/8/layout/orgChart1"/>
    <dgm:cxn modelId="{35F3063E-F539-40DE-BE8F-56842D049A45}" type="presParOf" srcId="{5D46F287-2B95-4B29-8E46-68CD915FD4A3}" destId="{34C0EDE7-E4A9-4DC8-9050-96668E504796}" srcOrd="1" destOrd="0" presId="urn:microsoft.com/office/officeart/2005/8/layout/orgChart1"/>
    <dgm:cxn modelId="{F18D080A-1F57-471D-94FC-7E2D8275952B}" type="presParOf" srcId="{E90D39BB-76C7-4F74-AF41-7D7C09AFB938}" destId="{52A67D5A-C347-4F3D-80ED-4A1B3A862831}" srcOrd="1" destOrd="0" presId="urn:microsoft.com/office/officeart/2005/8/layout/orgChart1"/>
    <dgm:cxn modelId="{7C21F973-1AE3-404D-8564-28D0B69745E2}" type="presParOf" srcId="{52A67D5A-C347-4F3D-80ED-4A1B3A862831}" destId="{4E88B27D-9308-4011-9297-432ABD1BFB5B}" srcOrd="0" destOrd="0" presId="urn:microsoft.com/office/officeart/2005/8/layout/orgChart1"/>
    <dgm:cxn modelId="{239502A4-E37D-4C59-A0B2-10CAFEA896DF}" type="presParOf" srcId="{52A67D5A-C347-4F3D-80ED-4A1B3A862831}" destId="{11059713-DE66-4370-99F2-61CAE62861E4}" srcOrd="1" destOrd="0" presId="urn:microsoft.com/office/officeart/2005/8/layout/orgChart1"/>
    <dgm:cxn modelId="{7C29E716-AA4D-4580-81FD-8FDC51F66C0F}" type="presParOf" srcId="{11059713-DE66-4370-99F2-61CAE62861E4}" destId="{7F409CD3-F7DC-46DE-80AF-6FFE233FD6D5}" srcOrd="0" destOrd="0" presId="urn:microsoft.com/office/officeart/2005/8/layout/orgChart1"/>
    <dgm:cxn modelId="{352C417C-CB54-4451-BCB5-5003D257428D}" type="presParOf" srcId="{7F409CD3-F7DC-46DE-80AF-6FFE233FD6D5}" destId="{0FC4B5F4-5285-47CF-B1E6-BFECAB3DB8C2}" srcOrd="0" destOrd="0" presId="urn:microsoft.com/office/officeart/2005/8/layout/orgChart1"/>
    <dgm:cxn modelId="{5FE20A0C-1A21-4DAF-AC26-DEADC2E35255}" type="presParOf" srcId="{7F409CD3-F7DC-46DE-80AF-6FFE233FD6D5}" destId="{9EFE5712-5734-47FD-BC96-3E16CC4C08BE}" srcOrd="1" destOrd="0" presId="urn:microsoft.com/office/officeart/2005/8/layout/orgChart1"/>
    <dgm:cxn modelId="{80AA1989-BD9C-45F7-9AED-D0BEC3A91D80}" type="presParOf" srcId="{11059713-DE66-4370-99F2-61CAE62861E4}" destId="{12ED358C-F855-4BCF-B67B-26EEE63504A3}" srcOrd="1" destOrd="0" presId="urn:microsoft.com/office/officeart/2005/8/layout/orgChart1"/>
    <dgm:cxn modelId="{9D0C692E-6EDB-46E7-98DC-67FA2C380E0C}" type="presParOf" srcId="{11059713-DE66-4370-99F2-61CAE62861E4}" destId="{B5050953-55E8-4A96-9E09-F99820B09A9C}" srcOrd="2" destOrd="0" presId="urn:microsoft.com/office/officeart/2005/8/layout/orgChart1"/>
    <dgm:cxn modelId="{02F86835-438D-4153-99F3-65CBFEB45D11}" type="presParOf" srcId="{52A67D5A-C347-4F3D-80ED-4A1B3A862831}" destId="{3D7CF853-FA3A-455E-84E7-A662F5FFA9DE}" srcOrd="2" destOrd="0" presId="urn:microsoft.com/office/officeart/2005/8/layout/orgChart1"/>
    <dgm:cxn modelId="{B6ACE509-9A28-4094-86C1-71E8DC7C4E76}" type="presParOf" srcId="{52A67D5A-C347-4F3D-80ED-4A1B3A862831}" destId="{18D8882C-1204-4BF2-9688-8DFE9ADDCA78}" srcOrd="3" destOrd="0" presId="urn:microsoft.com/office/officeart/2005/8/layout/orgChart1"/>
    <dgm:cxn modelId="{EAB0A78E-2D91-43C3-B135-00B93EC48653}" type="presParOf" srcId="{18D8882C-1204-4BF2-9688-8DFE9ADDCA78}" destId="{ADE3A6A8-99D1-48CF-A649-83283221B5C6}" srcOrd="0" destOrd="0" presId="urn:microsoft.com/office/officeart/2005/8/layout/orgChart1"/>
    <dgm:cxn modelId="{B9BB1A75-9AA4-42F1-9210-068AF45D6687}" type="presParOf" srcId="{ADE3A6A8-99D1-48CF-A649-83283221B5C6}" destId="{5DBE2AEC-014E-4ED4-8D20-C514F840DF89}" srcOrd="0" destOrd="0" presId="urn:microsoft.com/office/officeart/2005/8/layout/orgChart1"/>
    <dgm:cxn modelId="{C6C73FCA-1CE5-4447-89F4-B2616E6BAC3A}" type="presParOf" srcId="{ADE3A6A8-99D1-48CF-A649-83283221B5C6}" destId="{F70D97D8-C27B-4C47-9D21-7F399C839FC9}" srcOrd="1" destOrd="0" presId="urn:microsoft.com/office/officeart/2005/8/layout/orgChart1"/>
    <dgm:cxn modelId="{3FC11401-9A1C-4D63-B1F9-5076C17FEFDE}" type="presParOf" srcId="{18D8882C-1204-4BF2-9688-8DFE9ADDCA78}" destId="{670B6AF3-5EE7-43BB-84EC-578702D01EA1}" srcOrd="1" destOrd="0" presId="urn:microsoft.com/office/officeart/2005/8/layout/orgChart1"/>
    <dgm:cxn modelId="{92E10021-60C2-4738-B869-127C9F4E4A18}" type="presParOf" srcId="{18D8882C-1204-4BF2-9688-8DFE9ADDCA78}" destId="{3B4BA60A-A486-4466-BAFD-4CEFA2F00FF9}" srcOrd="2" destOrd="0" presId="urn:microsoft.com/office/officeart/2005/8/layout/orgChart1"/>
    <dgm:cxn modelId="{7C2459FF-9AF1-47C2-9066-BAC2357EABBD}" type="presParOf" srcId="{E90D39BB-76C7-4F74-AF41-7D7C09AFB938}" destId="{82ED98CA-473E-4D9D-BF6E-A395236E3B45}" srcOrd="2" destOrd="0" presId="urn:microsoft.com/office/officeart/2005/8/layout/orgChart1"/>
    <dgm:cxn modelId="{233105AD-FF23-4DF4-9BF1-F2F1F27598D6}" type="presParOf" srcId="{37329096-6FFE-48B2-9565-08848C3FD3DA}" destId="{8F4571FF-1F08-43B4-BDDF-18A1EFE936F2}" srcOrd="2" destOrd="0" presId="urn:microsoft.com/office/officeart/2005/8/layout/orgChart1"/>
    <dgm:cxn modelId="{9E12A0DF-6ACD-43EB-9DF2-451B3CE802F3}" type="presParOf" srcId="{37329096-6FFE-48B2-9565-08848C3FD3DA}" destId="{9B3E830F-A487-4223-9672-07430EE0A415}" srcOrd="3" destOrd="0" presId="urn:microsoft.com/office/officeart/2005/8/layout/orgChart1"/>
    <dgm:cxn modelId="{A9910422-6261-4DE6-AAA6-4BD63009A932}" type="presParOf" srcId="{9B3E830F-A487-4223-9672-07430EE0A415}" destId="{B854E5B7-ED3E-4A2B-87C9-D9320FFA565A}" srcOrd="0" destOrd="0" presId="urn:microsoft.com/office/officeart/2005/8/layout/orgChart1"/>
    <dgm:cxn modelId="{2DE94297-03FA-4D70-8DA7-74E369F83423}" type="presParOf" srcId="{B854E5B7-ED3E-4A2B-87C9-D9320FFA565A}" destId="{F351993B-C980-4C17-BC06-E312C015F8AC}" srcOrd="0" destOrd="0" presId="urn:microsoft.com/office/officeart/2005/8/layout/orgChart1"/>
    <dgm:cxn modelId="{DEDDA166-97D0-4EA3-BB86-40371C2F106B}" type="presParOf" srcId="{B854E5B7-ED3E-4A2B-87C9-D9320FFA565A}" destId="{5288D697-4788-425F-85DA-B90E39410C79}" srcOrd="1" destOrd="0" presId="urn:microsoft.com/office/officeart/2005/8/layout/orgChart1"/>
    <dgm:cxn modelId="{5CF1A5A1-8857-4819-B78E-B5A8145D6228}" type="presParOf" srcId="{9B3E830F-A487-4223-9672-07430EE0A415}" destId="{E8447B66-F6EF-4AA4-B39C-0045210A3AA8}" srcOrd="1" destOrd="0" presId="urn:microsoft.com/office/officeart/2005/8/layout/orgChart1"/>
    <dgm:cxn modelId="{74F7CE64-7B8B-4BB9-B8A0-3A7D7C6CEE3C}" type="presParOf" srcId="{9B3E830F-A487-4223-9672-07430EE0A415}" destId="{776D0A20-2B1A-40AA-ADE6-E86DF1CD2C05}" srcOrd="2" destOrd="0" presId="urn:microsoft.com/office/officeart/2005/8/layout/orgChart1"/>
    <dgm:cxn modelId="{92BE7C93-1CD2-49F1-A433-06C0CBA7EAB1}" type="presParOf" srcId="{953B7384-A680-41DF-8E21-196C2FC9B740}" destId="{24FCBDFF-5211-4062-8B08-8C710DED1EA7}" srcOrd="2" destOrd="0" presId="urn:microsoft.com/office/officeart/2005/8/layout/orgChart1"/>
    <dgm:cxn modelId="{564BE945-5B13-4D1E-8186-2CD82014E85D}" type="presParOf" srcId="{698E33A6-74D3-4A3C-99E0-CB661A8504E5}" destId="{A70323FB-FD13-4828-AA26-9C88D5E29C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571FF-1F08-43B4-BDDF-18A1EFE936F2}">
      <dsp:nvSpPr>
        <dsp:cNvPr id="0" name=""/>
        <dsp:cNvSpPr/>
      </dsp:nvSpPr>
      <dsp:spPr>
        <a:xfrm>
          <a:off x="11795540" y="273070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CF853-FA3A-455E-84E7-A662F5FFA9DE}">
      <dsp:nvSpPr>
        <dsp:cNvPr id="0" name=""/>
        <dsp:cNvSpPr/>
      </dsp:nvSpPr>
      <dsp:spPr>
        <a:xfrm>
          <a:off x="11396456" y="3026062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8B27D-9308-4011-9297-432ABD1BFB5B}">
      <dsp:nvSpPr>
        <dsp:cNvPr id="0" name=""/>
        <dsp:cNvSpPr/>
      </dsp:nvSpPr>
      <dsp:spPr>
        <a:xfrm>
          <a:off x="11396456" y="3026062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AD4A7-40C9-4174-A36A-CE03D9705DD2}">
      <dsp:nvSpPr>
        <dsp:cNvPr id="0" name=""/>
        <dsp:cNvSpPr/>
      </dsp:nvSpPr>
      <dsp:spPr>
        <a:xfrm>
          <a:off x="11582818" y="273070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92CDC-EFE5-4FC3-A4C8-48E22FBF83B0}">
      <dsp:nvSpPr>
        <dsp:cNvPr id="0" name=""/>
        <dsp:cNvSpPr/>
      </dsp:nvSpPr>
      <dsp:spPr>
        <a:xfrm>
          <a:off x="7531872" y="2481061"/>
          <a:ext cx="42636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4263667" y="82638"/>
              </a:lnTo>
              <a:lnTo>
                <a:pt x="4263667" y="119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21EC4-C88E-4E4C-887F-1F3BFC146D43}">
      <dsp:nvSpPr>
        <dsp:cNvPr id="0" name=""/>
        <dsp:cNvSpPr/>
      </dsp:nvSpPr>
      <dsp:spPr>
        <a:xfrm>
          <a:off x="10819832" y="2980342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425443" y="82638"/>
              </a:lnTo>
              <a:lnTo>
                <a:pt x="425443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E7C69-7E34-4597-833A-919E4D3C5552}">
      <dsp:nvSpPr>
        <dsp:cNvPr id="0" name=""/>
        <dsp:cNvSpPr/>
      </dsp:nvSpPr>
      <dsp:spPr>
        <a:xfrm>
          <a:off x="10774112" y="2980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B44AD-7713-4616-A92D-DBD8893AF557}">
      <dsp:nvSpPr>
        <dsp:cNvPr id="0" name=""/>
        <dsp:cNvSpPr/>
      </dsp:nvSpPr>
      <dsp:spPr>
        <a:xfrm>
          <a:off x="10394388" y="3229983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425443" y="82638"/>
              </a:lnTo>
              <a:lnTo>
                <a:pt x="425443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632A8-95EC-46CE-BD39-674F6D7C4CA8}">
      <dsp:nvSpPr>
        <dsp:cNvPr id="0" name=""/>
        <dsp:cNvSpPr/>
      </dsp:nvSpPr>
      <dsp:spPr>
        <a:xfrm>
          <a:off x="10348668" y="32299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EBFF0-F9EE-4F34-9F1A-2A532479D955}">
      <dsp:nvSpPr>
        <dsp:cNvPr id="0" name=""/>
        <dsp:cNvSpPr/>
      </dsp:nvSpPr>
      <dsp:spPr>
        <a:xfrm>
          <a:off x="9782582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067C1-FDA0-4D91-9478-8DC24E7F1132}">
      <dsp:nvSpPr>
        <dsp:cNvPr id="0" name=""/>
        <dsp:cNvSpPr/>
      </dsp:nvSpPr>
      <dsp:spPr>
        <a:xfrm>
          <a:off x="9782582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D1589-FC91-473B-885D-0F3984EBE084}">
      <dsp:nvSpPr>
        <dsp:cNvPr id="0" name=""/>
        <dsp:cNvSpPr/>
      </dsp:nvSpPr>
      <dsp:spPr>
        <a:xfrm>
          <a:off x="9968944" y="3229983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425443" y="45720"/>
              </a:moveTo>
              <a:lnTo>
                <a:pt x="425443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09802-F29D-4D1E-A460-BB4A869007F5}">
      <dsp:nvSpPr>
        <dsp:cNvPr id="0" name=""/>
        <dsp:cNvSpPr/>
      </dsp:nvSpPr>
      <dsp:spPr>
        <a:xfrm>
          <a:off x="10394388" y="2980342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425443" y="45720"/>
              </a:moveTo>
              <a:lnTo>
                <a:pt x="425443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5CAA8-1C13-424B-9059-90C9BCFEFD75}">
      <dsp:nvSpPr>
        <dsp:cNvPr id="0" name=""/>
        <dsp:cNvSpPr/>
      </dsp:nvSpPr>
      <dsp:spPr>
        <a:xfrm>
          <a:off x="10075305" y="2730702"/>
          <a:ext cx="744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744526" y="82638"/>
              </a:lnTo>
              <a:lnTo>
                <a:pt x="744526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48423-9814-4AF7-893F-9C2C3C283C79}">
      <dsp:nvSpPr>
        <dsp:cNvPr id="0" name=""/>
        <dsp:cNvSpPr/>
      </dsp:nvSpPr>
      <dsp:spPr>
        <a:xfrm>
          <a:off x="9330779" y="2980342"/>
          <a:ext cx="638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638165" y="82638"/>
              </a:lnTo>
              <a:lnTo>
                <a:pt x="638165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1A435-729D-451D-8B58-65387F8A83AD}">
      <dsp:nvSpPr>
        <dsp:cNvPr id="0" name=""/>
        <dsp:cNvSpPr/>
      </dsp:nvSpPr>
      <dsp:spPr>
        <a:xfrm>
          <a:off x="9330779" y="298034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B19E2-6D20-4F98-A395-742DA05E6ED5}">
      <dsp:nvSpPr>
        <dsp:cNvPr id="0" name=""/>
        <dsp:cNvSpPr/>
      </dsp:nvSpPr>
      <dsp:spPr>
        <a:xfrm>
          <a:off x="9118057" y="298034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44067-A8A7-4D47-8E47-F5A275139B2D}">
      <dsp:nvSpPr>
        <dsp:cNvPr id="0" name=""/>
        <dsp:cNvSpPr/>
      </dsp:nvSpPr>
      <dsp:spPr>
        <a:xfrm>
          <a:off x="8506251" y="327570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2C293-580E-4A2C-8433-B0C2554D589D}">
      <dsp:nvSpPr>
        <dsp:cNvPr id="0" name=""/>
        <dsp:cNvSpPr/>
      </dsp:nvSpPr>
      <dsp:spPr>
        <a:xfrm>
          <a:off x="8506251" y="327570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3F5C2-B4BC-40EF-9FFE-72CA74BDECE8}">
      <dsp:nvSpPr>
        <dsp:cNvPr id="0" name=""/>
        <dsp:cNvSpPr/>
      </dsp:nvSpPr>
      <dsp:spPr>
        <a:xfrm>
          <a:off x="8692613" y="2980342"/>
          <a:ext cx="638165" cy="91440"/>
        </a:xfrm>
        <a:custGeom>
          <a:avLst/>
          <a:gdLst/>
          <a:ahLst/>
          <a:cxnLst/>
          <a:rect l="0" t="0" r="0" b="0"/>
          <a:pathLst>
            <a:path>
              <a:moveTo>
                <a:pt x="638165" y="45720"/>
              </a:moveTo>
              <a:lnTo>
                <a:pt x="638165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68B14-BD56-4475-852F-1826A9D75EA9}">
      <dsp:nvSpPr>
        <dsp:cNvPr id="0" name=""/>
        <dsp:cNvSpPr/>
      </dsp:nvSpPr>
      <dsp:spPr>
        <a:xfrm>
          <a:off x="9330779" y="2730702"/>
          <a:ext cx="744526" cy="91440"/>
        </a:xfrm>
        <a:custGeom>
          <a:avLst/>
          <a:gdLst/>
          <a:ahLst/>
          <a:cxnLst/>
          <a:rect l="0" t="0" r="0" b="0"/>
          <a:pathLst>
            <a:path>
              <a:moveTo>
                <a:pt x="744526" y="45720"/>
              </a:moveTo>
              <a:lnTo>
                <a:pt x="744526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F59D5-A04D-498A-8C51-7890AA982FA7}">
      <dsp:nvSpPr>
        <dsp:cNvPr id="0" name=""/>
        <dsp:cNvSpPr/>
      </dsp:nvSpPr>
      <dsp:spPr>
        <a:xfrm>
          <a:off x="7531872" y="2481061"/>
          <a:ext cx="2543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543433" y="82638"/>
              </a:lnTo>
              <a:lnTo>
                <a:pt x="2543433" y="119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7CDF1-253C-4835-B951-EC5DBB859710}">
      <dsp:nvSpPr>
        <dsp:cNvPr id="0" name=""/>
        <dsp:cNvSpPr/>
      </dsp:nvSpPr>
      <dsp:spPr>
        <a:xfrm>
          <a:off x="7841726" y="2980342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425443" y="82638"/>
              </a:lnTo>
              <a:lnTo>
                <a:pt x="425443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DF865-B29A-4057-B1B4-835C48B23DE1}">
      <dsp:nvSpPr>
        <dsp:cNvPr id="0" name=""/>
        <dsp:cNvSpPr/>
      </dsp:nvSpPr>
      <dsp:spPr>
        <a:xfrm>
          <a:off x="7796006" y="2980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9F653-8A82-41E0-A371-3D1F3229DFD7}">
      <dsp:nvSpPr>
        <dsp:cNvPr id="0" name=""/>
        <dsp:cNvSpPr/>
      </dsp:nvSpPr>
      <dsp:spPr>
        <a:xfrm>
          <a:off x="7416282" y="3229983"/>
          <a:ext cx="638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638165" y="82638"/>
              </a:lnTo>
              <a:lnTo>
                <a:pt x="638165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E623E-7C84-44F5-B69E-1E7BB8D53CB0}">
      <dsp:nvSpPr>
        <dsp:cNvPr id="0" name=""/>
        <dsp:cNvSpPr/>
      </dsp:nvSpPr>
      <dsp:spPr>
        <a:xfrm>
          <a:off x="7416282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05A15-7564-4C56-B6CC-C847446805B6}">
      <dsp:nvSpPr>
        <dsp:cNvPr id="0" name=""/>
        <dsp:cNvSpPr/>
      </dsp:nvSpPr>
      <dsp:spPr>
        <a:xfrm>
          <a:off x="7203560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F5005-7E73-40D9-A3C2-8238C51EAECF}">
      <dsp:nvSpPr>
        <dsp:cNvPr id="0" name=""/>
        <dsp:cNvSpPr/>
      </dsp:nvSpPr>
      <dsp:spPr>
        <a:xfrm>
          <a:off x="6591753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6517-45C5-4E0D-AB6B-EA546C3DC157}">
      <dsp:nvSpPr>
        <dsp:cNvPr id="0" name=""/>
        <dsp:cNvSpPr/>
      </dsp:nvSpPr>
      <dsp:spPr>
        <a:xfrm>
          <a:off x="6591753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CCB48-033D-4CA3-849D-530EA28ED075}">
      <dsp:nvSpPr>
        <dsp:cNvPr id="0" name=""/>
        <dsp:cNvSpPr/>
      </dsp:nvSpPr>
      <dsp:spPr>
        <a:xfrm>
          <a:off x="6778116" y="3229983"/>
          <a:ext cx="638165" cy="91440"/>
        </a:xfrm>
        <a:custGeom>
          <a:avLst/>
          <a:gdLst/>
          <a:ahLst/>
          <a:cxnLst/>
          <a:rect l="0" t="0" r="0" b="0"/>
          <a:pathLst>
            <a:path>
              <a:moveTo>
                <a:pt x="638165" y="45720"/>
              </a:moveTo>
              <a:lnTo>
                <a:pt x="638165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C63E-5487-457A-8EFA-C27B38E3FD13}">
      <dsp:nvSpPr>
        <dsp:cNvPr id="0" name=""/>
        <dsp:cNvSpPr/>
      </dsp:nvSpPr>
      <dsp:spPr>
        <a:xfrm>
          <a:off x="7416282" y="2980342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425443" y="45720"/>
              </a:moveTo>
              <a:lnTo>
                <a:pt x="425443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CDBE-4624-4243-8DF0-79206957C382}">
      <dsp:nvSpPr>
        <dsp:cNvPr id="0" name=""/>
        <dsp:cNvSpPr/>
      </dsp:nvSpPr>
      <dsp:spPr>
        <a:xfrm>
          <a:off x="6990838" y="2730702"/>
          <a:ext cx="85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850887" y="82638"/>
              </a:lnTo>
              <a:lnTo>
                <a:pt x="850887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0044D-1B3B-496F-85C8-53A131E85C46}">
      <dsp:nvSpPr>
        <dsp:cNvPr id="0" name=""/>
        <dsp:cNvSpPr/>
      </dsp:nvSpPr>
      <dsp:spPr>
        <a:xfrm>
          <a:off x="6139950" y="298034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3F305-0526-42CB-A397-1E7CD66A643D}">
      <dsp:nvSpPr>
        <dsp:cNvPr id="0" name=""/>
        <dsp:cNvSpPr/>
      </dsp:nvSpPr>
      <dsp:spPr>
        <a:xfrm>
          <a:off x="5927228" y="3229983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425443" y="82638"/>
              </a:lnTo>
              <a:lnTo>
                <a:pt x="425443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EAED-82AE-4102-B937-F29FB8C134DD}">
      <dsp:nvSpPr>
        <dsp:cNvPr id="0" name=""/>
        <dsp:cNvSpPr/>
      </dsp:nvSpPr>
      <dsp:spPr>
        <a:xfrm>
          <a:off x="5881508" y="32299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AAD04-0A4D-4AFB-AAD8-42A9C56F6C74}">
      <dsp:nvSpPr>
        <dsp:cNvPr id="0" name=""/>
        <dsp:cNvSpPr/>
      </dsp:nvSpPr>
      <dsp:spPr>
        <a:xfrm>
          <a:off x="5315422" y="3525343"/>
          <a:ext cx="91440" cy="661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1020"/>
              </a:lnTo>
              <a:lnTo>
                <a:pt x="98460" y="6610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96EE8-9934-48CB-A7F5-B73AC62B26CD}">
      <dsp:nvSpPr>
        <dsp:cNvPr id="0" name=""/>
        <dsp:cNvSpPr/>
      </dsp:nvSpPr>
      <dsp:spPr>
        <a:xfrm>
          <a:off x="5315422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A66D7-8C01-475F-BB85-268F78BC0E4B}">
      <dsp:nvSpPr>
        <dsp:cNvPr id="0" name=""/>
        <dsp:cNvSpPr/>
      </dsp:nvSpPr>
      <dsp:spPr>
        <a:xfrm>
          <a:off x="5315422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38E34-B199-42A2-BC10-5788B558D39A}">
      <dsp:nvSpPr>
        <dsp:cNvPr id="0" name=""/>
        <dsp:cNvSpPr/>
      </dsp:nvSpPr>
      <dsp:spPr>
        <a:xfrm>
          <a:off x="5501785" y="3229983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425443" y="45720"/>
              </a:moveTo>
              <a:lnTo>
                <a:pt x="425443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15601-0056-4BFD-81FD-2E179A9DE75D}">
      <dsp:nvSpPr>
        <dsp:cNvPr id="0" name=""/>
        <dsp:cNvSpPr/>
      </dsp:nvSpPr>
      <dsp:spPr>
        <a:xfrm>
          <a:off x="5927228" y="298034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94F7B-ECB2-443A-A63B-CE9C2916B940}">
      <dsp:nvSpPr>
        <dsp:cNvPr id="0" name=""/>
        <dsp:cNvSpPr/>
      </dsp:nvSpPr>
      <dsp:spPr>
        <a:xfrm>
          <a:off x="6139950" y="2730702"/>
          <a:ext cx="85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850887" y="45720"/>
              </a:moveTo>
              <a:lnTo>
                <a:pt x="850887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88D9B-A5E0-46B1-9C4E-E903CAD2105B}">
      <dsp:nvSpPr>
        <dsp:cNvPr id="0" name=""/>
        <dsp:cNvSpPr/>
      </dsp:nvSpPr>
      <dsp:spPr>
        <a:xfrm>
          <a:off x="6990838" y="2481061"/>
          <a:ext cx="541034" cy="91440"/>
        </a:xfrm>
        <a:custGeom>
          <a:avLst/>
          <a:gdLst/>
          <a:ahLst/>
          <a:cxnLst/>
          <a:rect l="0" t="0" r="0" b="0"/>
          <a:pathLst>
            <a:path>
              <a:moveTo>
                <a:pt x="541034" y="45720"/>
              </a:moveTo>
              <a:lnTo>
                <a:pt x="541034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26070-8491-447C-BA38-0F451079B304}">
      <dsp:nvSpPr>
        <dsp:cNvPr id="0" name=""/>
        <dsp:cNvSpPr/>
      </dsp:nvSpPr>
      <dsp:spPr>
        <a:xfrm>
          <a:off x="4650897" y="2980342"/>
          <a:ext cx="85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850887" y="82638"/>
              </a:lnTo>
              <a:lnTo>
                <a:pt x="850887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340F8-9A0C-4460-A429-AAF8D4B6DE68}">
      <dsp:nvSpPr>
        <dsp:cNvPr id="0" name=""/>
        <dsp:cNvSpPr/>
      </dsp:nvSpPr>
      <dsp:spPr>
        <a:xfrm>
          <a:off x="4650897" y="2980342"/>
          <a:ext cx="42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425443" y="82638"/>
              </a:lnTo>
              <a:lnTo>
                <a:pt x="425443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CF9E2-FDE6-47A5-B630-52DCC90ED492}">
      <dsp:nvSpPr>
        <dsp:cNvPr id="0" name=""/>
        <dsp:cNvSpPr/>
      </dsp:nvSpPr>
      <dsp:spPr>
        <a:xfrm>
          <a:off x="4677256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446E3-251C-4556-860C-BC908DBEE0CE}">
      <dsp:nvSpPr>
        <dsp:cNvPr id="0" name=""/>
        <dsp:cNvSpPr/>
      </dsp:nvSpPr>
      <dsp:spPr>
        <a:xfrm>
          <a:off x="4677256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30A0B-C020-4681-A453-D16C2F8BA6B4}">
      <dsp:nvSpPr>
        <dsp:cNvPr id="0" name=""/>
        <dsp:cNvSpPr/>
      </dsp:nvSpPr>
      <dsp:spPr>
        <a:xfrm>
          <a:off x="4650897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C69A6-4EBA-4FAC-8458-7CAEC3030B7E}">
      <dsp:nvSpPr>
        <dsp:cNvPr id="0" name=""/>
        <dsp:cNvSpPr/>
      </dsp:nvSpPr>
      <dsp:spPr>
        <a:xfrm>
          <a:off x="4251813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12160-AA07-45A2-92D7-9E8082AABEC3}">
      <dsp:nvSpPr>
        <dsp:cNvPr id="0" name=""/>
        <dsp:cNvSpPr/>
      </dsp:nvSpPr>
      <dsp:spPr>
        <a:xfrm>
          <a:off x="4251813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E78F5-DDBF-4972-B2B7-69EA269E607A}">
      <dsp:nvSpPr>
        <dsp:cNvPr id="0" name=""/>
        <dsp:cNvSpPr/>
      </dsp:nvSpPr>
      <dsp:spPr>
        <a:xfrm>
          <a:off x="4438175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FC88E-4314-41D4-B478-6B596E43F3C9}">
      <dsp:nvSpPr>
        <dsp:cNvPr id="0" name=""/>
        <dsp:cNvSpPr/>
      </dsp:nvSpPr>
      <dsp:spPr>
        <a:xfrm>
          <a:off x="4605177" y="29803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83BFC-3301-48EA-B342-C6F9ECE05B18}">
      <dsp:nvSpPr>
        <dsp:cNvPr id="0" name=""/>
        <dsp:cNvSpPr/>
      </dsp:nvSpPr>
      <dsp:spPr>
        <a:xfrm>
          <a:off x="3826369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ED30-C6EE-4B4C-A85D-57C1D0320084}">
      <dsp:nvSpPr>
        <dsp:cNvPr id="0" name=""/>
        <dsp:cNvSpPr/>
      </dsp:nvSpPr>
      <dsp:spPr>
        <a:xfrm>
          <a:off x="3826369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7109B-5E2C-49FA-B1AA-EF41D7F4B47B}">
      <dsp:nvSpPr>
        <dsp:cNvPr id="0" name=""/>
        <dsp:cNvSpPr/>
      </dsp:nvSpPr>
      <dsp:spPr>
        <a:xfrm>
          <a:off x="3800009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ECD6C-8A0E-460A-AC2E-9380B2815541}">
      <dsp:nvSpPr>
        <dsp:cNvPr id="0" name=""/>
        <dsp:cNvSpPr/>
      </dsp:nvSpPr>
      <dsp:spPr>
        <a:xfrm>
          <a:off x="3400925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24270-16D7-44F0-8518-672472EBF492}">
      <dsp:nvSpPr>
        <dsp:cNvPr id="0" name=""/>
        <dsp:cNvSpPr/>
      </dsp:nvSpPr>
      <dsp:spPr>
        <a:xfrm>
          <a:off x="3400925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7F1B7-11CD-484C-AFA9-FC5D54BA88B3}">
      <dsp:nvSpPr>
        <dsp:cNvPr id="0" name=""/>
        <dsp:cNvSpPr/>
      </dsp:nvSpPr>
      <dsp:spPr>
        <a:xfrm>
          <a:off x="3587288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2B506-1FA4-4244-A410-1677FE9C2EB7}">
      <dsp:nvSpPr>
        <dsp:cNvPr id="0" name=""/>
        <dsp:cNvSpPr/>
      </dsp:nvSpPr>
      <dsp:spPr>
        <a:xfrm>
          <a:off x="3800009" y="2980342"/>
          <a:ext cx="85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850887" y="45720"/>
              </a:moveTo>
              <a:lnTo>
                <a:pt x="850887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EA72F-10B5-4BDC-8968-6F47186299A2}">
      <dsp:nvSpPr>
        <dsp:cNvPr id="0" name=""/>
        <dsp:cNvSpPr/>
      </dsp:nvSpPr>
      <dsp:spPr>
        <a:xfrm>
          <a:off x="3268205" y="2730702"/>
          <a:ext cx="13826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1382692" y="82638"/>
              </a:lnTo>
              <a:lnTo>
                <a:pt x="1382692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D4E4B-1481-405C-9DD5-6089FDCD5AFC}">
      <dsp:nvSpPr>
        <dsp:cNvPr id="0" name=""/>
        <dsp:cNvSpPr/>
      </dsp:nvSpPr>
      <dsp:spPr>
        <a:xfrm>
          <a:off x="1885512" y="2980342"/>
          <a:ext cx="148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1489053" y="82638"/>
              </a:lnTo>
              <a:lnTo>
                <a:pt x="1489053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CE4D7-DC41-4F06-80C0-E7A5A3D08385}">
      <dsp:nvSpPr>
        <dsp:cNvPr id="0" name=""/>
        <dsp:cNvSpPr/>
      </dsp:nvSpPr>
      <dsp:spPr>
        <a:xfrm>
          <a:off x="1885512" y="2980342"/>
          <a:ext cx="1063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1063609" y="82638"/>
              </a:lnTo>
              <a:lnTo>
                <a:pt x="1063609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FAB11-FA7B-441D-95AA-FA609396FCC4}">
      <dsp:nvSpPr>
        <dsp:cNvPr id="0" name=""/>
        <dsp:cNvSpPr/>
      </dsp:nvSpPr>
      <dsp:spPr>
        <a:xfrm>
          <a:off x="1885512" y="2980342"/>
          <a:ext cx="638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638165" y="82638"/>
              </a:lnTo>
              <a:lnTo>
                <a:pt x="638165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24527-B069-4BC2-8E00-F51C575BA2E2}">
      <dsp:nvSpPr>
        <dsp:cNvPr id="0" name=""/>
        <dsp:cNvSpPr/>
      </dsp:nvSpPr>
      <dsp:spPr>
        <a:xfrm>
          <a:off x="1885512" y="298034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FBD67-A236-4E12-B461-FB789F5B48E9}">
      <dsp:nvSpPr>
        <dsp:cNvPr id="0" name=""/>
        <dsp:cNvSpPr/>
      </dsp:nvSpPr>
      <dsp:spPr>
        <a:xfrm>
          <a:off x="1672790" y="2980342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E92DB-6C01-4310-A818-CC24AF0D821C}">
      <dsp:nvSpPr>
        <dsp:cNvPr id="0" name=""/>
        <dsp:cNvSpPr/>
      </dsp:nvSpPr>
      <dsp:spPr>
        <a:xfrm>
          <a:off x="1273706" y="3529067"/>
          <a:ext cx="91440" cy="407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656"/>
              </a:lnTo>
              <a:lnTo>
                <a:pt x="98460" y="407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061CC-F4FE-45F2-9274-3CF1069801C1}">
      <dsp:nvSpPr>
        <dsp:cNvPr id="0" name=""/>
        <dsp:cNvSpPr/>
      </dsp:nvSpPr>
      <dsp:spPr>
        <a:xfrm>
          <a:off x="1273706" y="3529067"/>
          <a:ext cx="91440" cy="158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015"/>
              </a:lnTo>
              <a:lnTo>
                <a:pt x="98460" y="158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BDC9A-6552-421E-9FD3-BB418E0EE1B6}">
      <dsp:nvSpPr>
        <dsp:cNvPr id="0" name=""/>
        <dsp:cNvSpPr/>
      </dsp:nvSpPr>
      <dsp:spPr>
        <a:xfrm>
          <a:off x="1247347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6362"/>
              </a:lnTo>
              <a:lnTo>
                <a:pt x="212721" y="86362"/>
              </a:lnTo>
              <a:lnTo>
                <a:pt x="212721" y="123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E0B7A-8F5F-44F4-B124-C65819C1292B}">
      <dsp:nvSpPr>
        <dsp:cNvPr id="0" name=""/>
        <dsp:cNvSpPr/>
      </dsp:nvSpPr>
      <dsp:spPr>
        <a:xfrm>
          <a:off x="848262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5DE4C-0C6F-4180-84EC-11FF92839822}">
      <dsp:nvSpPr>
        <dsp:cNvPr id="0" name=""/>
        <dsp:cNvSpPr/>
      </dsp:nvSpPr>
      <dsp:spPr>
        <a:xfrm>
          <a:off x="848262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98A26-E30A-4C80-83BF-542D54941DF2}">
      <dsp:nvSpPr>
        <dsp:cNvPr id="0" name=""/>
        <dsp:cNvSpPr/>
      </dsp:nvSpPr>
      <dsp:spPr>
        <a:xfrm>
          <a:off x="1034625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F1EC1-19FD-4A34-B05D-DC38481FA81C}">
      <dsp:nvSpPr>
        <dsp:cNvPr id="0" name=""/>
        <dsp:cNvSpPr/>
      </dsp:nvSpPr>
      <dsp:spPr>
        <a:xfrm>
          <a:off x="1247347" y="2980342"/>
          <a:ext cx="638165" cy="91440"/>
        </a:xfrm>
        <a:custGeom>
          <a:avLst/>
          <a:gdLst/>
          <a:ahLst/>
          <a:cxnLst/>
          <a:rect l="0" t="0" r="0" b="0"/>
          <a:pathLst>
            <a:path>
              <a:moveTo>
                <a:pt x="638165" y="45720"/>
              </a:moveTo>
              <a:lnTo>
                <a:pt x="638165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5115E-4248-45E1-B54F-B50FAB2B6040}">
      <dsp:nvSpPr>
        <dsp:cNvPr id="0" name=""/>
        <dsp:cNvSpPr/>
      </dsp:nvSpPr>
      <dsp:spPr>
        <a:xfrm>
          <a:off x="422818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842BC-3ABF-4222-80F6-52940AB50A2E}">
      <dsp:nvSpPr>
        <dsp:cNvPr id="0" name=""/>
        <dsp:cNvSpPr/>
      </dsp:nvSpPr>
      <dsp:spPr>
        <a:xfrm>
          <a:off x="422818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6A935-32E4-496F-AD3D-D1EFA3CEDD89}">
      <dsp:nvSpPr>
        <dsp:cNvPr id="0" name=""/>
        <dsp:cNvSpPr/>
      </dsp:nvSpPr>
      <dsp:spPr>
        <a:xfrm>
          <a:off x="396459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638"/>
              </a:lnTo>
              <a:lnTo>
                <a:pt x="212721" y="82638"/>
              </a:lnTo>
              <a:lnTo>
                <a:pt x="212721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EA526-0598-4260-B651-708420B2DA2C}">
      <dsp:nvSpPr>
        <dsp:cNvPr id="0" name=""/>
        <dsp:cNvSpPr/>
      </dsp:nvSpPr>
      <dsp:spPr>
        <a:xfrm>
          <a:off x="-2624" y="3525343"/>
          <a:ext cx="91440" cy="411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379"/>
              </a:lnTo>
              <a:lnTo>
                <a:pt x="98460" y="4113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E4683-D8B6-4690-B15F-69D28A30DE43}">
      <dsp:nvSpPr>
        <dsp:cNvPr id="0" name=""/>
        <dsp:cNvSpPr/>
      </dsp:nvSpPr>
      <dsp:spPr>
        <a:xfrm>
          <a:off x="-2624" y="3525343"/>
          <a:ext cx="91440" cy="1617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738"/>
              </a:lnTo>
              <a:lnTo>
                <a:pt x="98460" y="161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0E981-D2C3-4834-8386-1F0CA6FF3370}">
      <dsp:nvSpPr>
        <dsp:cNvPr id="0" name=""/>
        <dsp:cNvSpPr/>
      </dsp:nvSpPr>
      <dsp:spPr>
        <a:xfrm>
          <a:off x="183737" y="3229983"/>
          <a:ext cx="212721" cy="91440"/>
        </a:xfrm>
        <a:custGeom>
          <a:avLst/>
          <a:gdLst/>
          <a:ahLst/>
          <a:cxnLst/>
          <a:rect l="0" t="0" r="0" b="0"/>
          <a:pathLst>
            <a:path>
              <a:moveTo>
                <a:pt x="212721" y="45720"/>
              </a:moveTo>
              <a:lnTo>
                <a:pt x="212721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61097-969E-43BC-B225-CFCA5B224523}">
      <dsp:nvSpPr>
        <dsp:cNvPr id="0" name=""/>
        <dsp:cNvSpPr/>
      </dsp:nvSpPr>
      <dsp:spPr>
        <a:xfrm>
          <a:off x="396459" y="2980342"/>
          <a:ext cx="148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1489053" y="45720"/>
              </a:moveTo>
              <a:lnTo>
                <a:pt x="1489053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25F3E-4D44-4964-8EA7-B6AF80FB5502}">
      <dsp:nvSpPr>
        <dsp:cNvPr id="0" name=""/>
        <dsp:cNvSpPr/>
      </dsp:nvSpPr>
      <dsp:spPr>
        <a:xfrm>
          <a:off x="1885512" y="2730702"/>
          <a:ext cx="1382692" cy="91440"/>
        </a:xfrm>
        <a:custGeom>
          <a:avLst/>
          <a:gdLst/>
          <a:ahLst/>
          <a:cxnLst/>
          <a:rect l="0" t="0" r="0" b="0"/>
          <a:pathLst>
            <a:path>
              <a:moveTo>
                <a:pt x="1382692" y="45720"/>
              </a:moveTo>
              <a:lnTo>
                <a:pt x="1382692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8510C-64ED-454B-9ECE-AC36285BC0E2}">
      <dsp:nvSpPr>
        <dsp:cNvPr id="0" name=""/>
        <dsp:cNvSpPr/>
      </dsp:nvSpPr>
      <dsp:spPr>
        <a:xfrm>
          <a:off x="3268205" y="2481061"/>
          <a:ext cx="4263667" cy="91440"/>
        </a:xfrm>
        <a:custGeom>
          <a:avLst/>
          <a:gdLst/>
          <a:ahLst/>
          <a:cxnLst/>
          <a:rect l="0" t="0" r="0" b="0"/>
          <a:pathLst>
            <a:path>
              <a:moveTo>
                <a:pt x="4263667" y="45720"/>
              </a:moveTo>
              <a:lnTo>
                <a:pt x="4263667" y="82638"/>
              </a:lnTo>
              <a:lnTo>
                <a:pt x="0" y="82638"/>
              </a:lnTo>
              <a:lnTo>
                <a:pt x="0" y="119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28986-4D94-42AE-A4D6-D7A7691DE1CE}">
      <dsp:nvSpPr>
        <dsp:cNvPr id="0" name=""/>
        <dsp:cNvSpPr/>
      </dsp:nvSpPr>
      <dsp:spPr>
        <a:xfrm>
          <a:off x="7356069" y="2350978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شجرة الحسابات</a:t>
          </a:r>
          <a:endParaRPr lang="en-US" sz="500" kern="1200" dirty="0"/>
        </a:p>
      </dsp:txBody>
      <dsp:txXfrm>
        <a:off x="7356069" y="2350978"/>
        <a:ext cx="351606" cy="175803"/>
      </dsp:txXfrm>
    </dsp:sp>
    <dsp:sp modelId="{5F2900F2-ECE4-481E-85E5-2CDE3E387439}">
      <dsp:nvSpPr>
        <dsp:cNvPr id="0" name=""/>
        <dsp:cNvSpPr/>
      </dsp:nvSpPr>
      <dsp:spPr>
        <a:xfrm>
          <a:off x="3092401" y="2600618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الأصول</a:t>
          </a:r>
          <a:endParaRPr lang="en-US" sz="500" kern="1200" dirty="0"/>
        </a:p>
      </dsp:txBody>
      <dsp:txXfrm>
        <a:off x="3092401" y="2600618"/>
        <a:ext cx="351606" cy="175803"/>
      </dsp:txXfrm>
    </dsp:sp>
    <dsp:sp modelId="{304A17EF-737E-423F-837F-B77E36288872}">
      <dsp:nvSpPr>
        <dsp:cNvPr id="0" name=""/>
        <dsp:cNvSpPr/>
      </dsp:nvSpPr>
      <dsp:spPr>
        <a:xfrm>
          <a:off x="1709709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متداولة</a:t>
          </a:r>
          <a:endParaRPr lang="en-US" sz="500" kern="1200" dirty="0"/>
        </a:p>
      </dsp:txBody>
      <dsp:txXfrm>
        <a:off x="1709709" y="2850259"/>
        <a:ext cx="351606" cy="175803"/>
      </dsp:txXfrm>
    </dsp:sp>
    <dsp:sp modelId="{E3D6FE08-6460-42EF-A9FD-8F26BD900910}">
      <dsp:nvSpPr>
        <dsp:cNvPr id="0" name=""/>
        <dsp:cNvSpPr/>
      </dsp:nvSpPr>
      <dsp:spPr>
        <a:xfrm>
          <a:off x="220656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النقدية و الأموال</a:t>
          </a:r>
          <a:endParaRPr lang="en-US" sz="500" kern="1200" dirty="0"/>
        </a:p>
      </dsp:txBody>
      <dsp:txXfrm>
        <a:off x="220656" y="3099900"/>
        <a:ext cx="351606" cy="175803"/>
      </dsp:txXfrm>
    </dsp:sp>
    <dsp:sp modelId="{69BD94B8-9E09-456D-AAD0-945ED518D720}">
      <dsp:nvSpPr>
        <dsp:cNvPr id="0" name=""/>
        <dsp:cNvSpPr/>
      </dsp:nvSpPr>
      <dsp:spPr>
        <a:xfrm>
          <a:off x="7934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صناديق</a:t>
          </a:r>
          <a:endParaRPr lang="en-US" sz="500" kern="1200" dirty="0"/>
        </a:p>
      </dsp:txBody>
      <dsp:txXfrm>
        <a:off x="7934" y="3349540"/>
        <a:ext cx="351606" cy="175803"/>
      </dsp:txXfrm>
    </dsp:sp>
    <dsp:sp modelId="{1D23638E-578D-4738-9FBC-3000C6E64764}">
      <dsp:nvSpPr>
        <dsp:cNvPr id="0" name=""/>
        <dsp:cNvSpPr/>
      </dsp:nvSpPr>
      <dsp:spPr>
        <a:xfrm>
          <a:off x="95836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صندوق الدنيا </a:t>
          </a:r>
          <a:endParaRPr lang="en-US" sz="500" kern="1200" dirty="0"/>
        </a:p>
      </dsp:txBody>
      <dsp:txXfrm>
        <a:off x="95836" y="3599181"/>
        <a:ext cx="351606" cy="175803"/>
      </dsp:txXfrm>
    </dsp:sp>
    <dsp:sp modelId="{770D25F4-54C5-4B82-8EAA-478BA088C17D}">
      <dsp:nvSpPr>
        <dsp:cNvPr id="0" name=""/>
        <dsp:cNvSpPr/>
      </dsp:nvSpPr>
      <dsp:spPr>
        <a:xfrm>
          <a:off x="95836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صندوق فاضي</a:t>
          </a:r>
          <a:endParaRPr lang="en-US" sz="500" kern="1200" dirty="0"/>
        </a:p>
      </dsp:txBody>
      <dsp:txXfrm>
        <a:off x="95836" y="3848821"/>
        <a:ext cx="351606" cy="175803"/>
      </dsp:txXfrm>
    </dsp:sp>
    <dsp:sp modelId="{5F15B091-9E9C-4DFF-9462-67BBA9869906}">
      <dsp:nvSpPr>
        <dsp:cNvPr id="0" name=""/>
        <dsp:cNvSpPr/>
      </dsp:nvSpPr>
      <dsp:spPr>
        <a:xfrm>
          <a:off x="433378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بنوك</a:t>
          </a:r>
          <a:endParaRPr lang="en-US" sz="500" kern="1200" dirty="0"/>
        </a:p>
      </dsp:txBody>
      <dsp:txXfrm>
        <a:off x="433378" y="3349540"/>
        <a:ext cx="351606" cy="175803"/>
      </dsp:txXfrm>
    </dsp:sp>
    <dsp:sp modelId="{07C6DF34-0BEA-49AD-A580-A6C3A1C4BFA2}">
      <dsp:nvSpPr>
        <dsp:cNvPr id="0" name=""/>
        <dsp:cNvSpPr/>
      </dsp:nvSpPr>
      <dsp:spPr>
        <a:xfrm>
          <a:off x="521279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بنك مصر </a:t>
          </a:r>
          <a:endParaRPr lang="en-US" sz="500" kern="1200" dirty="0"/>
        </a:p>
      </dsp:txBody>
      <dsp:txXfrm>
        <a:off x="521279" y="3599181"/>
        <a:ext cx="351606" cy="175803"/>
      </dsp:txXfrm>
    </dsp:sp>
    <dsp:sp modelId="{246266F6-A2A5-43F9-A7F4-50367CF5601E}">
      <dsp:nvSpPr>
        <dsp:cNvPr id="0" name=""/>
        <dsp:cNvSpPr/>
      </dsp:nvSpPr>
      <dsp:spPr>
        <a:xfrm>
          <a:off x="521279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بنك الاهلي</a:t>
          </a:r>
          <a:endParaRPr lang="en-US" sz="500" kern="1200" dirty="0"/>
        </a:p>
      </dsp:txBody>
      <dsp:txXfrm>
        <a:off x="521279" y="3848821"/>
        <a:ext cx="351606" cy="175803"/>
      </dsp:txXfrm>
    </dsp:sp>
    <dsp:sp modelId="{F5E9D320-111B-4098-8211-E1E7F99AD8D0}">
      <dsp:nvSpPr>
        <dsp:cNvPr id="0" name=""/>
        <dsp:cNvSpPr/>
      </dsp:nvSpPr>
      <dsp:spPr>
        <a:xfrm>
          <a:off x="1071543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العملاء</a:t>
          </a:r>
          <a:endParaRPr lang="en-US" sz="500" kern="1200" dirty="0"/>
        </a:p>
      </dsp:txBody>
      <dsp:txXfrm>
        <a:off x="1071543" y="3099900"/>
        <a:ext cx="351606" cy="175803"/>
      </dsp:txXfrm>
    </dsp:sp>
    <dsp:sp modelId="{05BAAA33-98A6-45DC-96F2-A021EB334539}">
      <dsp:nvSpPr>
        <dsp:cNvPr id="0" name=""/>
        <dsp:cNvSpPr/>
      </dsp:nvSpPr>
      <dsp:spPr>
        <a:xfrm>
          <a:off x="858821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عملاء محليون</a:t>
          </a:r>
          <a:endParaRPr lang="en-US" sz="500" kern="1200" dirty="0"/>
        </a:p>
      </dsp:txBody>
      <dsp:txXfrm>
        <a:off x="858821" y="3349540"/>
        <a:ext cx="351606" cy="175803"/>
      </dsp:txXfrm>
    </dsp:sp>
    <dsp:sp modelId="{049F8B4E-270A-43E5-9BB0-1129585420C7}">
      <dsp:nvSpPr>
        <dsp:cNvPr id="0" name=""/>
        <dsp:cNvSpPr/>
      </dsp:nvSpPr>
      <dsp:spPr>
        <a:xfrm>
          <a:off x="946723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عميل مصري اصيل</a:t>
          </a:r>
          <a:endParaRPr lang="en-US" sz="500" kern="1200" dirty="0"/>
        </a:p>
      </dsp:txBody>
      <dsp:txXfrm>
        <a:off x="946723" y="3599181"/>
        <a:ext cx="351606" cy="175803"/>
      </dsp:txXfrm>
    </dsp:sp>
    <dsp:sp modelId="{72E3C3FD-1B33-4845-99F9-51E073482D9B}">
      <dsp:nvSpPr>
        <dsp:cNvPr id="0" name=""/>
        <dsp:cNvSpPr/>
      </dsp:nvSpPr>
      <dsp:spPr>
        <a:xfrm>
          <a:off x="946723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عميل صعيدي اصيل</a:t>
          </a:r>
          <a:endParaRPr lang="en-US" sz="500" kern="1200" dirty="0"/>
        </a:p>
      </dsp:txBody>
      <dsp:txXfrm>
        <a:off x="946723" y="3848821"/>
        <a:ext cx="351606" cy="175803"/>
      </dsp:txXfrm>
    </dsp:sp>
    <dsp:sp modelId="{A3AD4D68-5501-457A-A3E8-467AE61E8BEA}">
      <dsp:nvSpPr>
        <dsp:cNvPr id="0" name=""/>
        <dsp:cNvSpPr/>
      </dsp:nvSpPr>
      <dsp:spPr>
        <a:xfrm>
          <a:off x="1284265" y="3353264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عملاء من الخارج</a:t>
          </a:r>
          <a:endParaRPr lang="en-US" sz="500" kern="1200" dirty="0"/>
        </a:p>
      </dsp:txBody>
      <dsp:txXfrm>
        <a:off x="1284265" y="3353264"/>
        <a:ext cx="351606" cy="175803"/>
      </dsp:txXfrm>
    </dsp:sp>
    <dsp:sp modelId="{0B2319AC-093A-435A-A2FF-A0340B68BEE0}">
      <dsp:nvSpPr>
        <dsp:cNvPr id="0" name=""/>
        <dsp:cNvSpPr/>
      </dsp:nvSpPr>
      <dsp:spPr>
        <a:xfrm>
          <a:off x="1372167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ناس من الخارج</a:t>
          </a:r>
          <a:endParaRPr lang="en-US" sz="500" kern="1200" dirty="0"/>
        </a:p>
      </dsp:txBody>
      <dsp:txXfrm>
        <a:off x="1372167" y="3599181"/>
        <a:ext cx="351606" cy="175803"/>
      </dsp:txXfrm>
    </dsp:sp>
    <dsp:sp modelId="{0B8FC29E-8D2B-40CF-B6FD-4F971D83DF1E}">
      <dsp:nvSpPr>
        <dsp:cNvPr id="0" name=""/>
        <dsp:cNvSpPr/>
      </dsp:nvSpPr>
      <dsp:spPr>
        <a:xfrm>
          <a:off x="1372167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تاجر برة مصر</a:t>
          </a:r>
          <a:endParaRPr lang="en-US" sz="500" kern="1200" dirty="0"/>
        </a:p>
      </dsp:txBody>
      <dsp:txXfrm>
        <a:off x="1372167" y="3848821"/>
        <a:ext cx="351606" cy="175803"/>
      </dsp:txXfrm>
    </dsp:sp>
    <dsp:sp modelId="{43BB2AAB-6CE8-4BD7-9A1C-C91A1CDF28BE}">
      <dsp:nvSpPr>
        <dsp:cNvPr id="0" name=""/>
        <dsp:cNvSpPr/>
      </dsp:nvSpPr>
      <dsp:spPr>
        <a:xfrm>
          <a:off x="1496987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المخزون</a:t>
          </a:r>
          <a:endParaRPr lang="en-US" sz="500" kern="1200" dirty="0"/>
        </a:p>
      </dsp:txBody>
      <dsp:txXfrm>
        <a:off x="1496987" y="3099900"/>
        <a:ext cx="351606" cy="175803"/>
      </dsp:txXfrm>
    </dsp:sp>
    <dsp:sp modelId="{06C79783-EE35-4DE6-A495-09F0AE7C871F}">
      <dsp:nvSpPr>
        <dsp:cNvPr id="0" name=""/>
        <dsp:cNvSpPr/>
      </dsp:nvSpPr>
      <dsp:spPr>
        <a:xfrm>
          <a:off x="1922431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اعتمادات مستندية</a:t>
          </a:r>
          <a:endParaRPr lang="en-US" sz="500" kern="1200" dirty="0"/>
        </a:p>
      </dsp:txBody>
      <dsp:txXfrm>
        <a:off x="1922431" y="3099900"/>
        <a:ext cx="351606" cy="175803"/>
      </dsp:txXfrm>
    </dsp:sp>
    <dsp:sp modelId="{E5A1CE84-7ED2-4397-8CE1-157448FA0330}">
      <dsp:nvSpPr>
        <dsp:cNvPr id="0" name=""/>
        <dsp:cNvSpPr/>
      </dsp:nvSpPr>
      <dsp:spPr>
        <a:xfrm>
          <a:off x="2347875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السلف و العهود</a:t>
          </a:r>
          <a:endParaRPr lang="en-US" sz="500" kern="1200" dirty="0"/>
        </a:p>
      </dsp:txBody>
      <dsp:txXfrm>
        <a:off x="2347875" y="3099900"/>
        <a:ext cx="351606" cy="175803"/>
      </dsp:txXfrm>
    </dsp:sp>
    <dsp:sp modelId="{4BC7C654-86AF-4901-8252-81A5D459C0BE}">
      <dsp:nvSpPr>
        <dsp:cNvPr id="0" name=""/>
        <dsp:cNvSpPr/>
      </dsp:nvSpPr>
      <dsp:spPr>
        <a:xfrm>
          <a:off x="2773319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حسابات انتقالية</a:t>
          </a:r>
          <a:endParaRPr lang="en-US" sz="500" kern="1200" dirty="0"/>
        </a:p>
      </dsp:txBody>
      <dsp:txXfrm>
        <a:off x="2773319" y="3099900"/>
        <a:ext cx="351606" cy="175803"/>
      </dsp:txXfrm>
    </dsp:sp>
    <dsp:sp modelId="{B7A659A4-8629-4E75-8DCB-1DC14531DBE6}">
      <dsp:nvSpPr>
        <dsp:cNvPr id="0" name=""/>
        <dsp:cNvSpPr/>
      </dsp:nvSpPr>
      <dsp:spPr>
        <a:xfrm>
          <a:off x="3198762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حسابات وسيطة</a:t>
          </a:r>
          <a:endParaRPr lang="en-US" sz="500" kern="1200" dirty="0"/>
        </a:p>
      </dsp:txBody>
      <dsp:txXfrm>
        <a:off x="3198762" y="3099900"/>
        <a:ext cx="351606" cy="175803"/>
      </dsp:txXfrm>
    </dsp:sp>
    <dsp:sp modelId="{03396632-5FAB-4BAF-8822-67EA38CDE918}">
      <dsp:nvSpPr>
        <dsp:cNvPr id="0" name=""/>
        <dsp:cNvSpPr/>
      </dsp:nvSpPr>
      <dsp:spPr>
        <a:xfrm>
          <a:off x="4475094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ثابتة</a:t>
          </a:r>
          <a:endParaRPr lang="en-US" sz="500" kern="1200" dirty="0"/>
        </a:p>
      </dsp:txBody>
      <dsp:txXfrm>
        <a:off x="4475094" y="2850259"/>
        <a:ext cx="351606" cy="175803"/>
      </dsp:txXfrm>
    </dsp:sp>
    <dsp:sp modelId="{B2F4A1FA-1334-47E7-9435-E52D585909AA}">
      <dsp:nvSpPr>
        <dsp:cNvPr id="0" name=""/>
        <dsp:cNvSpPr/>
      </dsp:nvSpPr>
      <dsp:spPr>
        <a:xfrm>
          <a:off x="3624206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أراضي و منشئات</a:t>
          </a:r>
          <a:endParaRPr lang="en-US" sz="500" kern="1200" dirty="0"/>
        </a:p>
      </dsp:txBody>
      <dsp:txXfrm>
        <a:off x="3624206" y="3099900"/>
        <a:ext cx="351606" cy="175803"/>
      </dsp:txXfrm>
    </dsp:sp>
    <dsp:sp modelId="{AC64F8E5-9A0D-43DA-B6AA-BCBA15AAF036}">
      <dsp:nvSpPr>
        <dsp:cNvPr id="0" name=""/>
        <dsp:cNvSpPr/>
      </dsp:nvSpPr>
      <dsp:spPr>
        <a:xfrm>
          <a:off x="3411484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أراضي</a:t>
          </a:r>
          <a:endParaRPr lang="en-US" sz="500" kern="1200" dirty="0"/>
        </a:p>
      </dsp:txBody>
      <dsp:txXfrm>
        <a:off x="3411484" y="3349540"/>
        <a:ext cx="351606" cy="175803"/>
      </dsp:txXfrm>
    </dsp:sp>
    <dsp:sp modelId="{01107CA4-4179-4B48-9428-AC5A5E386495}">
      <dsp:nvSpPr>
        <dsp:cNvPr id="0" name=""/>
        <dsp:cNvSpPr/>
      </dsp:nvSpPr>
      <dsp:spPr>
        <a:xfrm>
          <a:off x="3499386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ارض 1</a:t>
          </a:r>
          <a:endParaRPr lang="en-US" sz="500" kern="1200" dirty="0"/>
        </a:p>
      </dsp:txBody>
      <dsp:txXfrm>
        <a:off x="3499386" y="3599181"/>
        <a:ext cx="351606" cy="175803"/>
      </dsp:txXfrm>
    </dsp:sp>
    <dsp:sp modelId="{09C7D8F8-2198-46C4-A4D5-C686E1C2872A}">
      <dsp:nvSpPr>
        <dsp:cNvPr id="0" name=""/>
        <dsp:cNvSpPr/>
      </dsp:nvSpPr>
      <dsp:spPr>
        <a:xfrm>
          <a:off x="3499386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ارض 2</a:t>
          </a:r>
          <a:endParaRPr lang="en-US" sz="500" kern="1200" dirty="0"/>
        </a:p>
      </dsp:txBody>
      <dsp:txXfrm>
        <a:off x="3499386" y="3848821"/>
        <a:ext cx="351606" cy="175803"/>
      </dsp:txXfrm>
    </dsp:sp>
    <dsp:sp modelId="{A27CDA62-5B63-4919-B027-B50C25FD1298}">
      <dsp:nvSpPr>
        <dsp:cNvPr id="0" name=""/>
        <dsp:cNvSpPr/>
      </dsp:nvSpPr>
      <dsp:spPr>
        <a:xfrm>
          <a:off x="3836928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مباني</a:t>
          </a:r>
          <a:endParaRPr lang="en-US" sz="500" kern="1200" dirty="0"/>
        </a:p>
      </dsp:txBody>
      <dsp:txXfrm>
        <a:off x="3836928" y="3349540"/>
        <a:ext cx="351606" cy="175803"/>
      </dsp:txXfrm>
    </dsp:sp>
    <dsp:sp modelId="{CA76A794-A23F-4DAA-AA3B-D1F4CF0D57F5}">
      <dsp:nvSpPr>
        <dsp:cNvPr id="0" name=""/>
        <dsp:cNvSpPr/>
      </dsp:nvSpPr>
      <dsp:spPr>
        <a:xfrm>
          <a:off x="3924830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مبنى الإدارة العامة</a:t>
          </a:r>
          <a:endParaRPr lang="en-US" sz="500" kern="1200" dirty="0"/>
        </a:p>
      </dsp:txBody>
      <dsp:txXfrm>
        <a:off x="3924830" y="3599181"/>
        <a:ext cx="351606" cy="175803"/>
      </dsp:txXfrm>
    </dsp:sp>
    <dsp:sp modelId="{FDD1711D-739C-4827-88E7-69EFB670B646}">
      <dsp:nvSpPr>
        <dsp:cNvPr id="0" name=""/>
        <dsp:cNvSpPr/>
      </dsp:nvSpPr>
      <dsp:spPr>
        <a:xfrm>
          <a:off x="3924830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مبنى فرع اسكندرية</a:t>
          </a:r>
          <a:endParaRPr lang="en-US" sz="500" kern="1200" dirty="0"/>
        </a:p>
      </dsp:txBody>
      <dsp:txXfrm>
        <a:off x="3924830" y="3848821"/>
        <a:ext cx="351606" cy="175803"/>
      </dsp:txXfrm>
    </dsp:sp>
    <dsp:sp modelId="{78B8457F-DA0D-4F2C-86DE-329A69418E5E}">
      <dsp:nvSpPr>
        <dsp:cNvPr id="0" name=""/>
        <dsp:cNvSpPr/>
      </dsp:nvSpPr>
      <dsp:spPr>
        <a:xfrm>
          <a:off x="4475094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نقل و مواصلات</a:t>
          </a:r>
          <a:endParaRPr lang="en-US" sz="500" kern="1200" dirty="0"/>
        </a:p>
      </dsp:txBody>
      <dsp:txXfrm>
        <a:off x="4475094" y="3099900"/>
        <a:ext cx="351606" cy="175803"/>
      </dsp:txXfrm>
    </dsp:sp>
    <dsp:sp modelId="{600DFC88-5825-4F32-A3E0-1F6C55C0F85B}">
      <dsp:nvSpPr>
        <dsp:cNvPr id="0" name=""/>
        <dsp:cNvSpPr/>
      </dsp:nvSpPr>
      <dsp:spPr>
        <a:xfrm>
          <a:off x="4262372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سيارات استخدام شخصي</a:t>
          </a:r>
          <a:endParaRPr lang="en-US" sz="500" kern="1200" dirty="0"/>
        </a:p>
      </dsp:txBody>
      <dsp:txXfrm>
        <a:off x="4262372" y="3349540"/>
        <a:ext cx="351606" cy="175803"/>
      </dsp:txXfrm>
    </dsp:sp>
    <dsp:sp modelId="{0AEB8436-A8FE-44D3-8B13-CCC2B043D5DE}">
      <dsp:nvSpPr>
        <dsp:cNvPr id="0" name=""/>
        <dsp:cNvSpPr/>
      </dsp:nvSpPr>
      <dsp:spPr>
        <a:xfrm>
          <a:off x="4350273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سيارة احمد</a:t>
          </a:r>
          <a:endParaRPr lang="en-US" sz="500" kern="1200" dirty="0"/>
        </a:p>
      </dsp:txBody>
      <dsp:txXfrm>
        <a:off x="4350273" y="3599181"/>
        <a:ext cx="351606" cy="175803"/>
      </dsp:txXfrm>
    </dsp:sp>
    <dsp:sp modelId="{81B2BDF4-A89F-43B8-AAE4-EDFC15B20E2F}">
      <dsp:nvSpPr>
        <dsp:cNvPr id="0" name=""/>
        <dsp:cNvSpPr/>
      </dsp:nvSpPr>
      <dsp:spPr>
        <a:xfrm>
          <a:off x="4350273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سيارة محمد</a:t>
          </a:r>
          <a:endParaRPr lang="en-US" sz="500" kern="1200" dirty="0"/>
        </a:p>
      </dsp:txBody>
      <dsp:txXfrm>
        <a:off x="4350273" y="3848821"/>
        <a:ext cx="351606" cy="175803"/>
      </dsp:txXfrm>
    </dsp:sp>
    <dsp:sp modelId="{008FB0F1-8317-4267-AED3-2F2CDE071459}">
      <dsp:nvSpPr>
        <dsp:cNvPr id="0" name=""/>
        <dsp:cNvSpPr/>
      </dsp:nvSpPr>
      <dsp:spPr>
        <a:xfrm>
          <a:off x="4687816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قطارات</a:t>
          </a:r>
          <a:endParaRPr lang="en-US" sz="500" kern="1200" dirty="0"/>
        </a:p>
      </dsp:txBody>
      <dsp:txXfrm>
        <a:off x="4687816" y="3349540"/>
        <a:ext cx="351606" cy="175803"/>
      </dsp:txXfrm>
    </dsp:sp>
    <dsp:sp modelId="{4256A88C-3D0C-4023-A127-36275A395DE1}">
      <dsp:nvSpPr>
        <dsp:cNvPr id="0" name=""/>
        <dsp:cNvSpPr/>
      </dsp:nvSpPr>
      <dsp:spPr>
        <a:xfrm>
          <a:off x="4775717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 قطر الفجر</a:t>
          </a:r>
          <a:endParaRPr lang="en-US" sz="500" kern="1200" dirty="0"/>
        </a:p>
      </dsp:txBody>
      <dsp:txXfrm>
        <a:off x="4775717" y="3599181"/>
        <a:ext cx="351606" cy="175803"/>
      </dsp:txXfrm>
    </dsp:sp>
    <dsp:sp modelId="{92A4D3AD-FA51-4421-824F-ED6F9418CADE}">
      <dsp:nvSpPr>
        <dsp:cNvPr id="0" name=""/>
        <dsp:cNvSpPr/>
      </dsp:nvSpPr>
      <dsp:spPr>
        <a:xfrm>
          <a:off x="4775717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قطر الساعة سابعة  </a:t>
          </a:r>
          <a:endParaRPr lang="en-US" sz="500" kern="1200" dirty="0"/>
        </a:p>
      </dsp:txBody>
      <dsp:txXfrm>
        <a:off x="4775717" y="3848821"/>
        <a:ext cx="351606" cy="175803"/>
      </dsp:txXfrm>
    </dsp:sp>
    <dsp:sp modelId="{5EABA943-98CC-4E4F-A327-436898AD8E7C}">
      <dsp:nvSpPr>
        <dsp:cNvPr id="0" name=""/>
        <dsp:cNvSpPr/>
      </dsp:nvSpPr>
      <dsp:spPr>
        <a:xfrm>
          <a:off x="4900538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اثاث مكتبي</a:t>
          </a:r>
          <a:endParaRPr lang="en-US" sz="500" kern="1200" dirty="0"/>
        </a:p>
      </dsp:txBody>
      <dsp:txXfrm>
        <a:off x="4900538" y="3099900"/>
        <a:ext cx="351606" cy="175803"/>
      </dsp:txXfrm>
    </dsp:sp>
    <dsp:sp modelId="{AD0ED032-F681-4288-B038-70BD554CA3C7}">
      <dsp:nvSpPr>
        <dsp:cNvPr id="0" name=""/>
        <dsp:cNvSpPr/>
      </dsp:nvSpPr>
      <dsp:spPr>
        <a:xfrm>
          <a:off x="5325981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أنظمة و برامج</a:t>
          </a:r>
          <a:endParaRPr lang="en-US" sz="500" kern="1200" dirty="0"/>
        </a:p>
      </dsp:txBody>
      <dsp:txXfrm>
        <a:off x="5325981" y="3099900"/>
        <a:ext cx="351606" cy="175803"/>
      </dsp:txXfrm>
    </dsp:sp>
    <dsp:sp modelId="{BA523BD0-629D-4777-9B84-7153CD09DD3C}">
      <dsp:nvSpPr>
        <dsp:cNvPr id="0" name=""/>
        <dsp:cNvSpPr/>
      </dsp:nvSpPr>
      <dsp:spPr>
        <a:xfrm>
          <a:off x="6815035" y="2600618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الخصوم</a:t>
          </a:r>
          <a:endParaRPr lang="en-US" sz="500" kern="1200" dirty="0"/>
        </a:p>
      </dsp:txBody>
      <dsp:txXfrm>
        <a:off x="6815035" y="2600618"/>
        <a:ext cx="351606" cy="175803"/>
      </dsp:txXfrm>
    </dsp:sp>
    <dsp:sp modelId="{EA4C64B1-9474-45B2-A497-9936CE6CA3EC}">
      <dsp:nvSpPr>
        <dsp:cNvPr id="0" name=""/>
        <dsp:cNvSpPr/>
      </dsp:nvSpPr>
      <dsp:spPr>
        <a:xfrm>
          <a:off x="5964147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ثابتة</a:t>
          </a:r>
          <a:endParaRPr lang="en-US" sz="500" kern="1200" dirty="0"/>
        </a:p>
      </dsp:txBody>
      <dsp:txXfrm>
        <a:off x="5964147" y="2850259"/>
        <a:ext cx="351606" cy="175803"/>
      </dsp:txXfrm>
    </dsp:sp>
    <dsp:sp modelId="{BABABAF8-DA89-40B5-9AA0-877D12C5CD9F}">
      <dsp:nvSpPr>
        <dsp:cNvPr id="0" name=""/>
        <dsp:cNvSpPr/>
      </dsp:nvSpPr>
      <dsp:spPr>
        <a:xfrm>
          <a:off x="5751425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حقوق ملكية</a:t>
          </a:r>
          <a:endParaRPr lang="en-US" sz="500" kern="1200" dirty="0"/>
        </a:p>
      </dsp:txBody>
      <dsp:txXfrm>
        <a:off x="5751425" y="3099900"/>
        <a:ext cx="351606" cy="175803"/>
      </dsp:txXfrm>
    </dsp:sp>
    <dsp:sp modelId="{C7CB259A-9F9D-49AE-A32B-D3A1BE0ED529}">
      <dsp:nvSpPr>
        <dsp:cNvPr id="0" name=""/>
        <dsp:cNvSpPr/>
      </dsp:nvSpPr>
      <dsp:spPr>
        <a:xfrm>
          <a:off x="5325981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راس مال</a:t>
          </a:r>
          <a:endParaRPr lang="en-US" sz="500" kern="1200" dirty="0"/>
        </a:p>
      </dsp:txBody>
      <dsp:txXfrm>
        <a:off x="5325981" y="3349540"/>
        <a:ext cx="351606" cy="175803"/>
      </dsp:txXfrm>
    </dsp:sp>
    <dsp:sp modelId="{82C97C02-6682-4C67-B30E-FE504323D1D2}">
      <dsp:nvSpPr>
        <dsp:cNvPr id="0" name=""/>
        <dsp:cNvSpPr/>
      </dsp:nvSpPr>
      <dsp:spPr>
        <a:xfrm>
          <a:off x="5413883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الشريك الاول</a:t>
          </a:r>
          <a:endParaRPr lang="en-US" sz="500" kern="1200" dirty="0"/>
        </a:p>
      </dsp:txBody>
      <dsp:txXfrm>
        <a:off x="5413883" y="3599181"/>
        <a:ext cx="351606" cy="175803"/>
      </dsp:txXfrm>
    </dsp:sp>
    <dsp:sp modelId="{8D8B3BC9-EF2F-412E-B453-A6B5F610727A}">
      <dsp:nvSpPr>
        <dsp:cNvPr id="0" name=""/>
        <dsp:cNvSpPr/>
      </dsp:nvSpPr>
      <dsp:spPr>
        <a:xfrm>
          <a:off x="5413883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الشريك الثاني</a:t>
          </a:r>
          <a:endParaRPr lang="en-US" sz="500" kern="1200" dirty="0"/>
        </a:p>
      </dsp:txBody>
      <dsp:txXfrm>
        <a:off x="5413883" y="3848821"/>
        <a:ext cx="351606" cy="175803"/>
      </dsp:txXfrm>
    </dsp:sp>
    <dsp:sp modelId="{EEC6E7DF-1DFD-4A69-90B6-342F53B77DC1}">
      <dsp:nvSpPr>
        <dsp:cNvPr id="0" name=""/>
        <dsp:cNvSpPr/>
      </dsp:nvSpPr>
      <dsp:spPr>
        <a:xfrm>
          <a:off x="5413883" y="4098462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الشريك الثالث</a:t>
          </a:r>
          <a:endParaRPr lang="en-US" sz="500" kern="1200" dirty="0"/>
        </a:p>
      </dsp:txBody>
      <dsp:txXfrm>
        <a:off x="5413883" y="4098462"/>
        <a:ext cx="351606" cy="175803"/>
      </dsp:txXfrm>
    </dsp:sp>
    <dsp:sp modelId="{29D2B59A-84AB-412E-993C-CA6BBCDFEB6F}">
      <dsp:nvSpPr>
        <dsp:cNvPr id="0" name=""/>
        <dsp:cNvSpPr/>
      </dsp:nvSpPr>
      <dsp:spPr>
        <a:xfrm>
          <a:off x="5751425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أرباح و خسائر</a:t>
          </a:r>
          <a:endParaRPr lang="en-US" sz="500" kern="1200" dirty="0"/>
        </a:p>
      </dsp:txBody>
      <dsp:txXfrm>
        <a:off x="5751425" y="3349540"/>
        <a:ext cx="351606" cy="175803"/>
      </dsp:txXfrm>
    </dsp:sp>
    <dsp:sp modelId="{F0D63433-5AE6-40B3-9801-3AD767B9FD9E}">
      <dsp:nvSpPr>
        <dsp:cNvPr id="0" name=""/>
        <dsp:cNvSpPr/>
      </dsp:nvSpPr>
      <dsp:spPr>
        <a:xfrm>
          <a:off x="6176869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احتياطات</a:t>
          </a:r>
          <a:endParaRPr lang="en-US" sz="500" kern="1200" dirty="0"/>
        </a:p>
      </dsp:txBody>
      <dsp:txXfrm>
        <a:off x="6176869" y="3349540"/>
        <a:ext cx="351606" cy="175803"/>
      </dsp:txXfrm>
    </dsp:sp>
    <dsp:sp modelId="{8B335C83-99C9-4F74-9FC7-5044EBE4DCBB}">
      <dsp:nvSpPr>
        <dsp:cNvPr id="0" name=""/>
        <dsp:cNvSpPr/>
      </dsp:nvSpPr>
      <dsp:spPr>
        <a:xfrm>
          <a:off x="6176869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مخصصات</a:t>
          </a:r>
          <a:endParaRPr lang="en-US" sz="500" kern="1200" dirty="0"/>
        </a:p>
      </dsp:txBody>
      <dsp:txXfrm>
        <a:off x="6176869" y="3099900"/>
        <a:ext cx="351606" cy="175803"/>
      </dsp:txXfrm>
    </dsp:sp>
    <dsp:sp modelId="{607AAA25-1856-45E1-802A-19A420AFF8B1}">
      <dsp:nvSpPr>
        <dsp:cNvPr id="0" name=""/>
        <dsp:cNvSpPr/>
      </dsp:nvSpPr>
      <dsp:spPr>
        <a:xfrm>
          <a:off x="7665922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متداولة</a:t>
          </a:r>
          <a:endParaRPr lang="en-US" sz="500" kern="1200" dirty="0"/>
        </a:p>
      </dsp:txBody>
      <dsp:txXfrm>
        <a:off x="7665922" y="2850259"/>
        <a:ext cx="351606" cy="175803"/>
      </dsp:txXfrm>
    </dsp:sp>
    <dsp:sp modelId="{5FCC405A-0C25-4895-A3AF-A79718A7DE96}">
      <dsp:nvSpPr>
        <dsp:cNvPr id="0" name=""/>
        <dsp:cNvSpPr/>
      </dsp:nvSpPr>
      <dsp:spPr>
        <a:xfrm>
          <a:off x="7240478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الدائنون</a:t>
          </a:r>
          <a:endParaRPr lang="en-US" sz="500" kern="1200" dirty="0"/>
        </a:p>
      </dsp:txBody>
      <dsp:txXfrm>
        <a:off x="7240478" y="3099900"/>
        <a:ext cx="351606" cy="175803"/>
      </dsp:txXfrm>
    </dsp:sp>
    <dsp:sp modelId="{27F0E0B8-E6E5-491D-8462-8DA4B0A3E2E6}">
      <dsp:nvSpPr>
        <dsp:cNvPr id="0" name=""/>
        <dsp:cNvSpPr/>
      </dsp:nvSpPr>
      <dsp:spPr>
        <a:xfrm>
          <a:off x="6602313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محليون</a:t>
          </a:r>
          <a:endParaRPr lang="en-US" sz="500" kern="1200" dirty="0"/>
        </a:p>
      </dsp:txBody>
      <dsp:txXfrm>
        <a:off x="6602313" y="3349540"/>
        <a:ext cx="351606" cy="175803"/>
      </dsp:txXfrm>
    </dsp:sp>
    <dsp:sp modelId="{3068EE8C-9EA8-49CA-BE42-A6B41588F7B6}">
      <dsp:nvSpPr>
        <dsp:cNvPr id="0" name=""/>
        <dsp:cNvSpPr/>
      </dsp:nvSpPr>
      <dsp:spPr>
        <a:xfrm>
          <a:off x="6690214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رقم 1</a:t>
          </a:r>
          <a:endParaRPr lang="en-US" sz="500" kern="1200" dirty="0"/>
        </a:p>
      </dsp:txBody>
      <dsp:txXfrm>
        <a:off x="6690214" y="3599181"/>
        <a:ext cx="351606" cy="175803"/>
      </dsp:txXfrm>
    </dsp:sp>
    <dsp:sp modelId="{0B473D25-287A-42A3-9178-E0878CCD83A5}">
      <dsp:nvSpPr>
        <dsp:cNvPr id="0" name=""/>
        <dsp:cNvSpPr/>
      </dsp:nvSpPr>
      <dsp:spPr>
        <a:xfrm>
          <a:off x="6690214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رقم 2</a:t>
          </a:r>
          <a:endParaRPr lang="en-US" sz="500" kern="1200" dirty="0"/>
        </a:p>
      </dsp:txBody>
      <dsp:txXfrm>
        <a:off x="6690214" y="3848821"/>
        <a:ext cx="351606" cy="175803"/>
      </dsp:txXfrm>
    </dsp:sp>
    <dsp:sp modelId="{A796D41C-9D7B-453F-87FD-86BC7E039559}">
      <dsp:nvSpPr>
        <dsp:cNvPr id="0" name=""/>
        <dsp:cNvSpPr/>
      </dsp:nvSpPr>
      <dsp:spPr>
        <a:xfrm>
          <a:off x="7027757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من الخارج</a:t>
          </a:r>
          <a:endParaRPr lang="en-US" sz="500" kern="1200" dirty="0"/>
        </a:p>
      </dsp:txBody>
      <dsp:txXfrm>
        <a:off x="7027757" y="3349540"/>
        <a:ext cx="351606" cy="175803"/>
      </dsp:txXfrm>
    </dsp:sp>
    <dsp:sp modelId="{D8989AE5-458B-446D-8F80-9709581AA559}">
      <dsp:nvSpPr>
        <dsp:cNvPr id="0" name=""/>
        <dsp:cNvSpPr/>
      </dsp:nvSpPr>
      <dsp:spPr>
        <a:xfrm>
          <a:off x="7453200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أوراق الدفع</a:t>
          </a:r>
          <a:endParaRPr lang="en-US" sz="500" kern="1200" dirty="0"/>
        </a:p>
      </dsp:txBody>
      <dsp:txXfrm>
        <a:off x="7453200" y="3349540"/>
        <a:ext cx="351606" cy="175803"/>
      </dsp:txXfrm>
    </dsp:sp>
    <dsp:sp modelId="{C84626AE-774E-40B9-9B28-09F4670D8DB5}">
      <dsp:nvSpPr>
        <dsp:cNvPr id="0" name=""/>
        <dsp:cNvSpPr/>
      </dsp:nvSpPr>
      <dsp:spPr>
        <a:xfrm>
          <a:off x="7878644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حسابات انتقالية دائنة</a:t>
          </a:r>
          <a:endParaRPr lang="en-US" sz="500" kern="1200" dirty="0"/>
        </a:p>
      </dsp:txBody>
      <dsp:txXfrm>
        <a:off x="7878644" y="3349540"/>
        <a:ext cx="351606" cy="175803"/>
      </dsp:txXfrm>
    </dsp:sp>
    <dsp:sp modelId="{6973F609-C6AE-4A39-AFCD-76E374CC583B}">
      <dsp:nvSpPr>
        <dsp:cNvPr id="0" name=""/>
        <dsp:cNvSpPr/>
      </dsp:nvSpPr>
      <dsp:spPr>
        <a:xfrm>
          <a:off x="7665922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ذمم متنوعة</a:t>
          </a:r>
          <a:endParaRPr lang="en-US" sz="500" kern="1200" dirty="0"/>
        </a:p>
      </dsp:txBody>
      <dsp:txXfrm>
        <a:off x="7665922" y="3099900"/>
        <a:ext cx="351606" cy="175803"/>
      </dsp:txXfrm>
    </dsp:sp>
    <dsp:sp modelId="{523DACB1-660C-4415-AC78-624384BF8B6E}">
      <dsp:nvSpPr>
        <dsp:cNvPr id="0" name=""/>
        <dsp:cNvSpPr/>
      </dsp:nvSpPr>
      <dsp:spPr>
        <a:xfrm>
          <a:off x="8091366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حسابات انتقالية  دائنة</a:t>
          </a:r>
          <a:endParaRPr lang="en-US" sz="500" kern="1200" dirty="0"/>
        </a:p>
      </dsp:txBody>
      <dsp:txXfrm>
        <a:off x="8091366" y="3099900"/>
        <a:ext cx="351606" cy="175803"/>
      </dsp:txXfrm>
    </dsp:sp>
    <dsp:sp modelId="{036DC22D-29A3-44CA-B3DB-53CCEBD22D4B}">
      <dsp:nvSpPr>
        <dsp:cNvPr id="0" name=""/>
        <dsp:cNvSpPr/>
      </dsp:nvSpPr>
      <dsp:spPr>
        <a:xfrm>
          <a:off x="9899502" y="2600618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المصروفات</a:t>
          </a:r>
          <a:endParaRPr lang="en-US" sz="500" kern="1200" dirty="0"/>
        </a:p>
      </dsp:txBody>
      <dsp:txXfrm>
        <a:off x="9899502" y="2600618"/>
        <a:ext cx="351606" cy="175803"/>
      </dsp:txXfrm>
    </dsp:sp>
    <dsp:sp modelId="{DA451E5F-D4C5-421A-875A-5F4CF97C0128}">
      <dsp:nvSpPr>
        <dsp:cNvPr id="0" name=""/>
        <dsp:cNvSpPr/>
      </dsp:nvSpPr>
      <dsp:spPr>
        <a:xfrm>
          <a:off x="9154976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تكلفة النشاط</a:t>
          </a:r>
          <a:endParaRPr lang="en-US" sz="500" kern="1200" dirty="0"/>
        </a:p>
      </dsp:txBody>
      <dsp:txXfrm>
        <a:off x="9154976" y="2850259"/>
        <a:ext cx="351606" cy="175803"/>
      </dsp:txXfrm>
    </dsp:sp>
    <dsp:sp modelId="{8E16F17C-0482-47D6-8E00-567624CB38A8}">
      <dsp:nvSpPr>
        <dsp:cNvPr id="0" name=""/>
        <dsp:cNvSpPr/>
      </dsp:nvSpPr>
      <dsp:spPr>
        <a:xfrm>
          <a:off x="8516810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تكلفة مبيعات المخزون</a:t>
          </a:r>
          <a:endParaRPr lang="en-US" sz="500" kern="1200" dirty="0"/>
        </a:p>
      </dsp:txBody>
      <dsp:txXfrm>
        <a:off x="8516810" y="3099900"/>
        <a:ext cx="351606" cy="175803"/>
      </dsp:txXfrm>
    </dsp:sp>
    <dsp:sp modelId="{671C063B-16B8-4216-9D11-42A12A782504}">
      <dsp:nvSpPr>
        <dsp:cNvPr id="0" name=""/>
        <dsp:cNvSpPr/>
      </dsp:nvSpPr>
      <dsp:spPr>
        <a:xfrm>
          <a:off x="8604711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تكلفة المنتج الأول</a:t>
          </a:r>
          <a:endParaRPr lang="en-US" sz="500" kern="1200" dirty="0"/>
        </a:p>
      </dsp:txBody>
      <dsp:txXfrm>
        <a:off x="8604711" y="3349540"/>
        <a:ext cx="351606" cy="175803"/>
      </dsp:txXfrm>
    </dsp:sp>
    <dsp:sp modelId="{4D692C53-C789-4ECC-9575-06A8E543A36C}">
      <dsp:nvSpPr>
        <dsp:cNvPr id="0" name=""/>
        <dsp:cNvSpPr/>
      </dsp:nvSpPr>
      <dsp:spPr>
        <a:xfrm>
          <a:off x="8604711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تكلفة المنتج </a:t>
          </a:r>
          <a:r>
            <a:rPr lang="ar-EG" sz="500" kern="1200" dirty="0" err="1"/>
            <a:t>التاني</a:t>
          </a:r>
          <a:endParaRPr lang="en-US" sz="500" kern="1200" dirty="0"/>
        </a:p>
      </dsp:txBody>
      <dsp:txXfrm>
        <a:off x="8604711" y="3599181"/>
        <a:ext cx="351606" cy="175803"/>
      </dsp:txXfrm>
    </dsp:sp>
    <dsp:sp modelId="{C9DCDEF7-DA0F-47EF-B40D-99E4C18C22CB}">
      <dsp:nvSpPr>
        <dsp:cNvPr id="0" name=""/>
        <dsp:cNvSpPr/>
      </dsp:nvSpPr>
      <dsp:spPr>
        <a:xfrm>
          <a:off x="8942254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مردودات المبيعات</a:t>
          </a:r>
          <a:endParaRPr lang="en-US" sz="500" kern="1200" dirty="0"/>
        </a:p>
      </dsp:txBody>
      <dsp:txXfrm>
        <a:off x="8942254" y="3099900"/>
        <a:ext cx="351606" cy="175803"/>
      </dsp:txXfrm>
    </dsp:sp>
    <dsp:sp modelId="{387D7070-CF36-4D7E-9512-BC0BA0B02281}">
      <dsp:nvSpPr>
        <dsp:cNvPr id="0" name=""/>
        <dsp:cNvSpPr/>
      </dsp:nvSpPr>
      <dsp:spPr>
        <a:xfrm>
          <a:off x="9367697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الكميات المجانية</a:t>
          </a:r>
          <a:endParaRPr lang="en-US" sz="500" kern="1200" dirty="0"/>
        </a:p>
      </dsp:txBody>
      <dsp:txXfrm>
        <a:off x="9367697" y="3099900"/>
        <a:ext cx="351606" cy="175803"/>
      </dsp:txXfrm>
    </dsp:sp>
    <dsp:sp modelId="{7BDE7FFD-99C5-475F-B1DC-9CC74E8FD75E}">
      <dsp:nvSpPr>
        <dsp:cNvPr id="0" name=""/>
        <dsp:cNvSpPr/>
      </dsp:nvSpPr>
      <dsp:spPr>
        <a:xfrm>
          <a:off x="9793141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الخصوم المسموح بها</a:t>
          </a:r>
          <a:endParaRPr lang="en-US" sz="500" kern="1200" dirty="0"/>
        </a:p>
      </dsp:txBody>
      <dsp:txXfrm>
        <a:off x="9793141" y="3099900"/>
        <a:ext cx="351606" cy="175803"/>
      </dsp:txXfrm>
    </dsp:sp>
    <dsp:sp modelId="{311D89C8-69BD-433A-BAC3-F69B706F5D8B}">
      <dsp:nvSpPr>
        <dsp:cNvPr id="0" name=""/>
        <dsp:cNvSpPr/>
      </dsp:nvSpPr>
      <dsp:spPr>
        <a:xfrm>
          <a:off x="10644029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مصروفات عمومية و إدارية</a:t>
          </a:r>
          <a:endParaRPr lang="en-US" sz="500" kern="1200" dirty="0"/>
        </a:p>
      </dsp:txBody>
      <dsp:txXfrm>
        <a:off x="10644029" y="2850259"/>
        <a:ext cx="351606" cy="175803"/>
      </dsp:txXfrm>
    </dsp:sp>
    <dsp:sp modelId="{D6286EDA-AA98-4DD8-B8CD-90D029992F22}">
      <dsp:nvSpPr>
        <dsp:cNvPr id="0" name=""/>
        <dsp:cNvSpPr/>
      </dsp:nvSpPr>
      <dsp:spPr>
        <a:xfrm>
          <a:off x="10218585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إدارية</a:t>
          </a:r>
          <a:endParaRPr lang="en-US" sz="500" kern="1200" dirty="0"/>
        </a:p>
      </dsp:txBody>
      <dsp:txXfrm>
        <a:off x="10218585" y="3099900"/>
        <a:ext cx="351606" cy="175803"/>
      </dsp:txXfrm>
    </dsp:sp>
    <dsp:sp modelId="{D8C5B39D-AAA7-4E64-91AE-37F6531E52D2}">
      <dsp:nvSpPr>
        <dsp:cNvPr id="0" name=""/>
        <dsp:cNvSpPr/>
      </dsp:nvSpPr>
      <dsp:spPr>
        <a:xfrm>
          <a:off x="9793141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مرتبات</a:t>
          </a:r>
          <a:endParaRPr lang="en-US" sz="500" kern="1200" dirty="0"/>
        </a:p>
      </dsp:txBody>
      <dsp:txXfrm>
        <a:off x="9793141" y="3349540"/>
        <a:ext cx="351606" cy="175803"/>
      </dsp:txXfrm>
    </dsp:sp>
    <dsp:sp modelId="{CC6306A0-54BE-47B4-909A-E16AAC35887F}">
      <dsp:nvSpPr>
        <dsp:cNvPr id="0" name=""/>
        <dsp:cNvSpPr/>
      </dsp:nvSpPr>
      <dsp:spPr>
        <a:xfrm>
          <a:off x="9881043" y="359918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موظفين دائمين</a:t>
          </a:r>
          <a:endParaRPr lang="en-US" sz="500" kern="1200" dirty="0"/>
        </a:p>
      </dsp:txBody>
      <dsp:txXfrm>
        <a:off x="9881043" y="3599181"/>
        <a:ext cx="351606" cy="175803"/>
      </dsp:txXfrm>
    </dsp:sp>
    <dsp:sp modelId="{1F333736-2482-44BC-8A7A-23DFE895D724}">
      <dsp:nvSpPr>
        <dsp:cNvPr id="0" name=""/>
        <dsp:cNvSpPr/>
      </dsp:nvSpPr>
      <dsp:spPr>
        <a:xfrm>
          <a:off x="9881043" y="3848821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متعاقدين</a:t>
          </a:r>
          <a:endParaRPr lang="en-US" sz="500" kern="1200" dirty="0"/>
        </a:p>
      </dsp:txBody>
      <dsp:txXfrm>
        <a:off x="9881043" y="3848821"/>
        <a:ext cx="351606" cy="175803"/>
      </dsp:txXfrm>
    </dsp:sp>
    <dsp:sp modelId="{19BF7DD6-B6B2-4954-8CF3-03713A953790}">
      <dsp:nvSpPr>
        <dsp:cNvPr id="0" name=""/>
        <dsp:cNvSpPr/>
      </dsp:nvSpPr>
      <dsp:spPr>
        <a:xfrm>
          <a:off x="10218585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بدلات</a:t>
          </a:r>
          <a:endParaRPr lang="en-US" sz="500" kern="1200" dirty="0"/>
        </a:p>
      </dsp:txBody>
      <dsp:txXfrm>
        <a:off x="10218585" y="3349540"/>
        <a:ext cx="351606" cy="175803"/>
      </dsp:txXfrm>
    </dsp:sp>
    <dsp:sp modelId="{AF903C69-6EAB-42B1-A6DC-81449F299989}">
      <dsp:nvSpPr>
        <dsp:cNvPr id="0" name=""/>
        <dsp:cNvSpPr/>
      </dsp:nvSpPr>
      <dsp:spPr>
        <a:xfrm>
          <a:off x="10644029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حوافز </a:t>
          </a:r>
          <a:endParaRPr lang="en-US" sz="500" kern="1200" dirty="0"/>
        </a:p>
      </dsp:txBody>
      <dsp:txXfrm>
        <a:off x="10644029" y="3349540"/>
        <a:ext cx="351606" cy="175803"/>
      </dsp:txXfrm>
    </dsp:sp>
    <dsp:sp modelId="{95A9981C-CE9E-49ED-A471-B6FD38B922DC}">
      <dsp:nvSpPr>
        <dsp:cNvPr id="0" name=""/>
        <dsp:cNvSpPr/>
      </dsp:nvSpPr>
      <dsp:spPr>
        <a:xfrm>
          <a:off x="10644029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الإعلامية</a:t>
          </a:r>
          <a:endParaRPr lang="en-US" sz="500" kern="1200" dirty="0"/>
        </a:p>
      </dsp:txBody>
      <dsp:txXfrm>
        <a:off x="10644029" y="3099900"/>
        <a:ext cx="351606" cy="175803"/>
      </dsp:txXfrm>
    </dsp:sp>
    <dsp:sp modelId="{F1DBFC3C-2655-41F6-96B5-90A3645F9115}">
      <dsp:nvSpPr>
        <dsp:cNvPr id="0" name=""/>
        <dsp:cNvSpPr/>
      </dsp:nvSpPr>
      <dsp:spPr>
        <a:xfrm>
          <a:off x="11069473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الاهلاك</a:t>
          </a:r>
          <a:endParaRPr lang="en-US" sz="500" kern="1200" dirty="0"/>
        </a:p>
      </dsp:txBody>
      <dsp:txXfrm>
        <a:off x="11069473" y="3099900"/>
        <a:ext cx="351606" cy="175803"/>
      </dsp:txXfrm>
    </dsp:sp>
    <dsp:sp modelId="{137BDFB8-2348-4874-BF1C-4BE279042560}">
      <dsp:nvSpPr>
        <dsp:cNvPr id="0" name=""/>
        <dsp:cNvSpPr/>
      </dsp:nvSpPr>
      <dsp:spPr>
        <a:xfrm>
          <a:off x="11619737" y="2600618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المبيعات</a:t>
          </a:r>
          <a:endParaRPr lang="en-US" sz="500" kern="1200" dirty="0"/>
        </a:p>
      </dsp:txBody>
      <dsp:txXfrm>
        <a:off x="11619737" y="2600618"/>
        <a:ext cx="351606" cy="175803"/>
      </dsp:txXfrm>
    </dsp:sp>
    <dsp:sp modelId="{DA72DE51-0070-4B0C-BA85-C373B0834C05}">
      <dsp:nvSpPr>
        <dsp:cNvPr id="0" name=""/>
        <dsp:cNvSpPr/>
      </dsp:nvSpPr>
      <dsp:spPr>
        <a:xfrm>
          <a:off x="11407015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إيرادات مبيعات</a:t>
          </a:r>
          <a:endParaRPr lang="en-US" sz="500" kern="1200" dirty="0"/>
        </a:p>
      </dsp:txBody>
      <dsp:txXfrm>
        <a:off x="11407015" y="2850259"/>
        <a:ext cx="351606" cy="175803"/>
      </dsp:txXfrm>
    </dsp:sp>
    <dsp:sp modelId="{0FC4B5F4-5285-47CF-B1E6-BFECAB3DB8C2}">
      <dsp:nvSpPr>
        <dsp:cNvPr id="0" name=""/>
        <dsp:cNvSpPr/>
      </dsp:nvSpPr>
      <dsp:spPr>
        <a:xfrm>
          <a:off x="11494916" y="309990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هواتف</a:t>
          </a:r>
          <a:endParaRPr lang="en-US" sz="500" kern="1200" dirty="0"/>
        </a:p>
      </dsp:txBody>
      <dsp:txXfrm>
        <a:off x="11494916" y="3099900"/>
        <a:ext cx="351606" cy="175803"/>
      </dsp:txXfrm>
    </dsp:sp>
    <dsp:sp modelId="{5DBE2AEC-014E-4ED4-8D20-C514F840DF89}">
      <dsp:nvSpPr>
        <dsp:cNvPr id="0" name=""/>
        <dsp:cNvSpPr/>
      </dsp:nvSpPr>
      <dsp:spPr>
        <a:xfrm>
          <a:off x="11494916" y="3349540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كمبيوتر</a:t>
          </a:r>
          <a:endParaRPr lang="en-US" sz="500" kern="1200" dirty="0"/>
        </a:p>
      </dsp:txBody>
      <dsp:txXfrm>
        <a:off x="11494916" y="3349540"/>
        <a:ext cx="351606" cy="175803"/>
      </dsp:txXfrm>
    </dsp:sp>
    <dsp:sp modelId="{F351993B-C980-4C17-BC06-E312C015F8AC}">
      <dsp:nvSpPr>
        <dsp:cNvPr id="0" name=""/>
        <dsp:cNvSpPr/>
      </dsp:nvSpPr>
      <dsp:spPr>
        <a:xfrm>
          <a:off x="11832459" y="2850259"/>
          <a:ext cx="351606" cy="175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500" kern="1200" dirty="0"/>
            <a:t>نشاط جاري</a:t>
          </a:r>
          <a:endParaRPr lang="en-US" sz="500" kern="1200" dirty="0"/>
        </a:p>
      </dsp:txBody>
      <dsp:txXfrm>
        <a:off x="11832459" y="2850259"/>
        <a:ext cx="351606" cy="175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7E1-C1C3-43B7-B53D-713139BF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70BDB-B888-4DB0-84EA-0F95D48E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AE70-CFA8-4E7F-BD1E-665C01D2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9841-855A-4480-BE35-C87EF814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0733-C726-4E44-9A9B-35C3B91E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09C6-E3DE-4923-9F6A-5DB2D2C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4F6A1-50B3-4BBF-868E-1A94F324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50DF-F3A8-4310-8A17-AB0B3F5C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2797-3D45-4A94-BE54-45BE3CA2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E6F1-7E30-4DBA-8C7A-745837D1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7947D-1836-41FE-8E0D-BA84C17B2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D11B-19F1-44A6-A32D-569C7A1D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AE9B-3A43-46B8-8F3A-0CA2CE5A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A34E-6FFE-4F04-9381-37C132B7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BD25-0DFC-41FC-A9DA-DDA54C52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96B4-70C9-4A33-AFC9-3771B305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F811-934A-45C1-A981-B473426A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D275-4468-4E05-93ED-D74686BA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5A41-599D-4CAD-AF83-3300414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9D2C-7D47-46FF-ADB2-FFF16139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3707-8E7D-40C1-9808-E314A816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4782D-13E1-43D7-B83E-FAEF80E4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7BDE8-1B88-4E3B-A211-E5BCD3DD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E8D8-C3F6-4051-A54A-208D8DAA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79521-564F-4F09-B859-1CB6A79B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59CE-686C-4A72-8721-578F6BC7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6AF2-6469-431E-A4FF-FB9C5D5FF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65D25-D73C-42C0-9071-2FF517FE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CCA4-530D-4F36-A04F-D98DE89D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EE435-6769-43AF-9DDA-3901E828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587F-D682-499D-957F-372D2D0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A2A3-7A10-43FA-91ED-CC9DD265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D487-EB93-4EF9-A408-A201C5DA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35A09-405D-402A-9B08-A73E3CFE9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F4038-2CE6-4E81-B317-537BE30AD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1331F-F030-4443-BCCC-EFB450ED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10B59-C729-461B-B1C1-8025D91E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A2DED-8AD8-4FCC-BA43-94AA6CFD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D6C49-2671-4137-95A1-0A41BDE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9D39-4D35-4EEF-91E9-930D154A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F6ABF-D21A-4418-82C3-68E15D65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A24AB-8D78-4E71-99D3-83753C2B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D8AC4-D664-41B8-AAB7-31D17D4C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7A3CA-E317-4670-880C-9CAACB93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75AE2-EFDF-4AA3-9637-89823481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8FE19-196B-49F8-B0C9-188329A7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9773-625F-42D7-B5B0-467C2D04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E8B2-5E34-4AB7-B57F-BB3326FA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B407-B331-4464-9766-97ADF7EA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7334-1E53-494C-9547-D32780B4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12009-125D-4D62-BE0F-72D353FF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F21CB-D9D0-461A-8AA0-10565B87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B93F-13A9-43A9-9D2E-415A1503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DEDE5-50CA-49D8-A7C4-C42879FB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6D753-9BF7-482E-BE69-ABFA12298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B93D-9B74-4908-BADD-AB47BFC1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FB6A3-7CA4-4BD8-8867-ED12A0FA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C0E8-F9F5-41D3-94A4-423E55E1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E878A-34BE-4FC9-A0EC-0F673E27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FA5E-858C-4FEC-8652-9BD5A73F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E5FB-F126-450D-B216-D173D356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9B0F-5226-4422-B1FB-AF565FA3491D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2AC3-2A1A-4436-A809-1829EAB6C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5077-AD26-40D6-B069-A5277719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8AEF-E8E9-490D-9980-E1F19B8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E4188-C914-4E60-A6D3-7B109AA7D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252142"/>
              </p:ext>
            </p:extLst>
          </p:nvPr>
        </p:nvGraphicFramePr>
        <p:xfrm>
          <a:off x="0" y="191192"/>
          <a:ext cx="12192000" cy="6625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73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158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Zeyad.fci_0592</dc:creator>
  <cp:lastModifiedBy>Zeyad.fci_0592</cp:lastModifiedBy>
  <cp:revision>7</cp:revision>
  <dcterms:created xsi:type="dcterms:W3CDTF">2021-07-15T21:33:10Z</dcterms:created>
  <dcterms:modified xsi:type="dcterms:W3CDTF">2021-07-15T23:08:27Z</dcterms:modified>
</cp:coreProperties>
</file>