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84238" autoAdjust="0"/>
  </p:normalViewPr>
  <p:slideViewPr>
    <p:cSldViewPr>
      <p:cViewPr varScale="1">
        <p:scale>
          <a:sx n="93" d="100"/>
          <a:sy n="93" d="100"/>
        </p:scale>
        <p:origin x="20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 to 3(a) --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A6423-A992-4208-A6F8-860E66E73BE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668644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The height of the tree is 3. The Notes at level 2 are: 34, 41, 63, 72.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48-7%2/24*18-5*2+12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48, 7, 2, %, -, 24, /, 18, 5, 2, *, -, 12, +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48-(7%2)/24*18-5*2+12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= 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48-(7%2)/24*18-5*2+12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= 39.16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868699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b="1" dirty="0"/>
              <a:t>-1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FFCDA9-C4CA-B26D-1474-EE73A5E02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87770"/>
              </p:ext>
            </p:extLst>
          </p:nvPr>
        </p:nvGraphicFramePr>
        <p:xfrm>
          <a:off x="1165733" y="1753611"/>
          <a:ext cx="1227136" cy="47478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3568">
                  <a:extLst>
                    <a:ext uri="{9D8B030D-6E8A-4147-A177-3AD203B41FA5}">
                      <a16:colId xmlns:a16="http://schemas.microsoft.com/office/drawing/2014/main" val="329852389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104266719"/>
                    </a:ext>
                  </a:extLst>
                </a:gridCol>
              </a:tblGrid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03035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86395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648557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33568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93218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819000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913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86277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02949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87728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04915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839922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15227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97561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943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AED96-9348-CE72-3048-F4483AAA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393"/>
            <a:ext cx="9119607" cy="68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924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440</Words>
  <Application>Microsoft Office PowerPoint</Application>
  <PresentationFormat>On-screen Show (4:3)</PresentationFormat>
  <Paragraphs>116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Nabil El-Hage</cp:lastModifiedBy>
  <cp:revision>33</cp:revision>
  <cp:lastPrinted>2016-04-12T17:35:20Z</cp:lastPrinted>
  <dcterms:created xsi:type="dcterms:W3CDTF">2006-11-01T05:42:40Z</dcterms:created>
  <dcterms:modified xsi:type="dcterms:W3CDTF">2024-04-18T03:46:32Z</dcterms:modified>
</cp:coreProperties>
</file>