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898"/>
            <a:ext cx="9144000" cy="1655762"/>
          </a:xfrm>
        </p:spPr>
        <p:txBody>
          <a:bodyPr/>
          <a:p>
            <a:r>
              <a:rPr lang="" altLang="en-US"/>
              <a:t>Le Bon, la Brute et le Truand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3255" y="1239520"/>
            <a:ext cx="3285490" cy="4923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Droid Sans Fallback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nabil</dc:creator>
  <cp:lastModifiedBy>nabil</cp:lastModifiedBy>
  <cp:revision>1</cp:revision>
  <dcterms:created xsi:type="dcterms:W3CDTF">2021-06-23T09:51:02Z</dcterms:created>
  <dcterms:modified xsi:type="dcterms:W3CDTF">2021-06-23T09:51:02Z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