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Constanti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jI2hqXkV7RGJz+yoPmh6mTHXkF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onstantia-regular.fntdata"/><Relationship Id="rId21" Type="http://schemas.openxmlformats.org/officeDocument/2006/relationships/slide" Target="slides/slide15.xml"/><Relationship Id="rId24" Type="http://schemas.openxmlformats.org/officeDocument/2006/relationships/font" Target="fonts/Constantia-italic.fntdata"/><Relationship Id="rId23" Type="http://schemas.openxmlformats.org/officeDocument/2006/relationships/font" Target="fonts/Constanti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Constanti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7" name="Google Shape;77;p25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8" name="Google Shape;78;p25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5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5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5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6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6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18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18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1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0" y="5334000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Digital Logic Design Project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522925" y="594875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rPr b="1" i="1" lang="en-US" sz="3200"/>
              <a:t>Bangladesh University of Professionals</a:t>
            </a:r>
            <a:endParaRPr/>
          </a:p>
        </p:txBody>
      </p:sp>
      <p:sp>
        <p:nvSpPr>
          <p:cNvPr id="104" name="Google Shape;104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2600" y="2086550"/>
            <a:ext cx="2676525" cy="26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             Light ON at Night</a:t>
            </a:r>
            <a:endParaRPr/>
          </a:p>
        </p:txBody>
      </p:sp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nabil\OneDrive\Desktop\DLD Project\Photos\night.png" id="171" name="Google Shape;171;p10"/>
          <p:cNvPicPr preferRelativeResize="0"/>
          <p:nvPr/>
        </p:nvPicPr>
        <p:blipFill rotWithShape="1">
          <a:blip r:embed="rId3">
            <a:alphaModFix/>
          </a:blip>
          <a:srcRect b="13857" l="19116" r="21331" t="35025"/>
          <a:stretch/>
        </p:blipFill>
        <p:spPr>
          <a:xfrm rot="-5400000">
            <a:off x="2504250" y="-61025"/>
            <a:ext cx="4385350" cy="85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Procedure: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Noto Sans"/>
              <a:buChar char="❑"/>
            </a:pPr>
            <a:r>
              <a:rPr lang="en-US"/>
              <a:t>In the Circuit Photo resistor is connected to a LED. Both are connected to resistances and a power input battery.</a:t>
            </a:r>
            <a:endParaRPr/>
          </a:p>
          <a:p>
            <a:pPr indent="-226059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Char char="❑"/>
            </a:pPr>
            <a:r>
              <a:rPr lang="en-US"/>
              <a:t>Photoresistors, also known as light dependent resistors (LDR), are light sensitive devices most often used to indicate the presence or absence of light, or to measure the light intensity.</a:t>
            </a:r>
            <a:endParaRPr/>
          </a:p>
          <a:p>
            <a:pPr indent="-226059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Char char="❑"/>
            </a:pPr>
            <a:r>
              <a:rPr lang="en-US"/>
              <a:t>Due to the photo resistor, light will urn on when it is darkness of night. And the light will automatically turn itself off as we don’t need light at day</a:t>
            </a:r>
            <a:endParaRPr/>
          </a:p>
        </p:txBody>
      </p:sp>
      <p:sp>
        <p:nvSpPr>
          <p:cNvPr id="178" name="Google Shape;178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Procedure Explanation</a:t>
            </a:r>
            <a:endParaRPr/>
          </a:p>
        </p:txBody>
      </p:sp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The 9V battery will burn the NAND gate. So, we used a 330 OHM resistor to protect the NAND gate.</a:t>
            </a:r>
            <a:endParaRPr/>
          </a:p>
          <a:p>
            <a:pPr indent="-33718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Another Resistance is added so that led bulb is not damaged by huge voltage</a:t>
            </a:r>
            <a:endParaRPr/>
          </a:p>
          <a:p>
            <a:pPr indent="-33718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The ground ends of the circuit are connected to the negative point of the battery</a:t>
            </a:r>
            <a:endParaRPr/>
          </a:p>
          <a:p>
            <a:pPr indent="-33718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Finally the circuit is given Voltage by adding the 9v battery</a:t>
            </a:r>
            <a:endParaRPr/>
          </a:p>
        </p:txBody>
      </p:sp>
      <p:sp>
        <p:nvSpPr>
          <p:cNvPr id="185" name="Google Shape;185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DISCUSSION: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001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/>
              <a:t>In the pictures, we can see that light is off at day time when we don’t need light, whereas light automatically turns on when it is dark at day or night.</a:t>
            </a:r>
            <a:endParaRPr/>
          </a:p>
          <a:p>
            <a:pPr indent="0" lvl="0" marL="12001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/>
              <a:t>This science will help us in reducing electricity cost as the light will turn off automatically when the room or the street is not dark.</a:t>
            </a:r>
            <a:endParaRPr/>
          </a:p>
          <a:p>
            <a:pPr indent="0" lvl="0" marL="12001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/>
              <a:t>The sensor used for the project is Light Dependent Resistor, which is very much sensitive to light and changes itself to turn ON/OFF the LED in the circuit.</a:t>
            </a:r>
            <a:endParaRPr/>
          </a:p>
        </p:txBody>
      </p:sp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22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DISCUSSION:</a:t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001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/>
              <a:t>The project was successfully proven in simulators, where the light turned on when input light source was taken away.</a:t>
            </a:r>
            <a:endParaRPr/>
          </a:p>
          <a:p>
            <a:pPr indent="0" lvl="0" marL="12001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/>
              <a:t>Conversely, the output LED was turned off when we introduced input light source to the circuit.</a:t>
            </a:r>
            <a:endParaRPr/>
          </a:p>
          <a:p>
            <a:pPr indent="0" lvl="0" marL="12001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/>
          </a:p>
          <a:p>
            <a:pPr indent="0" lvl="0" marL="12001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/>
              <a:t>The project is used practically in the streets, highways, households of developed countries.</a:t>
            </a:r>
            <a:endParaRPr/>
          </a:p>
        </p:txBody>
      </p:sp>
      <p:sp>
        <p:nvSpPr>
          <p:cNvPr id="199" name="Google Shape;199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22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3124200" y="3048000"/>
            <a:ext cx="304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5" name="Google Shape;205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22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Group Members: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/>
              <a:t>NABIL WALID RAFI(2154901005)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/>
              <a:t>HASSAN MEHEDI (2154901019)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/>
              <a:t>SHAIKH MAHMUD (215490119)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Our Presentation topic: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Automatic Light at Night</a:t>
            </a:r>
            <a:endParaRPr/>
          </a:p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Introduction: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Noto Sans"/>
              <a:buNone/>
            </a:pPr>
            <a:r>
              <a:rPr lang="en-US"/>
              <a:t>Automatic Night Light is used to turn on lights automatically when sun goes down before night.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Noto Sans"/>
              <a:buNone/>
            </a:pPr>
            <a:r>
              <a:rPr lang="en-US"/>
              <a:t>Most Common Uses: </a:t>
            </a:r>
            <a:endParaRPr/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AutoNum type="arabicPeriod"/>
            </a:pPr>
            <a:r>
              <a:rPr lang="en-US"/>
              <a:t>In the developed countries, street, highway  lamp lights automatically turn on before night and stays on until it turns itself off autmotically, at morning, when we don’t need light.</a:t>
            </a:r>
            <a:endParaRPr/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AutoNum type="arabicPeriod"/>
            </a:pPr>
            <a:r>
              <a:rPr lang="en-US"/>
              <a:t>We can use this feature at our home, apartment to keep our property secured from theft and crimes in darkness</a:t>
            </a:r>
            <a:endParaRPr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64822" l="0" r="0" t="0"/>
          <a:stretch/>
        </p:blipFill>
        <p:spPr>
          <a:xfrm rot="17406">
            <a:off x="40261" y="1369187"/>
            <a:ext cx="9044701" cy="54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Apparatus: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Noto Sans"/>
              <a:buChar char="⮚"/>
            </a:pPr>
            <a:r>
              <a:rPr lang="en-US"/>
              <a:t>  LED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Noto Sans"/>
              <a:buChar char="⮚"/>
            </a:pPr>
            <a:r>
              <a:rPr lang="en-US"/>
              <a:t>GL5537 PHOTORESISTOR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Noto Sans"/>
              <a:buChar char="⮚"/>
            </a:pPr>
            <a:r>
              <a:rPr lang="en-US"/>
              <a:t>6.8 K OHM RESISTOR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Noto Sans"/>
              <a:buChar char="⮚"/>
            </a:pPr>
            <a:r>
              <a:rPr lang="en-US"/>
              <a:t>9V BATTERY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Noto Sans"/>
              <a:buChar char="⮚"/>
            </a:pPr>
            <a:r>
              <a:rPr lang="en-US"/>
              <a:t> SOME CONNECTING WIRES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Noto Sans"/>
              <a:buChar char="⮚"/>
            </a:pPr>
            <a:r>
              <a:rPr lang="en-US"/>
              <a:t>330 OHM RESISTOR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Noto Sans"/>
              <a:buChar char="⮚"/>
            </a:pPr>
            <a:r>
              <a:rPr lang="en-US"/>
              <a:t>Breadboard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Noto Sans"/>
              <a:buChar char="⮚"/>
            </a:pPr>
            <a:r>
              <a:rPr lang="en-US"/>
              <a:t>7400 NAND GATE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Noto Sans"/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Circuit Diagram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917700"/>
            <a:ext cx="8420100" cy="45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3845"/>
            <a:ext cx="9144000" cy="554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1171263" y="307871"/>
            <a:ext cx="7515536" cy="14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1981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     Light Off at Day</a:t>
            </a:r>
            <a:endParaRPr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descr="C:\Users\nabil\OneDrive\Desktop\DLD Project\Photos\Breadboard.png" id="163" name="Google Shape;163;p9"/>
          <p:cNvPicPr preferRelativeResize="0"/>
          <p:nvPr/>
        </p:nvPicPr>
        <p:blipFill rotWithShape="1">
          <a:blip r:embed="rId3">
            <a:alphaModFix/>
          </a:blip>
          <a:srcRect b="8707" l="25394" r="26482" t="36356"/>
          <a:stretch/>
        </p:blipFill>
        <p:spPr>
          <a:xfrm rot="-5400000">
            <a:off x="1995700" y="-393575"/>
            <a:ext cx="5445200" cy="92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2022-11-01T19:34:43Z</dcterms:created>
  <dc:creator>Exclusive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467279f199744fe9919db0a01143b27c</vt:lpwstr>
  </property>
</Properties>
</file>