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6" r:id="rId7"/>
    <p:sldId id="300" r:id="rId8"/>
    <p:sldId id="301" r:id="rId9"/>
    <p:sldId id="310" r:id="rId10"/>
    <p:sldId id="262" r:id="rId11"/>
  </p:sldIdLst>
  <p:sldSz cx="9144000" cy="5143500" type="screen16x9"/>
  <p:notesSz cx="6858000" cy="9144000"/>
  <p:embeddedFontLst>
    <p:embeddedFont>
      <p:font typeface="Barlow" panose="00000500000000000000"/>
      <p:regular r:id="rId15"/>
    </p:embeddedFont>
    <p:embeddedFont>
      <p:font typeface="Barlow Light" panose="0000050000000000000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 panose="00000500000000000000"/>
              <a:buNone/>
              <a:defRPr sz="2400" b="1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╸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 panose="00000500000000000000"/>
              <a:buChar char="‧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●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500000000000000"/>
              <a:buChar char="○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 panose="00000500000000000000"/>
              <a:buChar char="■"/>
              <a:defRPr sz="2400">
                <a:solidFill>
                  <a:schemeClr val="dk1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 panose="00000500000000000000"/>
                <a:ea typeface="Barlow Light" panose="00000500000000000000"/>
                <a:cs typeface="Barlow Light" panose="00000500000000000000"/>
                <a:sym typeface="Barlow Light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sz="4000" dirty="0" smtClean="0">
                <a:solidFill>
                  <a:schemeClr val="lt2"/>
                </a:solidFill>
              </a:rPr>
              <a:t>Bank Manag</a:t>
            </a:r>
            <a:r>
              <a:rPr lang="en-US" sz="4000" dirty="0" smtClean="0">
                <a:solidFill>
                  <a:schemeClr val="lt2"/>
                </a:solidFill>
              </a:rPr>
              <a:t>e</a:t>
            </a:r>
            <a:r>
              <a:rPr lang="en-GB" sz="4000" dirty="0" smtClean="0">
                <a:solidFill>
                  <a:schemeClr val="lt2"/>
                </a:solidFill>
              </a:rPr>
              <a:t>ment System</a:t>
            </a:r>
            <a:br>
              <a:rPr lang="en-GB" dirty="0" smtClean="0">
                <a:solidFill>
                  <a:schemeClr val="lt2"/>
                </a:solidFill>
              </a:rPr>
            </a:br>
            <a:br>
              <a:rPr lang="en-GB" sz="2000" dirty="0"/>
            </a:br>
            <a:r>
              <a:rPr lang="en-GB" sz="2000" dirty="0" smtClean="0"/>
              <a:t>Team Name: ErrorList</a:t>
            </a:r>
            <a:br>
              <a:rPr lang="en-GB" sz="2000" dirty="0" smtClean="0"/>
            </a:br>
            <a:br>
              <a:rPr lang="en-GB" sz="2000" dirty="0" smtClean="0"/>
            </a:br>
            <a:r>
              <a:rPr lang="en-GB" sz="2000" dirty="0" smtClean="0"/>
              <a:t>Md. Nazmus Sakib </a:t>
            </a:r>
            <a:r>
              <a:rPr lang="en-GB" sz="1400" dirty="0" smtClean="0"/>
              <a:t>C223070</a:t>
            </a:r>
            <a:br>
              <a:rPr lang="en-GB" sz="2000" dirty="0" smtClean="0"/>
            </a:br>
            <a:r>
              <a:rPr lang="en-GB" sz="2000" dirty="0" smtClean="0"/>
              <a:t>Meaid Ibne Nizam </a:t>
            </a:r>
            <a:r>
              <a:rPr lang="en-GB" sz="1400" dirty="0" smtClean="0"/>
              <a:t>C223055</a:t>
            </a:r>
            <a:br>
              <a:rPr lang="en-GB" sz="1400" dirty="0" smtClean="0"/>
            </a:br>
            <a:r>
              <a:rPr sz="2000" dirty="0" smtClean="0"/>
              <a:t>Md. Shafeen Ur Rahman</a:t>
            </a:r>
            <a:r>
              <a:rPr lang="en-GB" sz="2000" dirty="0" smtClean="0"/>
              <a:t> </a:t>
            </a:r>
            <a:r>
              <a:rPr lang="en-GB" sz="1400" dirty="0" smtClean="0"/>
              <a:t>C223044</a:t>
            </a:r>
            <a:br>
              <a:rPr lang="en-GB" sz="2000" dirty="0"/>
            </a:br>
            <a:r>
              <a:rPr lang="en-US" altLang="en-GB" sz="2000" dirty="0" smtClean="0"/>
              <a:t>Nurul Azim </a:t>
            </a:r>
            <a:r>
              <a:rPr lang="en-GB" sz="2000" dirty="0" smtClean="0"/>
              <a:t>Sakib  </a:t>
            </a:r>
            <a:r>
              <a:rPr lang="en-GB" sz="1400" dirty="0" smtClean="0"/>
              <a:t>C223043</a:t>
            </a:r>
            <a:br>
              <a:rPr lang="en-GB" sz="2000" dirty="0" smtClean="0"/>
            </a:br>
            <a:br>
              <a:rPr lang="en-GB" sz="1400" dirty="0" smtClean="0"/>
            </a:br>
            <a:endParaRPr sz="2000" dirty="0">
              <a:solidFill>
                <a:schemeClr val="lt2"/>
              </a:solidFill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43894" y="149855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accent1"/>
                </a:solidFill>
              </a:rPr>
              <a:t>INTRODUCTION</a:t>
            </a:r>
            <a:endParaRPr dirty="0"/>
          </a:p>
        </p:txBody>
      </p:sp>
      <p:grpSp>
        <p:nvGrpSpPr>
          <p:cNvPr id="58" name="Grupo 57"/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59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63256" y="935665"/>
            <a:ext cx="6156251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</a:rPr>
              <a:t>    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This system would provide an admin to create, view, edit, delete, search an  account and will also provide to do transition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16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 </a:t>
            </a:r>
            <a:r>
              <a:rPr lang="en-US" sz="16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     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  <a:latin typeface="Barlow" panose="00000500000000000000" charset="0"/>
              </a:rPr>
              <a:t>This system will allow user to check account balance and do fund transfer.</a:t>
            </a:r>
            <a:endParaRPr lang="en-US" sz="20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1600" dirty="0" smtClean="0">
              <a:solidFill>
                <a:schemeClr val="tx1">
                  <a:lumMod val="95000"/>
                </a:schemeClr>
              </a:solidFill>
              <a:latin typeface="Barlow" panose="00000500000000000000" charset="0"/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28061" y="1055878"/>
            <a:ext cx="116958" cy="12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/>
          <p:cNvSpPr/>
          <p:nvPr/>
        </p:nvSpPr>
        <p:spPr>
          <a:xfrm>
            <a:off x="1228061" y="2204485"/>
            <a:ext cx="116958" cy="127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2582100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FEATURES OF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BANKING SYSTEM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Features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 smtClean="0"/>
          </a:p>
          <a:p>
            <a:r>
              <a:rPr lang="en-US" dirty="0" smtClean="0"/>
              <a:t>View account information</a:t>
            </a:r>
            <a:endParaRPr lang="en-US" dirty="0" smtClean="0"/>
          </a:p>
          <a:p>
            <a:r>
              <a:rPr lang="en-US" dirty="0" smtClean="0"/>
              <a:t>Create new account</a:t>
            </a:r>
            <a:endParaRPr lang="en-US" dirty="0" smtClean="0"/>
          </a:p>
          <a:p>
            <a:r>
              <a:rPr lang="en-US" dirty="0" smtClean="0"/>
              <a:t>Edit existing account</a:t>
            </a:r>
            <a:endParaRPr lang="en-US" dirty="0" smtClean="0"/>
          </a:p>
          <a:p>
            <a:r>
              <a:rPr lang="en-US" dirty="0" smtClean="0"/>
              <a:t>Delete existing account</a:t>
            </a:r>
            <a:endParaRPr lang="en-US" dirty="0" smtClean="0"/>
          </a:p>
          <a:p>
            <a:r>
              <a:rPr lang="en-US" dirty="0" smtClean="0"/>
              <a:t>Search account</a:t>
            </a:r>
            <a:endParaRPr lang="en-US" dirty="0" smtClean="0"/>
          </a:p>
          <a:p>
            <a:r>
              <a:rPr lang="en-US" dirty="0" smtClean="0"/>
              <a:t>Transition</a:t>
            </a:r>
            <a:endParaRPr lang="en-US" dirty="0" smtClean="0"/>
          </a:p>
          <a:p>
            <a:pPr marL="76200" indent="0">
              <a:buNone/>
            </a:pP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Features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 in</a:t>
            </a:r>
            <a:endParaRPr lang="en-US" dirty="0" smtClean="0"/>
          </a:p>
          <a:p>
            <a:r>
              <a:rPr lang="en-US" dirty="0" smtClean="0"/>
              <a:t>Balance inquiry</a:t>
            </a:r>
            <a:endParaRPr lang="en-US" dirty="0" smtClean="0"/>
          </a:p>
          <a:p>
            <a:r>
              <a:rPr lang="en-US" dirty="0" smtClean="0"/>
              <a:t>Fund transfer</a:t>
            </a:r>
            <a:endParaRPr lang="en-US" dirty="0" smtClean="0"/>
          </a:p>
          <a:p>
            <a:pPr marL="762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903904" y="1334809"/>
            <a:ext cx="2102069" cy="127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8483" y="3200397"/>
            <a:ext cx="2102069" cy="127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rlow" panose="00000500000000000000" charset="0"/>
              </a:rPr>
              <a:t>User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rlow" panose="00000500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45071" y="1033976"/>
            <a:ext cx="2797416" cy="1803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75577" y="3357230"/>
            <a:ext cx="2175642" cy="967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05973" y="1966468"/>
            <a:ext cx="2639098" cy="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3100552" y="3836273"/>
            <a:ext cx="2544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9919" y="1758912"/>
            <a:ext cx="1030014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rlow" panose="00000500000000000000" charset="0"/>
              </a:rPr>
              <a:t>Admin</a:t>
            </a:r>
            <a:endParaRPr lang="en-US" sz="2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rlow" panose="0000050000000000000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9670" y="1169792"/>
            <a:ext cx="2682817" cy="205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View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Customer Account Registration.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Edit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C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Delete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Search Customer Account.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Transection.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Log Out !!!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About Us.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Barlow" panose="0000050000000000000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2724" y="3522002"/>
            <a:ext cx="1902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Balance Inquiry.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Fund Transfer.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charset="0"/>
              </a:rPr>
              <a:t>Exit.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  <a:latin typeface="Barlow" panose="000005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Barlow" panose="0000050000000000000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294049"/>
            <a:ext cx="588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rlow" panose="00000500000000000000" charset="0"/>
              </a:rPr>
              <a:t>Diagram of Banking System</a:t>
            </a:r>
            <a:endParaRPr lang="en-US" sz="3200" b="1" dirty="0">
              <a:solidFill>
                <a:schemeClr val="tx1"/>
              </a:solidFill>
              <a:latin typeface="Barlow" panose="00000500000000000000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325855" y="1848468"/>
            <a:ext cx="2809800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/>
              <a:t>THANK</a:t>
            </a:r>
            <a:br>
              <a:rPr lang="en-GB" sz="4800" dirty="0" smtClean="0"/>
            </a:br>
            <a:r>
              <a:rPr lang="en-GB" sz="4800" dirty="0"/>
              <a:t>	</a:t>
            </a:r>
            <a:r>
              <a:rPr lang="en-GB" sz="4800" dirty="0" smtClean="0"/>
              <a:t>YOU</a:t>
            </a:r>
            <a:endParaRPr sz="4800" dirty="0"/>
          </a:p>
        </p:txBody>
      </p:sp>
      <p:grpSp>
        <p:nvGrpSpPr>
          <p:cNvPr id="61" name="Grupo 60"/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/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987;p46"/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988;p46"/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989;p46"/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990;p46"/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991;p46"/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" name="Google Shape;992;p46"/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993;p46"/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994;p46"/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995;p46"/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996;p46"/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" name="Google Shape;997;p46"/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" name="Google Shape;998;p46"/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999;p46"/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1000;p46"/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1001;p46"/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1002;p46"/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1003;p46"/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1004;p46"/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1005;p46"/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1006;p46"/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1007;p46"/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1008;p46"/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1009;p46"/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1010;p46"/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1011;p46"/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1012;p46"/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Presentation</Application>
  <PresentationFormat>On-screen Show (16:9)</PresentationFormat>
  <Paragraphs>68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Barlow</vt:lpstr>
      <vt:lpstr>Barlow Light</vt:lpstr>
      <vt:lpstr>Calibri</vt:lpstr>
      <vt:lpstr>Barlow</vt:lpstr>
      <vt:lpstr>Microsoft YaHei</vt:lpstr>
      <vt:lpstr>Arial Unicode MS</vt:lpstr>
      <vt:lpstr>Arabic Transparent</vt:lpstr>
      <vt:lpstr>Minola template</vt:lpstr>
      <vt:lpstr>Bank Management System  Team Name: ErrorList  Md. Nazmus Sakib C223070 Meaid Ibne Nizam C223055 Md Shafin Ur Rahman C223044 Nurul Azim Sakib  C223043  </vt:lpstr>
      <vt:lpstr>INTRODUCTION</vt:lpstr>
      <vt:lpstr>PowerPoint 演示文稿</vt:lpstr>
      <vt:lpstr>FEATURES OF  BANKING SYSTEM</vt:lpstr>
      <vt:lpstr>Admin Features</vt:lpstr>
      <vt:lpstr>User Features</vt:lpstr>
      <vt:lpstr>PowerPoint 演示文稿</vt:lpstr>
      <vt:lpstr>THANK 	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Meaid Ibne Nizam Nabin</cp:lastModifiedBy>
  <cp:revision>43</cp:revision>
  <dcterms:created xsi:type="dcterms:W3CDTF">2023-05-08T03:03:00Z</dcterms:created>
  <dcterms:modified xsi:type="dcterms:W3CDTF">2023-05-08T03:09:43Z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90891B0C80D74FB99D0AE30D2A8225E5</vt:lpwstr>
  </property>
  <property fmtid="{D5CDD505-2E9C-101B-9397-08002B2CF9AE}" pid="3" name="KSOProductBuildVer">
    <vt:lpwstr>1033-11.2.0.11537</vt:lpwstr>
  </property>
</Properties>
</file>