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5324040" y="6176880"/>
            <a:ext cx="1393920" cy="64584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1449360" y="3501000"/>
            <a:ext cx="9307440" cy="8640"/>
          </a:xfrm>
          <a:prstGeom prst="line">
            <a:avLst/>
          </a:prstGeom>
          <a:ln w="19080">
            <a:noFill/>
          </a:ln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"/>
          <p:cNvPicPr/>
          <p:nvPr/>
        </p:nvPicPr>
        <p:blipFill>
          <a:blip r:embed="rId2"/>
          <a:stretch/>
        </p:blipFill>
        <p:spPr>
          <a:xfrm>
            <a:off x="5324040" y="6176880"/>
            <a:ext cx="1393920" cy="64584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>
            <a:off x="838080" y="1753560"/>
            <a:ext cx="10515600" cy="0"/>
          </a:xfrm>
          <a:prstGeom prst="line">
            <a:avLst/>
          </a:prstGeom>
          <a:ln w="1908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46920" y="1684440"/>
            <a:ext cx="10344960" cy="24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The City Recycler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2382840" y="5127840"/>
            <a:ext cx="733140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April 11, 2017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3075120" y="3548880"/>
            <a:ext cx="59468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Name: Nabin Koirala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Roll No: 630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Online marketplace for selling and buying old stuff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Find partners online and exchange your stuff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  <a:ea typeface="DejaVu Sans"/>
              </a:rPr>
              <a:t>Technology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CSS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  <a:ea typeface="DejaVu Sans"/>
              </a:rPr>
              <a:t>Flow of Project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Home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Store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News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About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Contact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Log In or Sign up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  <a:ea typeface="DejaVu Sans"/>
              </a:rPr>
              <a:t>Flow of Project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  <a:ea typeface="DejaVu Sans"/>
              </a:rPr>
              <a:t>Flow of Project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  <a:ea typeface="DejaVu Sans"/>
              </a:rPr>
              <a:t>Project Demo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4043880" y="3773520"/>
            <a:ext cx="33991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Thank you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