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5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6" r:id="rId6"/>
    <p:sldId id="267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2EA84-9DF7-419B-B2E6-16740A01546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2D8E-E96C-4DBA-AAF7-0043EADB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30BF-8626-4329-B06A-E0C79EED2449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C170-CE91-43EA-9972-D2865753C593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E6EA-E97B-4AD8-8176-977418615154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CD1B-C3B2-4DA6-BB5C-0EE2227D0D8B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F68-03B3-42E9-AF39-BC43DC5769A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E29D-9324-4A33-9BB4-D36F50464A91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B7F5-BF19-44F3-85B2-F5EAA7D87988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184-EE01-4492-B849-A8605EFA0D66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194C-1F26-46CB-A40D-CF9E29095B48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BBE2-87FF-4B80-B87A-9F841AA4DB55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913-072F-4CB2-BD5A-E745C17764DE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364E-5F84-494C-8C84-D3FDF17D73BE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"/>
            <a:ext cx="10769600" cy="25111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+mn-lt"/>
                <a:cs typeface="Times New Roman" pitchFamily="18" charset="0"/>
              </a:rPr>
              <a:t>                         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EVEREST ENGINEERING COLLEGE</a:t>
            </a: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     </a:t>
            </a:r>
            <a:r>
              <a:rPr lang="en-GB" sz="3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Sanepa, Lalitpur</a:t>
            </a: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5100" b="1" cap="all" spc="250" dirty="0">
                <a:solidFill>
                  <a:prstClr val="black"/>
                </a:solidFill>
                <a:cs typeface="Times New Roman" pitchFamily="18" charset="0"/>
              </a:rPr>
              <a:t>A </a:t>
            </a:r>
            <a:r>
              <a:rPr lang="en-GB" sz="51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TITLE </a:t>
            </a:r>
            <a:r>
              <a:rPr lang="en-GB" sz="5100" b="1" cap="all" spc="250" dirty="0">
                <a:solidFill>
                  <a:prstClr val="black"/>
                </a:solidFill>
                <a:cs typeface="Times New Roman" pitchFamily="18" charset="0"/>
              </a:rPr>
              <a:t>Presentation on</a:t>
            </a:r>
          </a:p>
          <a:p>
            <a:pPr marL="0" lvl="0" indent="0" algn="ct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5100" b="1" cap="all" spc="25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GB" sz="51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“STOCK PRICE PREDICTION”   </a:t>
            </a:r>
            <a:endParaRPr lang="en-GB" sz="5100" b="1" cap="all" spc="250" dirty="0">
              <a:solidFill>
                <a:prstClr val="black"/>
              </a:solidFill>
              <a:cs typeface="Times New Roman" pitchFamily="18" charset="0"/>
            </a:endParaRP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4600" b="1" cap="all" spc="250" dirty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            </a:t>
            </a:r>
            <a:endParaRPr lang="en-GB" sz="4600" b="1" cap="all" spc="25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			Project Members:</a:t>
            </a: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NABIN KUMAR BAMMA</a:t>
            </a: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RABIN KUMAR MANDEL</a:t>
            </a: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SANTOSH CHAPAGAIN</a:t>
            </a: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SUSIL KUMAR SHRESTHA</a:t>
            </a:r>
            <a:r>
              <a:rPr lang="en-GB" sz="46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</a:t>
            </a:r>
            <a:endParaRPr lang="en-US" sz="4600" b="1" cap="all" spc="250" dirty="0" smtClean="0">
              <a:solidFill>
                <a:srgbClr val="646B86"/>
              </a:solidFill>
            </a:endParaRP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US" b="1" cap="all" spc="250" dirty="0" smtClean="0">
                <a:solidFill>
                  <a:srgbClr val="646B86"/>
                </a:solidFill>
                <a:latin typeface="Georgia"/>
              </a:rPr>
              <a:t>                                         </a:t>
            </a:r>
            <a:endParaRPr lang="en-US" b="1" cap="all" spc="250" dirty="0">
              <a:solidFill>
                <a:srgbClr val="646B86"/>
              </a:solidFill>
              <a:latin typeface="Georg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27" y="1451887"/>
            <a:ext cx="1433945" cy="10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1226128"/>
            <a:ext cx="9239363" cy="502227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of work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Evaluation Plan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2278"/>
            <a:ext cx="9404723" cy="808383"/>
          </a:xfrm>
        </p:spPr>
        <p:txBody>
          <a:bodyPr/>
          <a:lstStyle/>
          <a:p>
            <a:r>
              <a:rPr lang="en-GB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34" y="980661"/>
            <a:ext cx="11254495" cy="4161182"/>
          </a:xfrm>
        </p:spPr>
        <p:txBody>
          <a:bodyPr>
            <a:noAutofit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where a company’s shares are traded.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current trends of a company and predict the value of stocks whether it’s going up or down.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GB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 a period of time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result in the next time.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you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future value of company stock 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predicting stock prices to gain significant profits.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how the stock market will perform is a hard task to do</a:t>
            </a:r>
            <a:endParaRPr lang="en-GB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GB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5288"/>
            <a:ext cx="9404723" cy="834886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+mn-lt"/>
                <a:cs typeface="Times New Roman" pitchFamily="18" charset="0"/>
              </a:rPr>
              <a:t>STAEMENT OF WORK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060173"/>
            <a:ext cx="11042305" cy="5661301"/>
          </a:xfrm>
        </p:spPr>
        <p:txBody>
          <a:bodyPr>
            <a:normAutofit/>
          </a:bodyPr>
          <a:lstStyle/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a typeface="Calibri" panose="020F0502020204030204" pitchFamily="34" charset="0"/>
                <a:cs typeface="Mangal" panose="02040503050203030202" pitchFamily="18" charset="0"/>
              </a:rPr>
              <a:t>Aims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endParaRPr lang="en-US" dirty="0" smtClean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system must be able to access a list of historical prices. </a:t>
            </a:r>
            <a:endParaRPr lang="en-US" dirty="0" smtClean="0"/>
          </a:p>
          <a:p>
            <a:pPr marL="1485900" lvl="2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It </a:t>
            </a:r>
            <a:r>
              <a:rPr lang="en-US" sz="2400" dirty="0"/>
              <a:t>must calculate the estimated price of stock based on the historical data</a:t>
            </a:r>
            <a:r>
              <a:rPr lang="en-US" sz="2400" dirty="0" smtClean="0"/>
              <a:t>.</a:t>
            </a:r>
          </a:p>
          <a:p>
            <a:pPr marL="1485900" lvl="2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It must also provide an instantaneous visualization of the market index. </a:t>
            </a:r>
            <a:endParaRPr lang="en-US" sz="2400" dirty="0" smtClean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Objective</a:t>
            </a:r>
            <a:r>
              <a:rPr lang="en-US" dirty="0" smtClean="0">
                <a:cs typeface="Times New Roman" panose="02020603050405020304" pitchFamily="18" charset="0"/>
              </a:rPr>
              <a:t>: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To </a:t>
            </a:r>
            <a:r>
              <a:rPr lang="en-US" dirty="0">
                <a:cs typeface="Times New Roman" panose="02020603050405020304" pitchFamily="18" charset="0"/>
              </a:rPr>
              <a:t>predict the stock prices in order to make more informed and accurate investment </a:t>
            </a:r>
            <a:r>
              <a:rPr lang="en-US" dirty="0" smtClean="0">
                <a:cs typeface="Times New Roman" panose="02020603050405020304" pitchFamily="18" charset="0"/>
              </a:rPr>
              <a:t>decisions.</a:t>
            </a: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2036"/>
            <a:ext cx="9404723" cy="755373"/>
          </a:xfrm>
        </p:spPr>
        <p:txBody>
          <a:bodyPr/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EVALUATION PLAN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67409"/>
            <a:ext cx="10830271" cy="52809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Evaluating the System in various ways: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Data Selection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Pre-processing of data 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Prediction using LSTM 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 Calculating the accuracy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6018"/>
            <a:ext cx="9404723" cy="8613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67409"/>
            <a:ext cx="11002549" cy="52809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Predict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stock price of any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developed a web application for predicting close stock price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prediction.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8783"/>
            <a:ext cx="9404723" cy="861391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REFERENCES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029053" cy="563217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Murtaza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Roondiwala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Harshal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Patel, Shraddha Varma, “Predicting Stock Prices Using LSTM”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Undergraduate Engineering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Students, Department of Information Technology, Mumbai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University,2015.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Xiongwen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Pang,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Yanqiang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Zhou, Pan Wang,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Weiwei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Lin, “An innovative neural network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for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prediction”,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Lufuno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Ronald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Marwala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dissertation submitted to the Faculty of Engineering and the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Environment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University of the Witwatersrand, Johannesburg, in fulfilment of the requirements for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degree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Master of Science in Engineering - Forecasting the Stock Market Index Using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Juarna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Informatics,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Gunadarma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University, Jakarta-Indonesia - ONE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STOCK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PREDICTION AND ITS VALIDITY USING LEAST SQUARE METHOD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MATLAB.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92765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QNA SECTION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8" y="914400"/>
            <a:ext cx="9383601" cy="46028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377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Mangal</vt:lpstr>
      <vt:lpstr>Times New Roman</vt:lpstr>
      <vt:lpstr>Wingdings</vt:lpstr>
      <vt:lpstr>Office Theme</vt:lpstr>
      <vt:lpstr>                            EVEREST ENGINEERING COLLEGE                             Sanepa, Lalitpur </vt:lpstr>
      <vt:lpstr>CONTENTS</vt:lpstr>
      <vt:lpstr>INTRODUCTION</vt:lpstr>
      <vt:lpstr>STAEMENT OF WORK</vt:lpstr>
      <vt:lpstr>EVALUATION PLAN</vt:lpstr>
      <vt:lpstr>CONCLUSION</vt:lpstr>
      <vt:lpstr>REFERENCES</vt:lpstr>
      <vt:lpstr>QNA SECTION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EVEREST ENGINEERING COLLEGE Sanepa, Lalitpur (Affiliated by Pokhara University)</dc:title>
  <dc:creator>Bhawana Dhamala</dc:creator>
  <cp:lastModifiedBy>Bamma Nabin</cp:lastModifiedBy>
  <cp:revision>111</cp:revision>
  <dcterms:created xsi:type="dcterms:W3CDTF">2020-11-12T07:46:36Z</dcterms:created>
  <dcterms:modified xsi:type="dcterms:W3CDTF">2022-07-04T09:21:55Z</dcterms:modified>
</cp:coreProperties>
</file>