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80" r:id="rId5"/>
    <p:sldId id="272" r:id="rId6"/>
    <p:sldId id="273" r:id="rId7"/>
    <p:sldId id="281" r:id="rId8"/>
    <p:sldId id="283" r:id="rId9"/>
    <p:sldId id="284" r:id="rId10"/>
    <p:sldId id="28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5511-BD30-42D6-8E74-51273F272CD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F141B-6B27-44C1-B0D3-5F92408E1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EC-B851-4EEA-97BA-EA220AEC2C68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eerwalk DWIT Colle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5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412-84A7-49E3-AC59-5239445BD636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DC23-F601-475D-B56C-1B3C2A29498C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C7C6-C102-4201-8399-77196B79A1D3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BB63-9297-4BDF-A303-77997E889B58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1F54-FF73-4609-AE7A-C6BFA463303C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C56F-0FEA-4C98-AF9F-2C499C997E07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D0A-D081-424A-98F2-C4924C34CF8E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4E5-A051-4B4C-B13B-649B6885B80F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EE91-BDD5-456A-B20F-86A422429C8D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B87D-189A-4D12-BD16-6492D9573839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BC07-1430-4F6C-AE64-2CACEFDBF887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6C0A-1732-4825-872C-1165E36A5A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using Python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824 | Nabin Katwal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Defense of Project - II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DWIT-038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Class of 202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3D2D6-F9AB-482F-9E4E-CCA0E0EE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450109"/>
            <a:ext cx="8534400" cy="4625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BC0A9-3E4D-469E-B894-B7578500E260}"/>
              </a:ext>
            </a:extLst>
          </p:cNvPr>
          <p:cNvSpPr txBox="1"/>
          <p:nvPr/>
        </p:nvSpPr>
        <p:spPr>
          <a:xfrm>
            <a:off x="4157133" y="5935133"/>
            <a:ext cx="29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61607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A. S. Gunawan, "Music Recommender System Based on Genre using Convolutional," Science Direct, pp. 5-6, 2019.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M. Ogihara, "NEXTONE PLAYER: A MUSIC RECOMMENDATION SYSTEM BASED ON,"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12th International Society for Music Information Retrieval Conference (ISMIR 2011),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pp. 1-3, 2011.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9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754909"/>
            <a:ext cx="10513291" cy="43780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releases of tens and thousands of new song each year, we find it difficult to discover new music that matches our interest.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useful to develop a music recommender system that can search music library automatically and suggest songs that are suitable for users.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754909"/>
            <a:ext cx="10513291" cy="43780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recommendation models only have recommended sections but users still have to go to different platform just to listen to the recommended music.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solve that issue by allowing users to listen to the preview of music to decide whether they like it or not.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754909"/>
            <a:ext cx="10513291" cy="43780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recommend music to the users according to the choices they make.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754909"/>
            <a:ext cx="10513291" cy="43780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concerned with KNN algorithm which is a non parametric supervised learning algorithm.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always be modified to get personalized recommendations.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and Literature Review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KNN is a machine learning algorithm to find clusters of similar users based on common music ratings, and make predictions using the average rating of top-k nearest neighbors [1].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principle is that known data are arranged in a space defined by the selected features. When a new data is supplied to the algorithm, the algorithm will compare the classes of the k closest data to determine the class of the new data [2].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create their account.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log in.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select their favorite genres of music.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listen to music preview.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browse different music categories.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80" y="1714211"/>
            <a:ext cx="10513291" cy="43780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quality must be high.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scalable.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must have high accuracy.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easy to use.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fast.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138546"/>
            <a:ext cx="10513290" cy="131156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6C0A-1732-4825-872C-1165E36A5A2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FC854-7854-43CA-A6AC-DE80B1DD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2" y="1450109"/>
            <a:ext cx="8447870" cy="444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6A398-9D11-4F2A-9CED-73822CDD97D4}"/>
              </a:ext>
            </a:extLst>
          </p:cNvPr>
          <p:cNvSpPr txBox="1"/>
          <p:nvPr/>
        </p:nvSpPr>
        <p:spPr>
          <a:xfrm>
            <a:off x="4334933" y="5987018"/>
            <a:ext cx="29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ER Diagram</a:t>
            </a:r>
          </a:p>
        </p:txBody>
      </p:sp>
    </p:spTree>
    <p:extLst>
      <p:ext uri="{BB962C8B-B14F-4D97-AF65-F5344CB8AC3E}">
        <p14:creationId xmlns:p14="http://schemas.microsoft.com/office/powerpoint/2010/main" val="18890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Music Recommendation using Python </vt:lpstr>
      <vt:lpstr>Introduction</vt:lpstr>
      <vt:lpstr>Problem Statement</vt:lpstr>
      <vt:lpstr>Objectives</vt:lpstr>
      <vt:lpstr>Scope</vt:lpstr>
      <vt:lpstr>Background Study and Literature Review</vt:lpstr>
      <vt:lpstr>System Analysis</vt:lpstr>
      <vt:lpstr>System Analysis</vt:lpstr>
      <vt:lpstr>System Design</vt:lpstr>
      <vt:lpstr>System Design</vt:lpstr>
      <vt:lpstr>Technical Details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Title of the Project ]</dc:title>
  <dc:creator>Windows User</dc:creator>
  <cp:lastModifiedBy>Nabin Katwal</cp:lastModifiedBy>
  <cp:revision>49</cp:revision>
  <dcterms:created xsi:type="dcterms:W3CDTF">2020-12-10T09:01:00Z</dcterms:created>
  <dcterms:modified xsi:type="dcterms:W3CDTF">2022-06-14T12:37:40Z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