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0A7"/>
    <a:srgbClr val="5372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837C1-24CF-29AD-42C7-7737E0919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945F-BF1C-7717-7FC4-C36DEA878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B1093-A23A-14B6-F3A2-B1B003737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7B1EB-2548-154D-4ECF-831F814B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4B759-D037-96DF-21BB-B0480720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6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45F4-95DE-1090-B71E-19525355F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521F0B-3BA8-D547-DA73-54F8DBDE1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ABD40-EF8C-C0FA-9999-587D8508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4DD6-1BBC-4AF7-BF01-A8007536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A07F7-B8A7-50E9-420A-D87A6ED1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6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51DE9-8CFD-0420-4317-939848DC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91088-9E17-F999-4DA8-84B767598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44721-8346-9D2F-102C-82524EB4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68935-9A7E-B141-7883-3F4C5AF6F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929B5-FF02-AB95-1547-73A4DFC9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95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566F3-52C1-7577-64E9-81C08DC7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F9798-F79E-BE2B-B4CA-F629EA0E2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9BAE-D7BC-5D59-7BBD-0CD39D92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00DCE-87B1-47ED-6AA3-ED9EA0DA5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B97F-0138-0BBC-4356-3A282CAA3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10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12683-3B0D-2026-8AE6-A76B747D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6B4D7-944A-C755-436A-AB4ED95F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0BEFE-BEC0-0DC3-4952-8F2A0046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F6C42-DCF1-F057-21E2-1746D66D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406C1-777A-C6B9-9C66-8B7471A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6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23CD-FA1E-44AB-08F3-0623AF755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FA7CF-1ED0-CF94-B4D4-4BAD6ABDB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E9BEDB-3F05-685F-A8AC-0A4F9F2FD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36DB9-0CE2-D66C-9062-0A27E5555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9C9E81-E906-BDC1-223D-23D7DC35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BD184-7412-D5A1-022E-1BAB4080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72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D143D-5E6B-80D0-20BA-F00B9787D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A25AD-775A-76F9-1F61-CC3CEF612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39693D-32EB-4207-F7D9-C548C3BD1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1CC9C2-8991-0A16-3701-C127AD9FA7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67C81-1D74-F049-2EB1-33FC3517CE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81EB8-4F9F-5BD5-E30A-0477553F8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399EE-1FBE-3DA6-1C0C-3C26841A4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8E83D0-6497-5AF3-1F1B-28C4544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2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69E2-734A-2E19-6620-91FCD1ED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B4D6EC-40F5-8A5A-B4A1-D5491C2FD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024E7F-C6FA-CAEF-6D63-19FB86FC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6D984-69B7-05D9-F2BC-D17EF8573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4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C991C-0D88-D570-9C35-368BC60E8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07C406-EB6E-9C21-B04C-591B7B43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CB9B9-1677-BA87-A629-2CFE7132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2084-8C3A-6523-9E7D-7EC06CC2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6A098-154F-7B45-4F33-6E490818E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DC91C-C193-9EA2-91C6-72B50546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0D3E2B-56D8-A018-15A6-A686868E5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286236-1853-F2C2-BCB2-9E713B8AB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3F2F6A-BC6A-4919-8B1E-57C5A8AC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2AF7-A178-323E-641F-A8977852E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353931-BE98-042D-9056-1A747D197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9DB8-7EBA-E105-5E3F-6A19C28C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11127-1F04-B884-9275-0F8628D1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8A324-80F8-AF46-9612-CE8BB7FF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6C008-ABE8-DCFB-1513-2258E715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98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C18540-35BF-2EBA-E483-90C2D9514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EDC2-3D15-D7BE-9CE0-D2C8FBCA9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F45D6-2AB6-2C76-6D90-7CE0902B4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AE8842-2F40-481C-8DFB-C6416D1ABB5E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AD8DF-E072-319A-20F5-04B66DF62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7CB4B-DBA6-04C6-E54A-A7E58A8A47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852DA3-6188-4153-B9E3-A9CD108D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0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90" r:id="rId3"/>
    <p:sldLayoutId id="2147483891" r:id="rId4"/>
    <p:sldLayoutId id="2147483892" r:id="rId5"/>
    <p:sldLayoutId id="2147483893" r:id="rId6"/>
    <p:sldLayoutId id="2147483894" r:id="rId7"/>
    <p:sldLayoutId id="2147483895" r:id="rId8"/>
    <p:sldLayoutId id="2147483896" r:id="rId9"/>
    <p:sldLayoutId id="2147483897" r:id="rId10"/>
    <p:sldLayoutId id="21474838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FC9F682-D58F-CB1A-FE7B-D43F75592DBE}"/>
              </a:ext>
            </a:extLst>
          </p:cNvPr>
          <p:cNvGrpSpPr/>
          <p:nvPr/>
        </p:nvGrpSpPr>
        <p:grpSpPr>
          <a:xfrm>
            <a:off x="2223795" y="732451"/>
            <a:ext cx="7293429" cy="5201817"/>
            <a:chOff x="2886270" y="2076061"/>
            <a:chExt cx="1344930" cy="914400"/>
          </a:xfrm>
        </p:grpSpPr>
        <p:pic>
          <p:nvPicPr>
            <p:cNvPr id="7" name="Graphic 6" descr="Man with solid fill">
              <a:extLst>
                <a:ext uri="{FF2B5EF4-FFF2-40B4-BE49-F238E27FC236}">
                  <a16:creationId xmlns:a16="http://schemas.microsoft.com/office/drawing/2014/main" id="{7886B55E-A956-866F-3D19-DE1C45497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86270" y="2076061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Woman with solid fill">
              <a:extLst>
                <a:ext uri="{FF2B5EF4-FFF2-40B4-BE49-F238E27FC236}">
                  <a16:creationId xmlns:a16="http://schemas.microsoft.com/office/drawing/2014/main" id="{B2453026-7A11-0FED-7BE7-0724423BA3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316800" y="2076061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879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Tamang Nabin</dc:creator>
  <cp:lastModifiedBy>Tamang Nabin</cp:lastModifiedBy>
  <cp:revision>1</cp:revision>
  <dcterms:created xsi:type="dcterms:W3CDTF">2025-04-21T07:13:33Z</dcterms:created>
  <dcterms:modified xsi:type="dcterms:W3CDTF">2025-04-21T07:16:27Z</dcterms:modified>
</cp:coreProperties>
</file>