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C75E06-EDB7-437C-AF30-9994FD35B018}">
  <a:tblStyle styleId="{35C75E06-EDB7-437C-AF30-9994FD35B01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Storage class in c and Scope of variables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- Scope Rules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scope in any programming is a region of the program where a defined variable can have its existence and beyond that variable it cannot be accessed. There are three places where variables can be declared in C programming language −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Inside a function or a block which is called local variables.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Outside of all functions which is called global variables.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the definition of function parameters which are called formal parameters.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 us understand what are local and global variables, and formal parameters.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Variables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Variables that are declared inside a function or block are called local variables.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They can be used only by statements that are inside that function or block of code.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Local variables are not known to functions outside their own.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following example shows how local variables are used.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Here all the variables a, b, and c are local to main() function.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#include &lt;stdio.h&gt;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int main ()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/* local variable declaration */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int a, b;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int c;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/* actual initialization */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a = 10;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b = 20;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c = a + b;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printf ("value of a = %d, b = %d and c = %d\n", a, b, c);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return 0;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Global Variables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Global variables are defined outside a function, usually on top of the program.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Global variables hold their values throughout the lifetime of your program and they can be accessed inside any of the functions defined for the program.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global variable can be accessed by any function. That is, a global variable is available for use throughout your entire program after its declaration.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following program show how global variables are used in a program.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8"/>
            <a:ext cx="81534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533400" y="8382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b="1" lang="en-US" sz="2400"/>
              <a:t>/* global variable declaration */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g;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int main ()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  /* local variable declaration */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int a, b;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  /* actual initialization */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a = 10;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b = 20;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g = a + b;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printf ("value of a = %d, b = %d and g = %d\n", a, b, g);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return 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5334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program can have same name for local and global variables but the value of local variable inside a function will take preference. Here is an example −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&lt;stdio.h&gt;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/* global variable declaration */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g = 20;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main () 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/* local variable declaration */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int g = 10;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printf ("value of g = %d\n",  g);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return 0;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the above code is compiled and executed, it produces the following result −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value of g = 10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57200" y="152400"/>
            <a:ext cx="8305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Formal Parameters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7200" y="914400"/>
            <a:ext cx="838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Formal parameters, are treated as local variables with-in a function and they take precedence over global variables. Following is an example −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#include &lt;stdio.h&gt;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/* global variable declaration */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int a = 20;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int main () 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/* local variable declaration in main function */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int a = 10;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int b = 20;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int c = 0;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printf ("value of a in main() = %d\n",  a);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c = sum( a, b);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printf ("value of c in main() = %d\n",  c);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return 0;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/* function to add two integers */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sum(int a, int b) 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printf ("value of a in sum() = %d\n",  a);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printf ("value of b in sum() = %d\n",  b);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return a + b;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When the above code is compiled and executed, it produces the following result −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value of a in main() = 10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value of a in sum() = 10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value of b in sum() = 20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value of c in main() = 30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Initializing Local and Global Variables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a local variable is defined, it is not initialized by the system, you must initialize it yourself. Global variables are initialized automatically by the system when you define them as follows −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1066800" y="3124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{35C75E06-EDB7-437C-AF30-9994FD35B018}</a:tableStyleId>
              </a:tblPr>
              <a:tblGrid>
                <a:gridCol w="3124200"/>
                <a:gridCol w="3886200"/>
              </a:tblGrid>
              <a:tr h="5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Data Type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Initial Default Value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</a:tr>
              <a:tr h="58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</a:tr>
              <a:tr h="58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char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'\0'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</a:tr>
              <a:tr h="58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float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</a:tr>
              <a:tr h="58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double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</a:tr>
              <a:tr h="58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pointer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NULL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Storage classes are used to define scope and life time of a variable. There are four storage classes in C programming.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auto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extern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static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register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1) auto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auto keyword is applied to all local variables automatically. It is the default storage class that is why it is known as automatic variable.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 &lt;stdio.h&gt;  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void</a:t>
            </a:r>
            <a:r>
              <a:rPr lang="en-US" sz="2400"/>
              <a:t> main(){  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int</a:t>
            </a:r>
            <a:r>
              <a:rPr lang="en-US"/>
              <a:t> a=10;  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auto </a:t>
            </a:r>
            <a:r>
              <a:rPr b="1" lang="en-US"/>
              <a:t>int</a:t>
            </a:r>
            <a:r>
              <a:rPr lang="en-US"/>
              <a:t> b=10;//same like above  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printf("%d %d",a,b);  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Output: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10 10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2) register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register variable allocates memory in register than RAM.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Its size is same of register size. It has a faster access than other variables.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recommended to use register variable only for quick access such as in counter.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#include&lt;stdio.h&gt;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#include&lt;conio.h&gt;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register int a=10;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printf(“%d”,a)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/>
              <a:t>Note: We can't get the address of register variable.</a:t>
            </a:r>
            <a:endParaRPr sz="2400"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3) static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 static variable is initialized only once and exists till the end of the program. It retains its value between multiple functions call.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static variable has the default value 0 which is provided by compiler.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 &lt;stdio.h&gt;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void</a:t>
            </a:r>
            <a:r>
              <a:rPr lang="en-US" sz="2400"/>
              <a:t> func() 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</a:t>
            </a:r>
            <a:r>
              <a:rPr b="1" lang="en-US" sz="2400"/>
              <a:t>static</a:t>
            </a:r>
            <a:r>
              <a:rPr lang="en-US" sz="2400"/>
              <a:t> </a:t>
            </a:r>
            <a:r>
              <a:rPr b="1" lang="en-US" sz="2400"/>
              <a:t>int</a:t>
            </a:r>
            <a:r>
              <a:rPr lang="en-US" sz="2400"/>
              <a:t> i=0;//static variable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</a:t>
            </a:r>
            <a:r>
              <a:rPr b="1" lang="en-US" sz="2400"/>
              <a:t>int</a:t>
            </a:r>
            <a:r>
              <a:rPr lang="en-US" sz="2400"/>
              <a:t> j=0;//local variable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i++;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j++;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printf("i= %d and j= %d\n", i, j);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void</a:t>
            </a:r>
            <a:r>
              <a:rPr lang="en-US" sz="2400"/>
              <a:t> main() {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func();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func();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func();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Output: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i= 1 and j= 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i= 2 and j= 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i= 3 and j= 1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4) extern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extern variable is visible to all the programs. It is used if two or more files are sharing same variable or function.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extern int counter=0; 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check();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extern int a=5;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a+=4;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check();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check()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++a;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printf(“a=%d\n”,a);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Output: a=10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457201" y="20574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{35C75E06-EDB7-437C-AF30-9994FD35B018}</a:tableStyleId>
              </a:tblPr>
              <a:tblGrid>
                <a:gridCol w="1176300"/>
                <a:gridCol w="1109700"/>
                <a:gridCol w="1219200"/>
                <a:gridCol w="990600"/>
                <a:gridCol w="358140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Storage Classes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Storage Place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Default Value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Scope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Life-time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</a:tr>
              <a:tr h="766025"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auto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Garbage Value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Local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Within function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</a:tr>
              <a:tr h="766025"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extern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Zero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Global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Till the end of main program, May be declared anywhere in the program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</a:tr>
              <a:tr h="766025"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static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Zero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Local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Till the end of main program, Retains value between multiple functions call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</a:tr>
              <a:tr h="766025"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register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Register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Garbage Value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Local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190500" marR="0" rtl="0" algn="just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Within function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