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Unit 1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Introduction to Graphics in 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Circle function in c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Declaration: void circle(int x, int y, int radius);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Circle function is used to draw a circle with center (x,y) and third parameter specifies the radius of the circle. The code given below draws a circle.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#include&lt;graphics.h&gt;</a:t>
            </a:r>
            <a:br>
              <a:rPr lang="en-US" sz="2400"/>
            </a:br>
            <a:r>
              <a:rPr lang="en-US" sz="2400"/>
              <a:t>#include&lt;conio.h&gt;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main()</a:t>
            </a:r>
            <a:br>
              <a:rPr lang="en-US" sz="2400"/>
            </a:br>
            <a:r>
              <a:rPr lang="en-US" sz="2400"/>
              <a:t>{</a:t>
            </a:r>
            <a:br>
              <a:rPr lang="en-US" sz="2400"/>
            </a:br>
            <a:r>
              <a:rPr lang="en-US" sz="2400"/>
              <a:t>   int gd = DETECT, gm;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  initgraph(&amp;gd, &amp;gm, "C:</a:t>
            </a:r>
            <a:r>
              <a:rPr b="1" lang="en-US" sz="2400"/>
              <a:t>\\</a:t>
            </a:r>
            <a:r>
              <a:rPr lang="en-US" sz="2400"/>
              <a:t>TC</a:t>
            </a:r>
            <a:r>
              <a:rPr b="1" lang="en-US" sz="2400"/>
              <a:t>\\</a:t>
            </a:r>
            <a:r>
              <a:rPr lang="en-US" sz="2400"/>
              <a:t>BGI");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  circle(100, 100, 50);</a:t>
            </a:r>
            <a:br>
              <a:rPr lang="en-US" sz="2400"/>
            </a:br>
            <a:r>
              <a:rPr lang="en-US" sz="2400"/>
              <a:t>   </a:t>
            </a:r>
            <a:br>
              <a:rPr lang="en-US" sz="2400"/>
            </a:br>
            <a:r>
              <a:rPr lang="en-US" sz="2400"/>
              <a:t>   getch();</a:t>
            </a:r>
            <a:br>
              <a:rPr lang="en-US" sz="2400"/>
            </a:br>
            <a:r>
              <a:rPr lang="en-US" sz="2400"/>
              <a:t>   closegraph();</a:t>
            </a:r>
            <a:br>
              <a:rPr lang="en-US" sz="2400"/>
            </a:br>
            <a:r>
              <a:rPr lang="en-US" sz="2400"/>
              <a:t>   return 0;</a:t>
            </a:r>
            <a:br>
              <a:rPr lang="en-US" sz="2400"/>
            </a:br>
            <a:r>
              <a:rPr lang="en-US" sz="2400"/>
              <a:t>}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drawpoly function in c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Drawpoly function is used to draw polygons i.e. triangle, rectangle, pentagon, hexagon etc.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Declaration: void drawpoly( int num, int *polypoints );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num indicates (n+1) number of points where n is the number of vertices in a polygon, polypoints points to a sequence of (n*2) integers .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Each pair of integers gives x and y coordinates of a point on the polygon. We specify (n+1) points as first point coordinates should be equal to (n+1)</a:t>
            </a:r>
            <a:r>
              <a:rPr baseline="30000" lang="en-US" sz="2400"/>
              <a:t>th</a:t>
            </a:r>
            <a:r>
              <a:rPr lang="en-US" sz="2400"/>
              <a:t> to draw a complete figure.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To understand more clearly we will draw a triangle using drawpoly, consider for example,the array :-</a:t>
            </a:r>
            <a:br>
              <a:rPr lang="en-US" sz="2400"/>
            </a:br>
            <a:r>
              <a:rPr lang="en-US" sz="2400"/>
              <a:t>int points[] = { 320, 150, 420, 300, 250, 300, 320, 150};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points array contains coordinates of triangle which are (320, 150), (420, 300) and (250, 300). Note that last point(320, 150) in array is same as first.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#include &lt;graphics.h&gt;</a:t>
            </a:r>
            <a:br>
              <a:rPr lang="en-US" sz="2400"/>
            </a:br>
            <a:r>
              <a:rPr lang="en-US" sz="2400"/>
              <a:t>#include &lt;conio.h&gt;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main()</a:t>
            </a:r>
            <a:br>
              <a:rPr lang="en-US" sz="2400"/>
            </a:br>
            <a:r>
              <a:rPr lang="en-US" sz="2400"/>
              <a:t>{</a:t>
            </a:r>
            <a:br>
              <a:rPr lang="en-US" sz="2400"/>
            </a:br>
            <a:r>
              <a:rPr lang="en-US" sz="2400"/>
              <a:t>   int gd=DETECT,gm,points[]={320,150,420,300,250,300,320,150};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  initgraph(&amp;gd, &amp;gm, "C:</a:t>
            </a:r>
            <a:r>
              <a:rPr b="1" lang="en-US" sz="2400"/>
              <a:t>\\</a:t>
            </a:r>
            <a:r>
              <a:rPr lang="en-US" sz="2400"/>
              <a:t>TC</a:t>
            </a:r>
            <a:r>
              <a:rPr b="1" lang="en-US" sz="2400"/>
              <a:t>\\</a:t>
            </a:r>
            <a:r>
              <a:rPr lang="en-US" sz="2400"/>
              <a:t>BGI");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  drawpoly(4, points);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  getch();</a:t>
            </a:r>
            <a:br>
              <a:rPr lang="en-US" sz="2400"/>
            </a:br>
            <a:r>
              <a:rPr lang="en-US" sz="2400"/>
              <a:t>   closegraph();</a:t>
            </a:r>
            <a:br>
              <a:rPr lang="en-US" sz="2400"/>
            </a:br>
            <a:r>
              <a:rPr lang="en-US" sz="2400"/>
              <a:t>   return 0;</a:t>
            </a:r>
            <a:br>
              <a:rPr lang="en-US" sz="2400"/>
            </a:br>
            <a:r>
              <a:rPr lang="en-US" sz="2400"/>
              <a:t>}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rectangle function in c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Declaration: void rectangle(int left, int top, int right, int bottom);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rectangle function is used to draw a rectangle. Coordinates of left top and right bottom corner are required to draw the rectangle. left specifies the X-coordinate of top left corner, top specifies the Y-coordinate of top left corner, right specifies the X-coordinate of right bottom corner, bottom specifies the Y-coordinate of right bottom corner. The code given below draws a rectangle.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#include&lt;graphics.h&gt;</a:t>
            </a:r>
            <a:br>
              <a:rPr lang="en-US" sz="2400"/>
            </a:br>
            <a:r>
              <a:rPr lang="en-US" sz="2400"/>
              <a:t>#include&lt;conio.h&gt;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main()</a:t>
            </a:r>
            <a:br>
              <a:rPr lang="en-US" sz="2400"/>
            </a:br>
            <a:r>
              <a:rPr lang="en-US" sz="2400"/>
              <a:t>{</a:t>
            </a:r>
            <a:br>
              <a:rPr lang="en-US" sz="2400"/>
            </a:br>
            <a:r>
              <a:rPr lang="en-US" sz="2400"/>
              <a:t>   int gd = DETECT, gm;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  initgraph(&amp;gd, &amp;gm, "C:</a:t>
            </a:r>
            <a:r>
              <a:rPr b="1" lang="en-US" sz="2400"/>
              <a:t>\\</a:t>
            </a:r>
            <a:r>
              <a:rPr lang="en-US" sz="2400"/>
              <a:t>TC</a:t>
            </a:r>
            <a:r>
              <a:rPr b="1" lang="en-US" sz="2400"/>
              <a:t>\\</a:t>
            </a:r>
            <a:r>
              <a:rPr lang="en-US" sz="2400"/>
              <a:t>BGI");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  rectangle(100,100,200,200);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  getch();</a:t>
            </a:r>
            <a:br>
              <a:rPr lang="en-US" sz="2400"/>
            </a:br>
            <a:r>
              <a:rPr lang="en-US" sz="2400"/>
              <a:t>   closegraph();</a:t>
            </a:r>
            <a:br>
              <a:rPr lang="en-US" sz="2400"/>
            </a:br>
            <a:r>
              <a:rPr lang="en-US" sz="2400"/>
              <a:t>   return 0;</a:t>
            </a:r>
            <a:br>
              <a:rPr lang="en-US" sz="2400"/>
            </a:br>
            <a:r>
              <a:rPr lang="en-US" sz="2400"/>
              <a:t>}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setcolor function in c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Declaration: void setcolor(int color);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 Turbo Graphics each color is assigned a number. Total 16 colors are available. Strictly speaking number of available colors depends on current graphics mode and driver.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For Example :- BLACK is assigned 0, RED is assigned 4 etc. setcolor function is used to change the current drawing color.e.g. setcolor(RED) or setcolor(4) changes the current drawing color to RED. Remember that default drawing color is WHITE.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#include&lt;graphics.h&gt;</a:t>
            </a:r>
            <a:br>
              <a:rPr lang="en-US" sz="2400"/>
            </a:br>
            <a:r>
              <a:rPr lang="en-US" sz="2400"/>
              <a:t>#include&lt;conio.h&gt;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main()</a:t>
            </a:r>
            <a:br>
              <a:rPr lang="en-US" sz="2400"/>
            </a:br>
            <a:r>
              <a:rPr lang="en-US" sz="2400"/>
              <a:t>{</a:t>
            </a:r>
            <a:br>
              <a:rPr lang="en-US" sz="2400"/>
            </a:br>
            <a:r>
              <a:rPr lang="en-US" sz="2400"/>
              <a:t>   int gd = DETECT, gm;</a:t>
            </a:r>
            <a:br>
              <a:rPr lang="en-US" sz="2400"/>
            </a:br>
            <a:r>
              <a:rPr lang="en-US" sz="2400"/>
              <a:t>   initgraph(&amp;gd,&amp;gm,"C:</a:t>
            </a:r>
            <a:r>
              <a:rPr b="1" lang="en-US" sz="2400"/>
              <a:t>\\</a:t>
            </a:r>
            <a:r>
              <a:rPr lang="en-US" sz="2400"/>
              <a:t>TC</a:t>
            </a:r>
            <a:r>
              <a:rPr b="1" lang="en-US" sz="2400"/>
              <a:t>\\</a:t>
            </a:r>
            <a:r>
              <a:rPr lang="en-US" sz="2400"/>
              <a:t>BGI");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  circle(100,100,50);          </a:t>
            </a:r>
            <a:r>
              <a:rPr i="1" lang="en-US" sz="2400"/>
              <a:t>/* drawn in white color */</a:t>
            </a:r>
            <a:br>
              <a:rPr lang="en-US" sz="2400"/>
            </a:br>
            <a:r>
              <a:rPr lang="en-US" sz="2400"/>
              <a:t>   setcolor(RED);</a:t>
            </a:r>
            <a:br>
              <a:rPr lang="en-US" sz="2400"/>
            </a:br>
            <a:r>
              <a:rPr lang="en-US" sz="2400"/>
              <a:t>   circle(200,200,50);          </a:t>
            </a:r>
            <a:r>
              <a:rPr i="1" lang="en-US" sz="2400"/>
              <a:t>/* drawn in red color   */</a:t>
            </a:r>
            <a:br>
              <a:rPr lang="en-US" sz="2400"/>
            </a:br>
            <a:r>
              <a:rPr lang="en-US" sz="2400"/>
              <a:t>       </a:t>
            </a:r>
            <a:br>
              <a:rPr lang="en-US" sz="2400"/>
            </a:br>
            <a:r>
              <a:rPr lang="en-US" sz="2400"/>
              <a:t>   getch();</a:t>
            </a:r>
            <a:br>
              <a:rPr lang="en-US" sz="2400"/>
            </a:br>
            <a:r>
              <a:rPr lang="en-US" sz="2400"/>
              <a:t>   closegraph();</a:t>
            </a:r>
            <a:br>
              <a:rPr lang="en-US" sz="2400"/>
            </a:br>
            <a:r>
              <a:rPr lang="en-US" sz="2400"/>
              <a:t>   return 0;</a:t>
            </a:r>
            <a:br>
              <a:rPr lang="en-US" sz="2400"/>
            </a:br>
            <a:r>
              <a:rPr lang="en-US" sz="2400"/>
              <a:t>}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closegraph function in c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closegraph function closes the graphics mode, deallocates all memory allocated by graphics system and restores the screen to the mode it was in before you called initgraph.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Declaration: void closegraph();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 C</a:t>
            </a:r>
            <a:r>
              <a:rPr lang="en-US" sz="2400" u="sng"/>
              <a:t> </a:t>
            </a:r>
            <a:r>
              <a:rPr lang="en-US" sz="2400"/>
              <a:t>graphics, the graphics.h functions are used to draw different shapes like circles, rectangles, etc, display text(any message) in a different format (different fonts and colors).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By using the functions in the header graphics.h, programs, animations, and different games can also be made. 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#include&lt;stdio.h&gt;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#include&lt;graphics.h&gt;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void main()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{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// gm is Graphics mode which is a computer display        	//mode that generates image using pixels.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	// DETECT is a macro defined in "graphics.h" header file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int gd = DETECT, gm;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// initgraph initializes the graphics system by loading a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// graphics driver from disk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initgraph(&amp;gd, &amp;gm, "c:\\turboc3\\bgi");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// circle function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circle(250, 200, 50);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getch();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// closegraph function closes the graphics mode and //deallocates all memory allocated by graphics system 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closegraph();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getch();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 graphics functions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81000" y="1295399"/>
            <a:ext cx="2514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arc</a:t>
            </a:r>
            <a:endParaRPr sz="2000"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bar</a:t>
            </a:r>
            <a:endParaRPr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bar3d</a:t>
            </a:r>
            <a:endParaRPr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circle</a:t>
            </a:r>
            <a:endParaRPr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cleardevice</a:t>
            </a:r>
            <a:endParaRPr sz="2000"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closegraph</a:t>
            </a:r>
            <a:endParaRPr sz="2000"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drawpoly</a:t>
            </a:r>
            <a:endParaRPr sz="2000"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ellipse</a:t>
            </a:r>
            <a:endParaRPr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fillellipse</a:t>
            </a:r>
            <a:endParaRPr sz="2000"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fillpoly</a:t>
            </a:r>
            <a:endParaRPr sz="2000"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floodfill</a:t>
            </a:r>
            <a:endParaRPr sz="2000"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getarccords</a:t>
            </a:r>
            <a:endParaRPr sz="2000"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getbkcolor</a:t>
            </a:r>
            <a:endParaRPr sz="2000"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getcolor</a:t>
            </a:r>
            <a:endParaRPr sz="2000"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getdrivername</a:t>
            </a:r>
            <a:endParaRPr sz="2000"/>
          </a:p>
        </p:txBody>
      </p:sp>
      <p:sp>
        <p:nvSpPr>
          <p:cNvPr id="110" name="Google Shape;110;p17"/>
          <p:cNvSpPr txBox="1"/>
          <p:nvPr/>
        </p:nvSpPr>
        <p:spPr>
          <a:xfrm>
            <a:off x="2895600" y="1295400"/>
            <a:ext cx="2438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461963" lvl="0" marL="4619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16"/>
            </a:pPr>
            <a:r>
              <a:rPr b="0" i="0" lang="en-US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getimage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16"/>
            </a:pPr>
            <a:r>
              <a:rPr b="0" i="0" lang="en-US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getmaxcolor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16"/>
            </a:pPr>
            <a:r>
              <a:rPr b="0" i="0" lang="en-US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getmaxx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16"/>
            </a:pPr>
            <a:r>
              <a:rPr b="0" i="0" lang="en-US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getmaxy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16"/>
            </a:pPr>
            <a:r>
              <a:rPr b="0" i="0" lang="en-US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getpixel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16"/>
            </a:pPr>
            <a:r>
              <a:rPr b="0" i="0" lang="en-US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getx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16"/>
            </a:pPr>
            <a:r>
              <a:rPr b="0" i="0" lang="en-US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gety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16"/>
            </a:pPr>
            <a:r>
              <a:rPr b="0" i="0" lang="en-US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graphdefaults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16"/>
            </a:pPr>
            <a:r>
              <a:rPr b="0" i="0" lang="en-US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grapherrormsg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16"/>
            </a:pPr>
            <a:r>
              <a:rPr b="0" i="0" lang="en-US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imagesize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16"/>
            </a:pPr>
            <a:r>
              <a:rPr b="0" i="0" lang="en-US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</a:t>
            </a:r>
            <a:endParaRPr/>
          </a:p>
          <a:p>
            <a:pPr indent="-514350" lvl="0" marL="5143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16"/>
            </a:pPr>
            <a:r>
              <a:rPr b="0" i="0" lang="en-US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lineto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16"/>
            </a:pPr>
            <a:r>
              <a:rPr b="0" i="0" lang="en-US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linerel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16"/>
            </a:pPr>
            <a:r>
              <a:rPr b="0" i="0" lang="en-US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moveto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16"/>
            </a:pPr>
            <a:r>
              <a:rPr b="0" i="0" lang="en-US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moverel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16"/>
            </a:pPr>
            <a:r>
              <a:rPr b="0" i="0" lang="en-US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outtext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16"/>
            </a:pPr>
            <a:r>
              <a:rPr b="0" i="0" lang="en-US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outtextxy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16"/>
            </a:pPr>
            <a:r>
              <a:rPr b="0" i="0" lang="en-US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pieslice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5410200" y="1371600"/>
            <a:ext cx="205740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4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putimage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4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putpixel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4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rectangle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4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sector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4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setbkcolor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4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setcolor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4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setfillstyle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4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setlinestyle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4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settextstyle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4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setviewport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4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textheight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4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textwidth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Line function in c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line function is used to draw a line from a point(x1,y1) to point(x2,y2) i.e. (x1,y1) and (x2,y2) are end points of the line.The code given below draws a line.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Declaration: void line(int x1, int y1, int x2, int y2);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#include &lt;graphics.h&gt;</a:t>
            </a:r>
            <a:br>
              <a:rPr lang="en-US" sz="2400"/>
            </a:br>
            <a:r>
              <a:rPr lang="en-US" sz="2400"/>
              <a:t>#include &lt;conio.h&gt;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void main()</a:t>
            </a:r>
            <a:br>
              <a:rPr lang="en-US" sz="2400"/>
            </a:br>
            <a:r>
              <a:rPr lang="en-US" sz="2400"/>
              <a:t>{</a:t>
            </a:r>
            <a:br>
              <a:rPr lang="en-US" sz="2400"/>
            </a:br>
            <a:r>
              <a:rPr lang="en-US" sz="2400"/>
              <a:t>   int gd = DETECT, gm;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  initgraph(&amp;gd, &amp;gm, " c:\\turboc3\\bgi ");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  line(100, 100, 200, 200);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  getch();</a:t>
            </a:r>
            <a:br>
              <a:rPr lang="en-US" sz="2400"/>
            </a:br>
            <a:r>
              <a:rPr lang="en-US" sz="2400"/>
              <a:t>   closegraph();</a:t>
            </a:r>
            <a:br>
              <a:rPr lang="en-US" sz="2400"/>
            </a:br>
            <a:r>
              <a:rPr lang="en-US" sz="2400"/>
              <a:t>   return 0;</a:t>
            </a:r>
            <a:br>
              <a:rPr lang="en-US" sz="2400"/>
            </a:br>
            <a:r>
              <a:rPr lang="en-US" sz="2400"/>
              <a:t>}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Bar function in c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Declaration: void bar(int left, int top, int right, int bottom);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Bar function is used to draw a 2-dimensional, rectangular filled in bar .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Coordinates of left top and right bottom corner are required to draw the bar.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Left specifies the X-coordinate of top left corner, top specifies the Y-coordinate of top left corner, right specifies the X-coordinate of right bottom corner, bottom specifies the Y-coordinate of right bottom corner.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Current fill pattern and fill color is used to fill the bar. To change fill pattern and fill color use setfillstyle.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#include &lt;graphics.h&gt;</a:t>
            </a:r>
            <a:br>
              <a:rPr lang="en-US" sz="2400"/>
            </a:br>
            <a:r>
              <a:rPr lang="en-US" sz="2400"/>
              <a:t>#include &lt;conio.h&gt;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main()</a:t>
            </a:r>
            <a:br>
              <a:rPr lang="en-US" sz="2400"/>
            </a:br>
            <a:r>
              <a:rPr lang="en-US" sz="2400"/>
              <a:t>{</a:t>
            </a:r>
            <a:br>
              <a:rPr lang="en-US" sz="2400"/>
            </a:br>
            <a:r>
              <a:rPr lang="en-US" sz="2400"/>
              <a:t>   int gd = DETECT, gm;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  initgraph(&amp;gd, &amp;gm, "C:</a:t>
            </a:r>
            <a:r>
              <a:rPr b="1" lang="en-US" sz="2400"/>
              <a:t>\\</a:t>
            </a:r>
            <a:r>
              <a:rPr lang="en-US" sz="2400"/>
              <a:t>TC</a:t>
            </a:r>
            <a:r>
              <a:rPr b="1" lang="en-US" sz="2400"/>
              <a:t>\\</a:t>
            </a:r>
            <a:r>
              <a:rPr lang="en-US" sz="2400"/>
              <a:t>BGI");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  bar(100, 100, 200, 200);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  getch();</a:t>
            </a:r>
            <a:br>
              <a:rPr lang="en-US" sz="2400"/>
            </a:br>
            <a:r>
              <a:rPr lang="en-US" sz="2400"/>
              <a:t>   closegraph();</a:t>
            </a:r>
            <a:br>
              <a:rPr lang="en-US" sz="2400"/>
            </a:br>
            <a:r>
              <a:rPr lang="en-US" sz="2400"/>
              <a:t>   return 0;</a:t>
            </a:r>
            <a:br>
              <a:rPr lang="en-US" sz="2400"/>
            </a:br>
            <a:r>
              <a:rPr lang="en-US" sz="2400"/>
              <a:t>}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