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E7029F-13BF-43BF-87B6-AE863C3FE5F0}">
  <a:tblStyle styleId="{50E7029F-13BF-43BF-87B6-AE863C3FE5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ACD9EE2-D07A-4821-84F6-EA60B743E2F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Preprocessor and Macros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#include directive example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 &lt;stdio.h&gt;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main() {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printf("Hello C");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#include notes: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Note 1:</a:t>
            </a:r>
            <a:r>
              <a:rPr lang="en-US" sz="2400"/>
              <a:t> In #include directive, comments are not recognized. So in case of #include &lt;a//b&gt;, a//b is treated as filename.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Note 2:</a:t>
            </a:r>
            <a:r>
              <a:rPr lang="en-US" sz="2400"/>
              <a:t> In #include directive, backslash is considered as normal text not escape sequence. So in case of #include &lt;a\nb&gt;, a\nb is treated as filename.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Note 3:</a:t>
            </a:r>
            <a:r>
              <a:rPr lang="en-US" sz="2400"/>
              <a:t> You can use only comment after filename otherwise it will give error.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 #define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#define preprocessor directive is used to define constant or micro substitution. It can use any basic data type.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Syntax: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#define token value</a:t>
            </a:r>
            <a:endParaRPr/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#include &lt;stdio.h&gt;  </a:t>
            </a:r>
            <a:endParaRPr/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#define PI 3.14  </a:t>
            </a:r>
            <a:endParaRPr/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main() {  </a:t>
            </a:r>
            <a:endParaRPr/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  printf("%f",PI);  </a:t>
            </a:r>
            <a:endParaRPr/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}  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an example of #define to create a macro.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 &lt;stdio.h&gt;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#define MIN(a,b) ((a)&lt;(b)?(a):(b))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void</a:t>
            </a:r>
            <a:r>
              <a:rPr lang="en-US" sz="2400"/>
              <a:t> main() {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printf("Minimum between 10 and 20 is: %d\n", MIN(10,20));  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Conditional Compilation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C programming, you can instruct preprocessor whether to include a block of code or not. To do so, conditional directives can be used.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It's similar to a if statement with one major difference.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 if statement is tested during the execution time to check whether a block of code should be executed or not whereas, the conditionals are used to include (or skip) a block of code in your program before execution.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#if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#if preprocessor directive evaluates the expression or condition.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condition is true, it executes the code otherwise #elseif or #else or #endif code is executed.</a:t>
            </a:r>
            <a:endParaRPr/>
          </a:p>
          <a:p>
            <a:pPr indent="0" lvl="2" marL="8001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#include &lt;stdio.h&gt;  </a:t>
            </a:r>
            <a:endParaRPr/>
          </a:p>
          <a:p>
            <a:pPr indent="0" lvl="2" marL="8001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#include &lt;conio.h&gt;  </a:t>
            </a:r>
            <a:endParaRPr/>
          </a:p>
          <a:p>
            <a:pPr indent="0" lvl="2" marL="8001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#define NUMBER 0  </a:t>
            </a:r>
            <a:endParaRPr/>
          </a:p>
          <a:p>
            <a:pPr indent="0" lvl="2" marL="8001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/>
              <a:t>void</a:t>
            </a:r>
            <a:r>
              <a:rPr lang="en-US" sz="2800"/>
              <a:t> main() {  </a:t>
            </a:r>
            <a:endParaRPr/>
          </a:p>
          <a:p>
            <a:pPr indent="0" lvl="2" marL="8001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#if (NUMBER==0)  </a:t>
            </a:r>
            <a:endParaRPr/>
          </a:p>
          <a:p>
            <a:pPr indent="0" lvl="2" marL="8001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printf("Value of Number is: %d",NUMBER);  </a:t>
            </a:r>
            <a:endParaRPr/>
          </a:p>
          <a:p>
            <a:pPr indent="0" lvl="2" marL="8001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#endif         </a:t>
            </a:r>
            <a:endParaRPr/>
          </a:p>
          <a:p>
            <a:pPr indent="0" lvl="2" marL="8001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getch();  </a:t>
            </a:r>
            <a:endParaRPr/>
          </a:p>
          <a:p>
            <a:pPr indent="0" lvl="2" marL="8001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}  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228600"/>
            <a:ext cx="84582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 &lt;stdio.h&gt;  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 &lt;conio.h&gt;  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#define NUMBER 1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void</a:t>
            </a:r>
            <a:r>
              <a:rPr lang="en-US" sz="2400"/>
              <a:t> main() {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clrscr();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#if (NUMBER==0)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printf("1 Value of Number is: %d",NUMBER);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#endif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#if (NUMBER==1)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printf("2 Value of Number is: %d",NUMBER);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#endif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getch();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Enumeration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&lt;stdio.h&gt; </a:t>
            </a:r>
            <a:endParaRPr sz="2400"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enum week{ sunday, monday, tuesday, wednesday, thursday, friday, saturday}; </a:t>
            </a:r>
            <a:endParaRPr sz="2400"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main()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 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enum week today; </a:t>
            </a:r>
            <a:endParaRPr sz="2400"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today=wednesday; </a:t>
            </a:r>
            <a:endParaRPr sz="2400"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printf("%d day",today+1); </a:t>
            </a:r>
            <a:endParaRPr sz="2400"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return 0; </a:t>
            </a:r>
            <a:endParaRPr sz="2400"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 sz="24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85393" l="0" r="56853" t="0"/>
          <a:stretch/>
        </p:blipFill>
        <p:spPr>
          <a:xfrm>
            <a:off x="3276600" y="5410200"/>
            <a:ext cx="5260369" cy="100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typedef in c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typedef is a keyword used in C language to assign alternative names to existing datatypes.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Its mostly used with user defined datatypes, when names of the datatypes become slightly complicated to use in programs.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Following is the general syntax for using typedef,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typedef &lt;existing_name&gt; &lt;alias_name&gt;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#include&lt;stdio.h&gt;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#include&lt;conio.h&gt;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main()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typedef int nccs;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nccs a,b,c;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a=10,b=20;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c=a+b;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printf("%d",c);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getch();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 definition using typedef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#include&lt;stdio.h&gt;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typedef struct employee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char name[50];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int salary;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}emp;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main( 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emp e1;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printf("\nEnter Employee record:\n");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printf("\nEmployee name:\t");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scanf("%s", e1.name);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preprocessor directive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 preprocessor is a micro processor that is used by compiler to transform your code before compilation.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called micro preprocessor because it allows us to add macros.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27169" l="0" r="0" t="29146"/>
          <a:stretch/>
        </p:blipFill>
        <p:spPr>
          <a:xfrm>
            <a:off x="914400" y="3657600"/>
            <a:ext cx="7048500" cy="166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printf("\nEnter Employee salary: \t");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scanf("%d", &amp;e1.salary);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printf("\nstudent name is %s", e1.name);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printf("\nroll is %d", e1.salary);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typedef and Pointers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typedef can be used to give an alias name to pointers also.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Here we have a case in which use of typedef is beneficial during pointer declaration.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Pointers * binds to the right and not on the left.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int* x, y;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By this declaration statement, we are actually declaring x as a pointer of type int, whereas y will be declared as a plain int variable.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typedef int* IntPtr;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IntPtr x, y, z;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But if we use typedef like we have used in the example above, we can declare any number of pointers in a single statement.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Memory and string handling function</a:t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914399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{EACD9EE2-D07A-4821-84F6-EA60B743E2F4}</a:tableStyleId>
              </a:tblPr>
              <a:tblGrid>
                <a:gridCol w="838200"/>
                <a:gridCol w="6781800"/>
              </a:tblGrid>
              <a:tr h="1221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2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8275" marB="18275" marR="18275" marL="182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313131"/>
                          </a:solidFill>
                        </a:rPr>
                        <a:t>void *memchr(const void *str, int c, size_t n)</a:t>
                      </a:r>
                      <a:endParaRPr b="1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</a:rPr>
                        <a:t>Searches for the first occurrence of the character c (an unsigned char) in the first n bytes of the string pointed to, by the argument </a:t>
                      </a:r>
                      <a:r>
                        <a:rPr i="1" lang="en-US" sz="2000" u="none" cap="none" strike="noStrike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</a:rPr>
                        <a:t>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16450" marB="16450" marR="32900" marL="329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T="18275" marB="18275" marR="18275" marL="182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strike="noStrike">
                          <a:solidFill>
                            <a:srgbClr val="3131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memcmp(const void *str1, const void *str2, size_t n)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Compares the first n bytes of </a:t>
                      </a:r>
                      <a:r>
                        <a:rPr i="1" lang="en-US" sz="2000">
                          <a:solidFill>
                            <a:srgbClr val="000000"/>
                          </a:solidFill>
                        </a:rPr>
                        <a:t>str1</a:t>
                      </a: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 and </a:t>
                      </a:r>
                      <a:r>
                        <a:rPr i="1" lang="en-US" sz="2000">
                          <a:solidFill>
                            <a:srgbClr val="000000"/>
                          </a:solidFill>
                        </a:rPr>
                        <a:t>str2</a:t>
                      </a: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.</a:t>
                      </a:r>
                      <a:endParaRPr/>
                    </a:p>
                  </a:txBody>
                  <a:tcPr marT="18275" marB="18275" marR="18275" marL="182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18275" marB="18275" marR="18275" marL="182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strike="noStrike">
                          <a:solidFill>
                            <a:srgbClr val="3131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*memcpy(void *dest, const void *src, size_t n)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Copies n characters from src to </a:t>
                      </a:r>
                      <a:r>
                        <a:rPr i="1" lang="en-US" sz="2000">
                          <a:solidFill>
                            <a:srgbClr val="000000"/>
                          </a:solidFill>
                        </a:rPr>
                        <a:t>dest</a:t>
                      </a: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.</a:t>
                      </a:r>
                      <a:endParaRPr/>
                    </a:p>
                  </a:txBody>
                  <a:tcPr marT="18275" marB="18275" marR="18275" marL="182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T="18275" marB="18275" marR="18275" marL="182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strike="noStrike">
                          <a:solidFill>
                            <a:srgbClr val="3131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*memmove(void *dest, const void *src, size_t n)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Another function to copy n characters from </a:t>
                      </a:r>
                      <a:r>
                        <a:rPr i="1" lang="en-US" sz="2000">
                          <a:solidFill>
                            <a:srgbClr val="000000"/>
                          </a:solidFill>
                        </a:rPr>
                        <a:t>str2</a:t>
                      </a: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 to </a:t>
                      </a:r>
                      <a:r>
                        <a:rPr i="1" lang="en-US" sz="2000">
                          <a:solidFill>
                            <a:srgbClr val="000000"/>
                          </a:solidFill>
                        </a:rPr>
                        <a:t>str1</a:t>
                      </a: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.</a:t>
                      </a:r>
                      <a:endParaRPr/>
                    </a:p>
                  </a:txBody>
                  <a:tcPr marT="18275" marB="18275" marR="18275" marL="182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2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T="18275" marB="18275" marR="18275" marL="182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strike="noStrike">
                          <a:solidFill>
                            <a:srgbClr val="3131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*memset(void *str, int c, size_t n)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Copies the character c (an unsigned char) to the first n characters of the string pointed to, by the argument </a:t>
                      </a:r>
                      <a:r>
                        <a:rPr i="1" lang="en-US" sz="2000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.</a:t>
                      </a:r>
                      <a:endParaRPr/>
                    </a:p>
                  </a:txBody>
                  <a:tcPr marT="18275" marB="18275" marR="18275" marL="182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memcpy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&lt;stdio.h&gt;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&lt;string.h&gt;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main () 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char src[50] = "Nepal";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char dest[50];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strcpy(dest,"Helloooo!!");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printf("Before memcpy dest = %s\n", dest);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memcpy(dest, src, strlen(src)+1);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printf("After memcpy dest = %s\n", dest);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return(0);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 of memcmp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457200" y="685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#include &lt;stdio.h&gt;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#include &lt;string.h&gt;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int main ()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char str1[15]="nccs";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char str2[15]="NCCS";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int ret;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ret = memcmp(str1, str2, 5);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if(ret &gt; 0)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printf("str2 is less than str1");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} else if(ret &lt; 0)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printf("str1 is less than str2");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} else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printf("str1 is equal to str2");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}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return(0);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memchr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&lt;stdio.h&gt;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&lt;string.h&gt;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main ()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char str[] = "nccs college";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char ch = 'e';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char *ret;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ret = memchr(str, ch, strlen(str));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printf("%s", ret);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return(0);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memset</a:t>
            </a:r>
            <a:endParaRPr/>
          </a:p>
        </p:txBody>
      </p:sp>
      <p:pic>
        <p:nvPicPr>
          <p:cNvPr id="237" name="Google Shape;237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7868" l="0" r="25215" t="0"/>
          <a:stretch/>
        </p:blipFill>
        <p:spPr>
          <a:xfrm>
            <a:off x="1371600" y="5257800"/>
            <a:ext cx="6017248" cy="14542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/>
          <p:nvPr/>
        </p:nvSpPr>
        <p:spPr>
          <a:xfrm>
            <a:off x="609600" y="1371600"/>
            <a:ext cx="6400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&lt;string.h&gt;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char str[50];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strcpy(str,"This is string.h library function");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puts(str);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memset(str,'$',7);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puts(str);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return(0);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Macros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macro is a segment of code which is replaced by the value of macro. Macro is defined by #define directive. There are two types of macros: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Object-like Macros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Function-like Macros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Object-like Macros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object-like macro is an identifier that is replaced by value. It is widely used to represent numeric constants. For example: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#define PI 3.14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Here, PI is the macro name which will be replaced by the value 3.14.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Function-like Macros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function-like macro looks like function call. For example: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#define MIN(a,b) ((a)&lt;(b)?(a):(b)) 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Here, MIN is the macro name.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Predefined Macros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ANSI C defines many predefined macros that can be used in c program.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609600" y="2493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{50E7029F-13BF-43BF-87B6-AE863C3FE5F0}</a:tableStyleId>
              </a:tblPr>
              <a:tblGrid>
                <a:gridCol w="765300"/>
                <a:gridCol w="1371175"/>
                <a:gridCol w="6169325"/>
              </a:tblGrid>
              <a:tr h="76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Macro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Description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6000" marB="46000" marR="46000" marL="46000"/>
                </a:tc>
              </a:tr>
              <a:tr h="766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_DATE_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represents current date in "MMM DD YYYY" format.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</a:tr>
              <a:tr h="766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_TIME_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represents current time in "HH:MM:SS" format.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</a:tr>
              <a:tr h="4574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_FILE_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represents current file name.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</a:tr>
              <a:tr h="4574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_LINE_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represents current line number.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</a:tr>
              <a:tr h="847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_STDC_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It is defined as 1 when compiler complies with the ANSI standard.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000" marB="46000" marR="46000" marL="460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predefined macros example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 &lt;stdio.h&gt;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void main() {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printf("File :%s\n", __FILE__ 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printf("Date :%s\n", __DATE__ 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printf("Time :%s\n", __TIME__ 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printf("Line :%d\n", __LINE__ 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printf("STDC :%d\n", __STDC__ 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#include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#include preprocessor directive is used to paste code of given file into current file.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used include system-defined and user-defined header files. If included file is not found, compiler renders error.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By the use of #include directive, we provide information to the preprocessor where to look for the header files. There are two variants to use #include directive.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#include &lt;filename&gt;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#include "filename"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 </a:t>
            </a:r>
            <a:r>
              <a:rPr b="1" lang="en-US" sz="2400"/>
              <a:t>#include &lt;filename&gt;</a:t>
            </a:r>
            <a:r>
              <a:rPr lang="en-US" sz="2400"/>
              <a:t> tells the compiler to look for the directory where system header files are held.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 </a:t>
            </a:r>
            <a:r>
              <a:rPr b="1" lang="en-US" sz="2400"/>
              <a:t>#include "filename"</a:t>
            </a:r>
            <a:r>
              <a:rPr lang="en-US" sz="2400"/>
              <a:t> tells the compiler to look in the current directory from where program is running.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