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Unit 7.1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Function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Function definition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Function definition contains the block of code to perform a specific task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Syntax of function definition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returnType functionName(type1 arg1, type2 arg2, ...) </a:t>
            </a:r>
            <a:endParaRPr sz="2400"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 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//body of the function </a:t>
            </a:r>
            <a:endParaRPr sz="2400"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a function is called, the control of the program is transferred to the function definition. And, the compiler starts executing the codes inside the body of a function.</a:t>
            </a:r>
            <a:br>
              <a:rPr lang="en-US" sz="2400"/>
            </a:b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Calling a function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Control of the program is transferred to the user-defined function by calling it.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Syntax of function call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functionName(argument1, argument2, ...);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example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void main()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addNumbers(n1,n2); </a:t>
            </a:r>
            <a:br>
              <a:rPr lang="en-US" sz="2400"/>
            </a:br>
            <a:r>
              <a:rPr lang="en-US" sz="2400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Passing arguments to a function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programming, argument refers to the variable passed to the function.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the above example, two variables n1 and n2 are passed during function call.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parameters a and b accepts the passed arguments in the function definition. These arguments are called formal parameters of the function.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type of arguments passed to a function and the formal parameters must match, otherwise the compiler throws error.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 n1 is of char type, a also should be of char type. If n2 is of float type, variable b also should be of float type.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function can also be called without passing an argument.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82" l="20876" r="14842" t="0"/>
          <a:stretch/>
        </p:blipFill>
        <p:spPr>
          <a:xfrm>
            <a:off x="2209800" y="990600"/>
            <a:ext cx="4591455" cy="56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Return Statement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return statement terminates the execution of a function and returns a value to the calling function.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program control is transferred to the calling function after return statement.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the above example, the value of variable result is returned to the variable sum in the main() function.</a:t>
            </a:r>
            <a:br>
              <a:rPr lang="en-US" sz="2400"/>
            </a:b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417794"/>
            <a:ext cx="6477000" cy="542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Syntax of return statement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return (expression);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example,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return a; 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return (a+b);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type of value returned from the function and the return type specified in function prototype and function definition must match.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Types of User-defined Functions in C Programming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 arguments passed and no return value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 arguments passed but a return value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Argument passed but no return value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Argument passed and a return value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 Recursion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function that calls itself is known as a recursive function. And, this technique is known as recursion.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How recursion works?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void recurse()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... .. ...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recurse();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... .. ...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int main()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... .. ...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recurse();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... .. ...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402404"/>
            <a:ext cx="5896429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function is a block of code that performs a specific task.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function is a set of statements that take inputs, do some specific computation and produces output.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idea is to put some commonly or repeatedly done task together and make a function, so that instead of writing the same code again and again for different inputs, we can call the function.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Function helps in dividing complex problem into small components makes program easy to understand and use.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recursion continues until some condition is met to prevent it.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prevent infinite recursion, if...else statement (or similar approach) can be used where one branch makes the recursive call and other doesn't.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Sum of Natural Numbers Using Recursion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 &lt;stdio.h&gt;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sum(int n);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main()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int number, result;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printf("Enter a positive integer: ");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scanf("%d", &amp;number);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result = sum(number);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printf("sum = %d", result);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return 0;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sum(int num)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if (num!=0)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return num + sum(num-1); // sum() function calls itself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else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return num;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Initially, the sum() is called from the main() function with number passed as an argument.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Suppose, the value of num is 3 initially. During next function call, 2 is passed to the sum() function. This process continues until num is equal to 0.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 num is equal to 0, the if condition fails and the else part is executed returning the sum of integers to the main() function.</a:t>
            </a:r>
            <a:br>
              <a:rPr lang="en-US" sz="2400"/>
            </a:b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24" name="Google Shape;224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28600"/>
            <a:ext cx="4267200" cy="6533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Advantages and Disadvantages of Recursion</a:t>
            </a:r>
            <a:endParaRPr sz="3600"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Recursion makes program elegant and more readable. However, if performance is vital then, use loops instead as recursion is usually much slower.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Note that, every recursion can be modeled into a loop.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Recursion Vs Iteration?</a:t>
            </a:r>
            <a:r>
              <a:rPr lang="en-US" sz="2400"/>
              <a:t> Need performance, use loops, however, code might look ugly and hard to read sometimes. Need more elegant and readable code, use recursion, however, you are sacrificing some performance.  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pass arrays to a function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Passing One-dimensional Array to a Function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Passing a single element of an array to a function is similar to passing variable to a function.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 &lt;stdio.h&gt;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void display(int age)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printf("%d", age);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void main()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int a[] = {2, 3, 4};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display(a[2]); //Passing array element a[2]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Passing an entire array to a function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 &lt;stdio.h&gt;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float average(int []);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void main()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float avg;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int age[] = {23, 55, 22, 5, 40, 18};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avg = average(age); // Only name of an array is passed as an argument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printf("Average age = %.2f", avg);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float average(int age[])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int i,sum=0;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float avg;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for (i = 0; i &lt; 6; ++i) 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sum += age[i];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avg = (float)sum / 6;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return avg;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Passing Multi-dimensional Arrays to Function</a:t>
            </a:r>
            <a:endParaRPr sz="3200"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457200" y="838200"/>
            <a:ext cx="8229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pass multidimensional arrays to a function, only the name of the array is passed (similar to one dimensional array).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 &lt;stdio.h&gt;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void displayNumbers(int num[2][2]);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void main()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int num[2][2], i, j;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printf("Enter 4 numbers:\n");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for (i = 0; i &lt; 2; ++i)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for (j = 0; j &lt; 2; ++j)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scanf("%d", &amp;num[i][j]);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displayNumbers(num); // passing multi-dimensional array to a function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Types of function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Depending on whether a function is defined by the user or already included in C compilers, there are two types of functions in C programming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There are two types of function in C programming: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Standard library functions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User defined functions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void displayNumbers(int num[2][2])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int i, j;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printf("Displaying:\n");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for (i = 0; i &lt; 2; ++i)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for (j = 0; j &lt; 2; ++j)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printf("%d\n", num[i][j]);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Standard library functions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standard library functions are built-in functions in C programming to handle tasks such as mathematical computations, I/O processing, string handling etc.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These functions are defined in the header file. When you include the header file, these functions are available for use. For example: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 printf() is a standard library function to send formatted output to the screen (display output on the screen). This function is defined in "stdio.h" header file.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There are other numerous library functions defined under "stdio.h", such as scanf(), fprintf(), getchar() etc. Once you include "stdio.h" in your program, all these functions are available for use.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User-defined function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Functions created by the user are called user-defined functions.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User defined function has basically following characteristics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 function is named with unique name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 function performs a specific task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 function is independent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 function may receive values from the calling program (caller)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 function may return a value to the calling program </a:t>
            </a:r>
            <a:endParaRPr sz="24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 &lt;stdio.h&gt;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addNumbers(int a, int b);         // function prototype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main()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int n1,n2,sum;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printf("Enters two numbers: ");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scanf("%d %d",&amp;n1,&amp;n2);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sum = addNumbers(n1, n2);        // function call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printf("sum = %d",sum);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return 0;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addNumbers(int a,int b)         // function definition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int result;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result = a+b;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return result;                  // return statement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Components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Function prototype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function prototype is simply the declaration of a function that specifies function's name, parameters and return type. It doesn't contain function body.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function prototype gives information to the compiler that the function may later be used in the program.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Syntax of function prototype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returnType functionName(type1 argument1, type2 argument2,...);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example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FF0000"/>
                </a:solidFill>
              </a:rPr>
              <a:t>int addNumbers(int a, int b); </a:t>
            </a:r>
            <a:endParaRPr sz="24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is the function prototype which provides following information to the compiler: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name of the function is addNumbers()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return type of the function is int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two arguments of type int are passed to the function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function prototype is not needed if the user-defined function is defined before the main() function.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