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47A721-A31D-4947-9BA4-AC8A0FC4508D}">
  <a:tblStyle styleId="{1547A721-A31D-4947-9BA4-AC8A0FC4508D}" styleName="Table_0">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Unit 8.1</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Pointer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141" name="Google Shape;14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400"/>
              <a:buNone/>
            </a:pPr>
            <a:r>
              <a:rPr lang="en-US" sz="2400"/>
              <a:t>#include&lt;stdio.h&gt;</a:t>
            </a:r>
            <a:endParaRPr/>
          </a:p>
          <a:p>
            <a:pPr indent="0" lvl="0" marL="0" rtl="0" algn="l">
              <a:spcBef>
                <a:spcPts val="480"/>
              </a:spcBef>
              <a:spcAft>
                <a:spcPts val="0"/>
              </a:spcAft>
              <a:buClr>
                <a:schemeClr val="dk1"/>
              </a:buClr>
              <a:buSzPts val="2400"/>
              <a:buNone/>
            </a:pPr>
            <a:r>
              <a:rPr lang="en-US" sz="2400"/>
              <a:t>void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b=100,*p;</a:t>
            </a:r>
            <a:endParaRPr/>
          </a:p>
          <a:p>
            <a:pPr indent="0" lvl="0" marL="0" rtl="0" algn="l">
              <a:spcBef>
                <a:spcPts val="480"/>
              </a:spcBef>
              <a:spcAft>
                <a:spcPts val="0"/>
              </a:spcAft>
              <a:buClr>
                <a:schemeClr val="dk1"/>
              </a:buClr>
              <a:buSzPts val="2400"/>
              <a:buNone/>
            </a:pPr>
            <a:r>
              <a:rPr lang="en-US" sz="2400"/>
              <a:t>	p=&amp;b;</a:t>
            </a:r>
            <a:endParaRPr/>
          </a:p>
          <a:p>
            <a:pPr indent="0" lvl="0" marL="0" rtl="0" algn="l">
              <a:spcBef>
                <a:spcPts val="480"/>
              </a:spcBef>
              <a:spcAft>
                <a:spcPts val="0"/>
              </a:spcAft>
              <a:buClr>
                <a:schemeClr val="dk1"/>
              </a:buClr>
              <a:buSzPts val="2400"/>
              <a:buNone/>
            </a:pPr>
            <a:r>
              <a:rPr lang="en-US" sz="2400"/>
              <a:t>	printf("\n%d",b);</a:t>
            </a:r>
            <a:endParaRPr/>
          </a:p>
          <a:p>
            <a:pPr indent="0" lvl="0" marL="0" rtl="0" algn="l">
              <a:spcBef>
                <a:spcPts val="480"/>
              </a:spcBef>
              <a:spcAft>
                <a:spcPts val="0"/>
              </a:spcAft>
              <a:buClr>
                <a:schemeClr val="dk1"/>
              </a:buClr>
              <a:buSzPts val="2400"/>
              <a:buNone/>
            </a:pPr>
            <a:r>
              <a:rPr lang="en-US" sz="2400"/>
              <a:t>	printf("\n%u",&amp;b);</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n-US" sz="2400"/>
              <a:t>	printf("\n%u",p);</a:t>
            </a:r>
            <a:endParaRPr/>
          </a:p>
          <a:p>
            <a:pPr indent="0" lvl="0" marL="0" rtl="0" algn="l">
              <a:spcBef>
                <a:spcPts val="480"/>
              </a:spcBef>
              <a:spcAft>
                <a:spcPts val="0"/>
              </a:spcAft>
              <a:buClr>
                <a:schemeClr val="dk1"/>
              </a:buClr>
              <a:buSzPts val="2400"/>
              <a:buNone/>
            </a:pPr>
            <a:r>
              <a:rPr lang="en-US" sz="2400"/>
              <a:t>	printf("\n%d",*p);</a:t>
            </a:r>
            <a:endParaRPr/>
          </a:p>
          <a:p>
            <a:pPr indent="0" lvl="0" marL="0" rtl="0" algn="l">
              <a:spcBef>
                <a:spcPts val="480"/>
              </a:spcBef>
              <a:spcAft>
                <a:spcPts val="0"/>
              </a:spcAft>
              <a:buClr>
                <a:schemeClr val="dk1"/>
              </a:buClr>
              <a:buSzPts val="2400"/>
              <a:buNone/>
            </a:pPr>
            <a:r>
              <a:rPr lang="en-US" sz="2400"/>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Example: How Pointer Works?</a:t>
            </a:r>
            <a:endParaRPr/>
          </a:p>
        </p:txBody>
      </p:sp>
      <p:sp>
        <p:nvSpPr>
          <p:cNvPr id="147" name="Google Shape;147;p23"/>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int* pc, c;</a:t>
            </a:r>
            <a:endParaRPr/>
          </a:p>
          <a:p>
            <a:pPr indent="0" lvl="0" marL="0" rtl="0" algn="l">
              <a:spcBef>
                <a:spcPts val="480"/>
              </a:spcBef>
              <a:spcAft>
                <a:spcPts val="0"/>
              </a:spcAft>
              <a:buClr>
                <a:schemeClr val="dk1"/>
              </a:buClr>
              <a:buSzPts val="2400"/>
              <a:buNone/>
            </a:pPr>
            <a:r>
              <a:rPr lang="en-US" sz="2400"/>
              <a:t>c = 22;</a:t>
            </a:r>
            <a:endParaRPr/>
          </a:p>
          <a:p>
            <a:pPr indent="0" lvl="0" marL="0" rtl="0" algn="l">
              <a:spcBef>
                <a:spcPts val="480"/>
              </a:spcBef>
              <a:spcAft>
                <a:spcPts val="0"/>
              </a:spcAft>
              <a:buClr>
                <a:schemeClr val="dk1"/>
              </a:buClr>
              <a:buSzPts val="2400"/>
              <a:buNone/>
            </a:pPr>
            <a:r>
              <a:rPr lang="en-US" sz="2400"/>
              <a:t>printf("Address of c: %u\n", &amp;c);</a:t>
            </a:r>
            <a:endParaRPr/>
          </a:p>
          <a:p>
            <a:pPr indent="0" lvl="0" marL="0" rtl="0" algn="l">
              <a:spcBef>
                <a:spcPts val="480"/>
              </a:spcBef>
              <a:spcAft>
                <a:spcPts val="0"/>
              </a:spcAft>
              <a:buClr>
                <a:schemeClr val="dk1"/>
              </a:buClr>
              <a:buSzPts val="2400"/>
              <a:buNone/>
            </a:pPr>
            <a:r>
              <a:rPr lang="en-US" sz="2400"/>
              <a:t>printf("Value of c: %d\n\n", c);</a:t>
            </a:r>
            <a:endParaRPr/>
          </a:p>
          <a:p>
            <a:pPr indent="0" lvl="0" marL="0" rtl="0" algn="l">
              <a:spcBef>
                <a:spcPts val="480"/>
              </a:spcBef>
              <a:spcAft>
                <a:spcPts val="0"/>
              </a:spcAft>
              <a:buClr>
                <a:schemeClr val="dk1"/>
              </a:buClr>
              <a:buSzPts val="2400"/>
              <a:buNone/>
            </a:pPr>
            <a:r>
              <a:rPr lang="en-US" sz="2400"/>
              <a:t>pc = &amp;c;</a:t>
            </a:r>
            <a:endParaRPr/>
          </a:p>
          <a:p>
            <a:pPr indent="0" lvl="0" marL="0" rtl="0" algn="l">
              <a:spcBef>
                <a:spcPts val="480"/>
              </a:spcBef>
              <a:spcAft>
                <a:spcPts val="0"/>
              </a:spcAft>
              <a:buClr>
                <a:schemeClr val="dk1"/>
              </a:buClr>
              <a:buSzPts val="2400"/>
              <a:buNone/>
            </a:pPr>
            <a:r>
              <a:rPr lang="en-US" sz="2400"/>
              <a:t>printf("Address of pointer pc: %u\n", pc);</a:t>
            </a:r>
            <a:endParaRPr/>
          </a:p>
          <a:p>
            <a:pPr indent="0" lvl="0" marL="0" rtl="0" algn="l">
              <a:spcBef>
                <a:spcPts val="480"/>
              </a:spcBef>
              <a:spcAft>
                <a:spcPts val="0"/>
              </a:spcAft>
              <a:buClr>
                <a:schemeClr val="dk1"/>
              </a:buClr>
              <a:buSzPts val="2400"/>
              <a:buNone/>
            </a:pPr>
            <a:r>
              <a:rPr lang="en-US" sz="2400"/>
              <a:t>printf("Content of pointer pc: %d\n\n", *pc);</a:t>
            </a:r>
            <a:endParaRPr/>
          </a:p>
          <a:p>
            <a:pPr indent="0" lvl="0" marL="0" rtl="0" algn="l">
              <a:spcBef>
                <a:spcPts val="480"/>
              </a:spcBef>
              <a:spcAft>
                <a:spcPts val="0"/>
              </a:spcAft>
              <a:buClr>
                <a:schemeClr val="dk1"/>
              </a:buClr>
              <a:buSzPts val="2400"/>
              <a:buNone/>
            </a:pPr>
            <a:r>
              <a:rPr lang="en-US" sz="2400"/>
              <a:t>c = 11;</a:t>
            </a:r>
            <a:endParaRPr/>
          </a:p>
          <a:p>
            <a:pPr indent="0" lvl="0" marL="0" rtl="0" algn="l">
              <a:spcBef>
                <a:spcPts val="480"/>
              </a:spcBef>
              <a:spcAft>
                <a:spcPts val="0"/>
              </a:spcAft>
              <a:buClr>
                <a:schemeClr val="dk1"/>
              </a:buClr>
              <a:buSzPts val="2400"/>
              <a:buNone/>
            </a:pPr>
            <a:r>
              <a:rPr lang="en-US" sz="2400"/>
              <a:t>printf("Address of pointer pc: %u\n", pc);</a:t>
            </a:r>
            <a:endParaRPr/>
          </a:p>
          <a:p>
            <a:pPr indent="0" lvl="0" marL="0" rtl="0" algn="l">
              <a:spcBef>
                <a:spcPts val="480"/>
              </a:spcBef>
              <a:spcAft>
                <a:spcPts val="0"/>
              </a:spcAft>
              <a:buClr>
                <a:schemeClr val="dk1"/>
              </a:buClr>
              <a:buSzPts val="2400"/>
              <a:buNone/>
            </a:pPr>
            <a:r>
              <a:rPr lang="en-US" sz="2400"/>
              <a:t>printf("Content of pointer pc: %d\n\n", *pc);</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3" name="Google Shape;153;p24"/>
          <p:cNvSpPr txBox="1"/>
          <p:nvPr>
            <p:ph idx="1" type="body"/>
          </p:nvPr>
        </p:nvSpPr>
        <p:spPr>
          <a:xfrm>
            <a:off x="457200" y="5334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*pc = 2;</a:t>
            </a:r>
            <a:endParaRPr/>
          </a:p>
          <a:p>
            <a:pPr indent="0" lvl="0" marL="0" rtl="0" algn="l">
              <a:spcBef>
                <a:spcPts val="480"/>
              </a:spcBef>
              <a:spcAft>
                <a:spcPts val="0"/>
              </a:spcAft>
              <a:buClr>
                <a:schemeClr val="dk1"/>
              </a:buClr>
              <a:buSzPts val="2400"/>
              <a:buNone/>
            </a:pPr>
            <a:r>
              <a:rPr lang="en-US" sz="2400"/>
              <a:t>printf("Address of c: %u\n", &amp;c);</a:t>
            </a:r>
            <a:endParaRPr/>
          </a:p>
          <a:p>
            <a:pPr indent="0" lvl="0" marL="0" rtl="0" algn="l">
              <a:spcBef>
                <a:spcPts val="480"/>
              </a:spcBef>
              <a:spcAft>
                <a:spcPts val="0"/>
              </a:spcAft>
              <a:buClr>
                <a:schemeClr val="dk1"/>
              </a:buClr>
              <a:buSzPts val="2400"/>
              <a:buNone/>
            </a:pPr>
            <a:r>
              <a:rPr lang="en-US" sz="2400"/>
              <a:t>printf("Value of c: %d\n\n", c);</a:t>
            </a:r>
            <a:endParaRPr/>
          </a:p>
          <a:p>
            <a:pPr indent="0" lvl="0" marL="0" rtl="0" algn="l">
              <a:spcBef>
                <a:spcPts val="480"/>
              </a:spcBef>
              <a:spcAft>
                <a:spcPts val="0"/>
              </a:spcAft>
              <a:buClr>
                <a:schemeClr val="dk1"/>
              </a:buClr>
              <a:buSzPts val="2400"/>
              <a:buNone/>
            </a:pPr>
            <a:r>
              <a:rPr lang="en-US" sz="2400"/>
              <a:t>return 0;</a:t>
            </a:r>
            <a:endParaRPr/>
          </a:p>
          <a:p>
            <a:pPr indent="0" lvl="0" marL="0" rtl="0" algn="l">
              <a:spcBef>
                <a:spcPts val="480"/>
              </a:spcBef>
              <a:spcAft>
                <a:spcPts val="0"/>
              </a:spcAft>
              <a:buClr>
                <a:schemeClr val="dk1"/>
              </a:buClr>
              <a:buSzPts val="2400"/>
              <a:buNone/>
            </a:pPr>
            <a:r>
              <a:rPr lang="en-US" sz="2400"/>
              <a:t>}</a:t>
            </a:r>
            <a:endParaRPr/>
          </a:p>
          <a:p>
            <a:pPr indent="-342900" lvl="0" marL="342900" rtl="0" algn="l">
              <a:spcBef>
                <a:spcPts val="480"/>
              </a:spcBef>
              <a:spcAft>
                <a:spcPts val="0"/>
              </a:spcAft>
              <a:buClr>
                <a:schemeClr val="dk1"/>
              </a:buClr>
              <a:buSzPts val="2400"/>
              <a:buChar char="•"/>
            </a:pPr>
            <a:r>
              <a:rPr b="1" lang="en-US" sz="2400"/>
              <a:t>Output</a:t>
            </a:r>
            <a:endParaRPr sz="2400"/>
          </a:p>
          <a:p>
            <a:pPr indent="0" lvl="0" marL="0" rtl="0" algn="l">
              <a:spcBef>
                <a:spcPts val="480"/>
              </a:spcBef>
              <a:spcAft>
                <a:spcPts val="0"/>
              </a:spcAft>
              <a:buClr>
                <a:schemeClr val="dk1"/>
              </a:buClr>
              <a:buSzPts val="2400"/>
              <a:buNone/>
            </a:pPr>
            <a:r>
              <a:rPr lang="en-US" sz="2400"/>
              <a:t>Address of c: 2686784 </a:t>
            </a:r>
            <a:endParaRPr sz="2400"/>
          </a:p>
          <a:p>
            <a:pPr indent="0" lvl="0" marL="0" rtl="0" algn="l">
              <a:spcBef>
                <a:spcPts val="480"/>
              </a:spcBef>
              <a:spcAft>
                <a:spcPts val="0"/>
              </a:spcAft>
              <a:buClr>
                <a:schemeClr val="dk1"/>
              </a:buClr>
              <a:buSzPts val="2400"/>
              <a:buNone/>
            </a:pPr>
            <a:r>
              <a:rPr lang="en-US" sz="2400"/>
              <a:t>Value of c: 22 </a:t>
            </a:r>
            <a:endParaRPr sz="2400"/>
          </a:p>
          <a:p>
            <a:pPr indent="0" lvl="0" marL="0" rtl="0" algn="l">
              <a:spcBef>
                <a:spcPts val="480"/>
              </a:spcBef>
              <a:spcAft>
                <a:spcPts val="0"/>
              </a:spcAft>
              <a:buClr>
                <a:schemeClr val="dk1"/>
              </a:buClr>
              <a:buSzPts val="2400"/>
              <a:buNone/>
            </a:pPr>
            <a:r>
              <a:rPr lang="en-US" sz="2400"/>
              <a:t>Address of pointer pc: 2686784 </a:t>
            </a:r>
            <a:endParaRPr sz="2400"/>
          </a:p>
          <a:p>
            <a:pPr indent="0" lvl="0" marL="0" rtl="0" algn="l">
              <a:spcBef>
                <a:spcPts val="480"/>
              </a:spcBef>
              <a:spcAft>
                <a:spcPts val="0"/>
              </a:spcAft>
              <a:buClr>
                <a:schemeClr val="dk1"/>
              </a:buClr>
              <a:buSzPts val="2400"/>
              <a:buNone/>
            </a:pPr>
            <a:r>
              <a:rPr lang="en-US" sz="2400"/>
              <a:t>Content of pointer pc: 22 </a:t>
            </a:r>
            <a:endParaRPr sz="2400"/>
          </a:p>
          <a:p>
            <a:pPr indent="0" lvl="0" marL="0" rtl="0" algn="l">
              <a:spcBef>
                <a:spcPts val="480"/>
              </a:spcBef>
              <a:spcAft>
                <a:spcPts val="0"/>
              </a:spcAft>
              <a:buClr>
                <a:schemeClr val="dk1"/>
              </a:buClr>
              <a:buSzPts val="2400"/>
              <a:buNone/>
            </a:pPr>
            <a:r>
              <a:rPr lang="en-US" sz="2400"/>
              <a:t>Address of pointer pc: 2686784 </a:t>
            </a:r>
            <a:endParaRPr sz="2400"/>
          </a:p>
          <a:p>
            <a:pPr indent="0" lvl="0" marL="0" rtl="0" algn="l">
              <a:spcBef>
                <a:spcPts val="480"/>
              </a:spcBef>
              <a:spcAft>
                <a:spcPts val="0"/>
              </a:spcAft>
              <a:buClr>
                <a:schemeClr val="dk1"/>
              </a:buClr>
              <a:buSzPts val="2400"/>
              <a:buNone/>
            </a:pPr>
            <a:r>
              <a:rPr lang="en-US" sz="2400"/>
              <a:t>Content of pointer pc: 11 </a:t>
            </a:r>
            <a:endParaRPr sz="2400"/>
          </a:p>
          <a:p>
            <a:pPr indent="0" lvl="0" marL="0" rtl="0" algn="l">
              <a:spcBef>
                <a:spcPts val="480"/>
              </a:spcBef>
              <a:spcAft>
                <a:spcPts val="0"/>
              </a:spcAft>
              <a:buClr>
                <a:schemeClr val="dk1"/>
              </a:buClr>
              <a:buSzPts val="2400"/>
              <a:buNone/>
            </a:pPr>
            <a:r>
              <a:rPr lang="en-US" sz="2400"/>
              <a:t>Address of c: 2686784 </a:t>
            </a:r>
            <a:endParaRPr sz="2400"/>
          </a:p>
          <a:p>
            <a:pPr indent="0" lvl="0" marL="0" rtl="0" algn="l">
              <a:spcBef>
                <a:spcPts val="480"/>
              </a:spcBef>
              <a:spcAft>
                <a:spcPts val="0"/>
              </a:spcAft>
              <a:buClr>
                <a:schemeClr val="dk1"/>
              </a:buClr>
              <a:buSzPts val="2400"/>
              <a:buNone/>
            </a:pPr>
            <a:r>
              <a:rPr lang="en-US" sz="2400"/>
              <a:t>Value of c: 2</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US" sz="3200"/>
              <a:t>Common mistakes when working with pointers</a:t>
            </a:r>
            <a:endParaRPr sz="3200"/>
          </a:p>
        </p:txBody>
      </p:sp>
      <p:sp>
        <p:nvSpPr>
          <p:cNvPr id="159" name="Google Shape;159;p25"/>
          <p:cNvSpPr txBox="1"/>
          <p:nvPr>
            <p:ph idx="1" type="body"/>
          </p:nvPr>
        </p:nvSpPr>
        <p:spPr>
          <a:xfrm>
            <a:off x="457200" y="1143000"/>
            <a:ext cx="8229600" cy="55626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US"/>
              <a:t>Suppose, you want pointer pc to point to the address of c. Then,</a:t>
            </a:r>
            <a:endParaRPr/>
          </a:p>
          <a:p>
            <a:pPr indent="0" lvl="0" marL="0" rtl="0" algn="l">
              <a:spcBef>
                <a:spcPts val="400"/>
              </a:spcBef>
              <a:spcAft>
                <a:spcPts val="0"/>
              </a:spcAft>
              <a:buClr>
                <a:schemeClr val="dk1"/>
              </a:buClr>
              <a:buSzPct val="100000"/>
              <a:buNone/>
            </a:pPr>
            <a:r>
              <a:t/>
            </a:r>
            <a:endParaRPr/>
          </a:p>
          <a:p>
            <a:pPr indent="0" lvl="0" marL="0" rtl="0" algn="l">
              <a:spcBef>
                <a:spcPts val="400"/>
              </a:spcBef>
              <a:spcAft>
                <a:spcPts val="0"/>
              </a:spcAft>
              <a:buClr>
                <a:schemeClr val="dk1"/>
              </a:buClr>
              <a:buSzPct val="100000"/>
              <a:buNone/>
            </a:pPr>
            <a:r>
              <a:rPr lang="en-US"/>
              <a:t>int c, *pc;</a:t>
            </a:r>
            <a:endParaRPr/>
          </a:p>
          <a:p>
            <a:pPr indent="0" lvl="0" marL="0" rtl="0" algn="l">
              <a:spcBef>
                <a:spcPts val="400"/>
              </a:spcBef>
              <a:spcAft>
                <a:spcPts val="0"/>
              </a:spcAft>
              <a:buClr>
                <a:schemeClr val="dk1"/>
              </a:buClr>
              <a:buSzPct val="100000"/>
              <a:buNone/>
            </a:pPr>
            <a:r>
              <a:t/>
            </a:r>
            <a:endParaRPr/>
          </a:p>
          <a:p>
            <a:pPr indent="0" lvl="0" marL="0" rtl="0" algn="l">
              <a:spcBef>
                <a:spcPts val="400"/>
              </a:spcBef>
              <a:spcAft>
                <a:spcPts val="0"/>
              </a:spcAft>
              <a:buClr>
                <a:schemeClr val="dk1"/>
              </a:buClr>
              <a:buSzPct val="100000"/>
              <a:buNone/>
            </a:pPr>
            <a:r>
              <a:rPr lang="en-US"/>
              <a:t>// Wrong! pc is address whereas, c is not an address.</a:t>
            </a:r>
            <a:endParaRPr/>
          </a:p>
          <a:p>
            <a:pPr indent="0" lvl="0" marL="0" rtl="0" algn="l">
              <a:spcBef>
                <a:spcPts val="400"/>
              </a:spcBef>
              <a:spcAft>
                <a:spcPts val="0"/>
              </a:spcAft>
              <a:buClr>
                <a:schemeClr val="dk1"/>
              </a:buClr>
              <a:buSzPct val="100000"/>
              <a:buNone/>
            </a:pPr>
            <a:r>
              <a:rPr lang="en-US"/>
              <a:t>pc = c; </a:t>
            </a:r>
            <a:endParaRPr/>
          </a:p>
          <a:p>
            <a:pPr indent="0" lvl="0" marL="0" rtl="0" algn="l">
              <a:spcBef>
                <a:spcPts val="400"/>
              </a:spcBef>
              <a:spcAft>
                <a:spcPts val="0"/>
              </a:spcAft>
              <a:buClr>
                <a:schemeClr val="dk1"/>
              </a:buClr>
              <a:buSzPct val="100000"/>
              <a:buNone/>
            </a:pPr>
            <a:r>
              <a:t/>
            </a:r>
            <a:endParaRPr/>
          </a:p>
          <a:p>
            <a:pPr indent="0" lvl="0" marL="0" rtl="0" algn="l">
              <a:spcBef>
                <a:spcPts val="400"/>
              </a:spcBef>
              <a:spcAft>
                <a:spcPts val="0"/>
              </a:spcAft>
              <a:buClr>
                <a:schemeClr val="dk1"/>
              </a:buClr>
              <a:buSzPct val="100000"/>
              <a:buNone/>
            </a:pPr>
            <a:r>
              <a:rPr lang="en-US"/>
              <a:t>// Wrong! *pc is the value pointed by address whereas, &amp;c is an address.</a:t>
            </a:r>
            <a:endParaRPr/>
          </a:p>
          <a:p>
            <a:pPr indent="0" lvl="0" marL="0" rtl="0" algn="l">
              <a:spcBef>
                <a:spcPts val="400"/>
              </a:spcBef>
              <a:spcAft>
                <a:spcPts val="0"/>
              </a:spcAft>
              <a:buClr>
                <a:schemeClr val="dk1"/>
              </a:buClr>
              <a:buSzPct val="100000"/>
              <a:buNone/>
            </a:pPr>
            <a:r>
              <a:rPr lang="en-US"/>
              <a:t>*pc = &amp;c; </a:t>
            </a:r>
            <a:endParaRPr/>
          </a:p>
          <a:p>
            <a:pPr indent="0" lvl="0" marL="0" rtl="0" algn="l">
              <a:spcBef>
                <a:spcPts val="400"/>
              </a:spcBef>
              <a:spcAft>
                <a:spcPts val="0"/>
              </a:spcAft>
              <a:buClr>
                <a:schemeClr val="dk1"/>
              </a:buClr>
              <a:buSzPct val="100000"/>
              <a:buNone/>
            </a:pPr>
            <a:r>
              <a:t/>
            </a:r>
            <a:endParaRPr/>
          </a:p>
          <a:p>
            <a:pPr indent="0" lvl="0" marL="0" rtl="0" algn="l">
              <a:spcBef>
                <a:spcPts val="400"/>
              </a:spcBef>
              <a:spcAft>
                <a:spcPts val="0"/>
              </a:spcAft>
              <a:buClr>
                <a:schemeClr val="dk1"/>
              </a:buClr>
              <a:buSzPct val="100000"/>
              <a:buNone/>
            </a:pPr>
            <a:r>
              <a:rPr lang="en-US"/>
              <a:t>// Correct! pc is an address and, &amp;c is also an address.</a:t>
            </a:r>
            <a:endParaRPr/>
          </a:p>
          <a:p>
            <a:pPr indent="0" lvl="0" marL="0" rtl="0" algn="l">
              <a:spcBef>
                <a:spcPts val="400"/>
              </a:spcBef>
              <a:spcAft>
                <a:spcPts val="0"/>
              </a:spcAft>
              <a:buClr>
                <a:schemeClr val="dk1"/>
              </a:buClr>
              <a:buSzPct val="100000"/>
              <a:buNone/>
            </a:pPr>
            <a:r>
              <a:rPr lang="en-US"/>
              <a:t>pc = &amp;c; </a:t>
            </a:r>
            <a:endParaRPr/>
          </a:p>
          <a:p>
            <a:pPr indent="0" lvl="0" marL="0" rtl="0" algn="l">
              <a:spcBef>
                <a:spcPts val="400"/>
              </a:spcBef>
              <a:spcAft>
                <a:spcPts val="0"/>
              </a:spcAft>
              <a:buClr>
                <a:schemeClr val="dk1"/>
              </a:buClr>
              <a:buSzPct val="100000"/>
              <a:buNone/>
            </a:pPr>
            <a:r>
              <a:t/>
            </a:r>
            <a:endParaRPr/>
          </a:p>
          <a:p>
            <a:pPr indent="0" lvl="0" marL="0" rtl="0" algn="l">
              <a:spcBef>
                <a:spcPts val="400"/>
              </a:spcBef>
              <a:spcAft>
                <a:spcPts val="0"/>
              </a:spcAft>
              <a:buClr>
                <a:schemeClr val="dk1"/>
              </a:buClr>
              <a:buSzPct val="100000"/>
              <a:buNone/>
            </a:pPr>
            <a:r>
              <a:rPr lang="en-US"/>
              <a:t>// Correct! *pc is the value pointed by address and, </a:t>
            </a:r>
            <a:endParaRPr/>
          </a:p>
          <a:p>
            <a:pPr indent="0" lvl="0" marL="0" rtl="0" algn="l">
              <a:spcBef>
                <a:spcPts val="400"/>
              </a:spcBef>
              <a:spcAft>
                <a:spcPts val="0"/>
              </a:spcAft>
              <a:buClr>
                <a:schemeClr val="dk1"/>
              </a:buClr>
              <a:buSzPct val="100000"/>
              <a:buNone/>
            </a:pPr>
            <a:r>
              <a:rPr lang="en-US"/>
              <a:t>// c is also a value (not address).</a:t>
            </a:r>
            <a:endParaRPr/>
          </a:p>
          <a:p>
            <a:pPr indent="0" lvl="0" marL="0" rtl="0" algn="l">
              <a:spcBef>
                <a:spcPts val="400"/>
              </a:spcBef>
              <a:spcAft>
                <a:spcPts val="0"/>
              </a:spcAft>
              <a:buClr>
                <a:schemeClr val="dk1"/>
              </a:buClr>
              <a:buSzPct val="100000"/>
              <a:buNone/>
            </a:pPr>
            <a:r>
              <a:rPr lang="en-US"/>
              <a:t>*pc = 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Add two numbers using pointer</a:t>
            </a:r>
            <a:endParaRPr/>
          </a:p>
        </p:txBody>
      </p:sp>
      <p:sp>
        <p:nvSpPr>
          <p:cNvPr id="165" name="Google Shape;165;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#include&lt;stdio.h&gt;</a:t>
            </a:r>
            <a:endParaRPr/>
          </a:p>
          <a:p>
            <a:pPr indent="0" lvl="0" marL="0" rtl="0" algn="l">
              <a:spcBef>
                <a:spcPts val="448"/>
              </a:spcBef>
              <a:spcAft>
                <a:spcPts val="0"/>
              </a:spcAft>
              <a:buClr>
                <a:schemeClr val="dk1"/>
              </a:buClr>
              <a:buSzPct val="100000"/>
              <a:buNone/>
            </a:pPr>
            <a:r>
              <a:rPr lang="en-US"/>
              <a:t>void main()</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	int a,b,sum;</a:t>
            </a:r>
            <a:endParaRPr/>
          </a:p>
          <a:p>
            <a:pPr indent="0" lvl="0" marL="0" rtl="0" algn="l">
              <a:spcBef>
                <a:spcPts val="448"/>
              </a:spcBef>
              <a:spcAft>
                <a:spcPts val="0"/>
              </a:spcAft>
              <a:buClr>
                <a:schemeClr val="dk1"/>
              </a:buClr>
              <a:buSzPct val="100000"/>
              <a:buNone/>
            </a:pPr>
            <a:r>
              <a:rPr lang="en-US"/>
              <a:t>	int *pa,*pb;</a:t>
            </a:r>
            <a:endParaRPr/>
          </a:p>
          <a:p>
            <a:pPr indent="0" lvl="0" marL="0" rtl="0" algn="l">
              <a:spcBef>
                <a:spcPts val="448"/>
              </a:spcBef>
              <a:spcAft>
                <a:spcPts val="0"/>
              </a:spcAft>
              <a:buClr>
                <a:schemeClr val="dk1"/>
              </a:buClr>
              <a:buSzPct val="100000"/>
              <a:buNone/>
            </a:pPr>
            <a:r>
              <a:rPr lang="en-US"/>
              <a:t>	printf("enter two numbers");</a:t>
            </a:r>
            <a:endParaRPr/>
          </a:p>
          <a:p>
            <a:pPr indent="0" lvl="0" marL="0" rtl="0" algn="l">
              <a:spcBef>
                <a:spcPts val="448"/>
              </a:spcBef>
              <a:spcAft>
                <a:spcPts val="0"/>
              </a:spcAft>
              <a:buClr>
                <a:schemeClr val="dk1"/>
              </a:buClr>
              <a:buSzPct val="100000"/>
              <a:buNone/>
            </a:pPr>
            <a:r>
              <a:rPr lang="en-US"/>
              <a:t>	scanf("%d%d",&amp;a,&amp;b);</a:t>
            </a:r>
            <a:endParaRPr/>
          </a:p>
          <a:p>
            <a:pPr indent="0" lvl="0" marL="0" rtl="0" algn="l">
              <a:spcBef>
                <a:spcPts val="448"/>
              </a:spcBef>
              <a:spcAft>
                <a:spcPts val="0"/>
              </a:spcAft>
              <a:buClr>
                <a:schemeClr val="dk1"/>
              </a:buClr>
              <a:buSzPct val="100000"/>
              <a:buNone/>
            </a:pPr>
            <a:r>
              <a:rPr lang="en-US"/>
              <a:t>	pa=&amp;a;</a:t>
            </a:r>
            <a:endParaRPr/>
          </a:p>
          <a:p>
            <a:pPr indent="0" lvl="0" marL="0" rtl="0" algn="l">
              <a:spcBef>
                <a:spcPts val="448"/>
              </a:spcBef>
              <a:spcAft>
                <a:spcPts val="0"/>
              </a:spcAft>
              <a:buClr>
                <a:schemeClr val="dk1"/>
              </a:buClr>
              <a:buSzPct val="100000"/>
              <a:buNone/>
            </a:pPr>
            <a:r>
              <a:rPr lang="en-US"/>
              <a:t>	pb=&amp;b;</a:t>
            </a:r>
            <a:endParaRPr/>
          </a:p>
          <a:p>
            <a:pPr indent="0" lvl="0" marL="0" rtl="0" algn="l">
              <a:spcBef>
                <a:spcPts val="448"/>
              </a:spcBef>
              <a:spcAft>
                <a:spcPts val="0"/>
              </a:spcAft>
              <a:buClr>
                <a:schemeClr val="dk1"/>
              </a:buClr>
              <a:buSzPct val="100000"/>
              <a:buNone/>
            </a:pPr>
            <a:r>
              <a:rPr lang="en-US"/>
              <a:t>	sum=*pa+*pb;</a:t>
            </a:r>
            <a:endParaRPr/>
          </a:p>
          <a:p>
            <a:pPr indent="0" lvl="0" marL="0" rtl="0" algn="l">
              <a:spcBef>
                <a:spcPts val="448"/>
              </a:spcBef>
              <a:spcAft>
                <a:spcPts val="0"/>
              </a:spcAft>
              <a:buClr>
                <a:schemeClr val="dk1"/>
              </a:buClr>
              <a:buSzPct val="100000"/>
              <a:buNone/>
            </a:pPr>
            <a:r>
              <a:rPr lang="en-US"/>
              <a:t>	printf("the sum is %d",sum);</a:t>
            </a:r>
            <a:endParaRPr/>
          </a:p>
          <a:p>
            <a:pPr indent="0" lvl="0" marL="0" rtl="0" algn="l">
              <a:spcBef>
                <a:spcPts val="448"/>
              </a:spcBef>
              <a:spcAft>
                <a:spcPts val="0"/>
              </a:spcAft>
              <a:buClr>
                <a:schemeClr val="dk1"/>
              </a:buClr>
              <a:buSzPct val="100000"/>
              <a:buNone/>
            </a:pPr>
            <a:r>
              <a:rPr lang="en-US"/>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Swaping pointer variable</a:t>
            </a:r>
            <a:endParaRPr/>
          </a:p>
        </p:txBody>
      </p:sp>
      <p:sp>
        <p:nvSpPr>
          <p:cNvPr id="171" name="Google Shape;171;p27"/>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None/>
            </a:pPr>
            <a:r>
              <a:rPr lang="en-US" sz="2200"/>
              <a:t>#include&lt;stdio.h&gt;</a:t>
            </a:r>
            <a:endParaRPr/>
          </a:p>
          <a:p>
            <a:pPr indent="0" lvl="0" marL="0" rtl="0" algn="l">
              <a:spcBef>
                <a:spcPts val="440"/>
              </a:spcBef>
              <a:spcAft>
                <a:spcPts val="0"/>
              </a:spcAft>
              <a:buClr>
                <a:schemeClr val="dk1"/>
              </a:buClr>
              <a:buSzPts val="2200"/>
              <a:buNone/>
            </a:pPr>
            <a:r>
              <a:rPr lang="en-US" sz="2200"/>
              <a:t>void main()</a:t>
            </a:r>
            <a:endParaRPr/>
          </a:p>
          <a:p>
            <a:pPr indent="0" lvl="0" marL="0" rtl="0" algn="l">
              <a:spcBef>
                <a:spcPts val="440"/>
              </a:spcBef>
              <a:spcAft>
                <a:spcPts val="0"/>
              </a:spcAft>
              <a:buClr>
                <a:schemeClr val="dk1"/>
              </a:buClr>
              <a:buSzPts val="2200"/>
              <a:buNone/>
            </a:pPr>
            <a:r>
              <a:rPr lang="en-US" sz="2200"/>
              <a:t>{</a:t>
            </a:r>
            <a:endParaRPr/>
          </a:p>
          <a:p>
            <a:pPr indent="0" lvl="0" marL="0" rtl="0" algn="l">
              <a:spcBef>
                <a:spcPts val="440"/>
              </a:spcBef>
              <a:spcAft>
                <a:spcPts val="0"/>
              </a:spcAft>
              <a:buClr>
                <a:schemeClr val="dk1"/>
              </a:buClr>
              <a:buSzPts val="2200"/>
              <a:buNone/>
            </a:pPr>
            <a:r>
              <a:rPr lang="en-US" sz="2200"/>
              <a:t>	int a,b,sum;</a:t>
            </a:r>
            <a:endParaRPr/>
          </a:p>
          <a:p>
            <a:pPr indent="0" lvl="0" marL="0" rtl="0" algn="l">
              <a:spcBef>
                <a:spcPts val="440"/>
              </a:spcBef>
              <a:spcAft>
                <a:spcPts val="0"/>
              </a:spcAft>
              <a:buClr>
                <a:schemeClr val="dk1"/>
              </a:buClr>
              <a:buSzPts val="2200"/>
              <a:buNone/>
            </a:pPr>
            <a:r>
              <a:rPr lang="en-US" sz="2200"/>
              <a:t>	int *pa,*pb,*temp;</a:t>
            </a:r>
            <a:endParaRPr/>
          </a:p>
          <a:p>
            <a:pPr indent="0" lvl="0" marL="0" rtl="0" algn="l">
              <a:spcBef>
                <a:spcPts val="440"/>
              </a:spcBef>
              <a:spcAft>
                <a:spcPts val="0"/>
              </a:spcAft>
              <a:buClr>
                <a:schemeClr val="dk1"/>
              </a:buClr>
              <a:buSzPts val="2200"/>
              <a:buNone/>
            </a:pPr>
            <a:r>
              <a:rPr lang="en-US" sz="2200"/>
              <a:t>	printf("enter two numbers");</a:t>
            </a:r>
            <a:endParaRPr/>
          </a:p>
          <a:p>
            <a:pPr indent="0" lvl="0" marL="0" rtl="0" algn="l">
              <a:spcBef>
                <a:spcPts val="440"/>
              </a:spcBef>
              <a:spcAft>
                <a:spcPts val="0"/>
              </a:spcAft>
              <a:buClr>
                <a:schemeClr val="dk1"/>
              </a:buClr>
              <a:buSzPts val="2200"/>
              <a:buNone/>
            </a:pPr>
            <a:r>
              <a:rPr lang="en-US" sz="2200"/>
              <a:t>	scanf("%d%d",&amp;a,&amp;b);</a:t>
            </a:r>
            <a:endParaRPr/>
          </a:p>
          <a:p>
            <a:pPr indent="0" lvl="0" marL="0" rtl="0" algn="l">
              <a:spcBef>
                <a:spcPts val="440"/>
              </a:spcBef>
              <a:spcAft>
                <a:spcPts val="0"/>
              </a:spcAft>
              <a:buClr>
                <a:schemeClr val="dk1"/>
              </a:buClr>
              <a:buSzPts val="2200"/>
              <a:buNone/>
            </a:pPr>
            <a:r>
              <a:rPr lang="en-US" sz="2200"/>
              <a:t>	pa=&amp;a;</a:t>
            </a:r>
            <a:endParaRPr/>
          </a:p>
          <a:p>
            <a:pPr indent="0" lvl="0" marL="0" rtl="0" algn="l">
              <a:spcBef>
                <a:spcPts val="440"/>
              </a:spcBef>
              <a:spcAft>
                <a:spcPts val="0"/>
              </a:spcAft>
              <a:buClr>
                <a:schemeClr val="dk1"/>
              </a:buClr>
              <a:buSzPts val="2200"/>
              <a:buNone/>
            </a:pPr>
            <a:r>
              <a:rPr lang="en-US" sz="2200"/>
              <a:t>	pb=&amp;b;</a:t>
            </a:r>
            <a:endParaRPr/>
          </a:p>
          <a:p>
            <a:pPr indent="0" lvl="0" marL="0" rtl="0" algn="l">
              <a:spcBef>
                <a:spcPts val="440"/>
              </a:spcBef>
              <a:spcAft>
                <a:spcPts val="0"/>
              </a:spcAft>
              <a:buClr>
                <a:schemeClr val="dk1"/>
              </a:buClr>
              <a:buSzPts val="2200"/>
              <a:buNone/>
            </a:pPr>
            <a:r>
              <a:rPr lang="en-US" sz="2200"/>
              <a:t>	</a:t>
            </a:r>
            <a:endParaRPr/>
          </a:p>
          <a:p>
            <a:pPr indent="0" lvl="0" marL="0" rtl="0" algn="l">
              <a:spcBef>
                <a:spcPts val="440"/>
              </a:spcBef>
              <a:spcAft>
                <a:spcPts val="0"/>
              </a:spcAft>
              <a:buClr>
                <a:schemeClr val="dk1"/>
              </a:buClr>
              <a:buSzPts val="2200"/>
              <a:buNone/>
            </a:pPr>
            <a:r>
              <a:rPr lang="en-US" sz="2200"/>
              <a:t>	printf("\nbefore swapping");</a:t>
            </a:r>
            <a:endParaRPr/>
          </a:p>
          <a:p>
            <a:pPr indent="0" lvl="0" marL="0" rtl="0" algn="l">
              <a:spcBef>
                <a:spcPts val="440"/>
              </a:spcBef>
              <a:spcAft>
                <a:spcPts val="0"/>
              </a:spcAft>
              <a:buClr>
                <a:schemeClr val="dk1"/>
              </a:buClr>
              <a:buSzPts val="2200"/>
              <a:buNone/>
            </a:pPr>
            <a:r>
              <a:rPr lang="en-US" sz="2200"/>
              <a:t>	printf("\n1st number is %d",*pa);</a:t>
            </a:r>
            <a:endParaRPr/>
          </a:p>
          <a:p>
            <a:pPr indent="0" lvl="0" marL="0" rtl="0" algn="l">
              <a:spcBef>
                <a:spcPts val="440"/>
              </a:spcBef>
              <a:spcAft>
                <a:spcPts val="0"/>
              </a:spcAft>
              <a:buClr>
                <a:schemeClr val="dk1"/>
              </a:buClr>
              <a:buSzPts val="2200"/>
              <a:buNone/>
            </a:pPr>
            <a:r>
              <a:rPr lang="en-US" sz="2200"/>
              <a:t>	printf("\n2nd number is %d",*pb);</a:t>
            </a:r>
            <a:endParaRPr/>
          </a:p>
          <a:p>
            <a:pPr indent="0" lvl="0" marL="0" rtl="0" algn="l">
              <a:spcBef>
                <a:spcPts val="440"/>
              </a:spcBef>
              <a:spcAft>
                <a:spcPts val="0"/>
              </a:spcAft>
              <a:buClr>
                <a:schemeClr val="dk1"/>
              </a:buClr>
              <a:buSzPts val="2200"/>
              <a:buNone/>
            </a:pPr>
            <a:r>
              <a:rPr lang="en-US" sz="2200"/>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77" name="Google Shape;177;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	temp=pa;</a:t>
            </a:r>
            <a:endParaRPr/>
          </a:p>
          <a:p>
            <a:pPr indent="0" lvl="0" marL="0" rtl="0" algn="l">
              <a:spcBef>
                <a:spcPts val="480"/>
              </a:spcBef>
              <a:spcAft>
                <a:spcPts val="0"/>
              </a:spcAft>
              <a:buClr>
                <a:schemeClr val="dk1"/>
              </a:buClr>
              <a:buSzPts val="2400"/>
              <a:buNone/>
            </a:pPr>
            <a:r>
              <a:rPr lang="en-US" sz="2400"/>
              <a:t>	pa=pb;</a:t>
            </a:r>
            <a:endParaRPr/>
          </a:p>
          <a:p>
            <a:pPr indent="0" lvl="0" marL="0" rtl="0" algn="l">
              <a:spcBef>
                <a:spcPts val="480"/>
              </a:spcBef>
              <a:spcAft>
                <a:spcPts val="0"/>
              </a:spcAft>
              <a:buClr>
                <a:schemeClr val="dk1"/>
              </a:buClr>
              <a:buSzPts val="2400"/>
              <a:buNone/>
            </a:pPr>
            <a:r>
              <a:rPr lang="en-US" sz="2400"/>
              <a:t>	pb=temp;</a:t>
            </a:r>
            <a:endParaRPr/>
          </a:p>
          <a:p>
            <a:pPr indent="0" lvl="0" marL="0" rtl="0" algn="l">
              <a:spcBef>
                <a:spcPts val="480"/>
              </a:spcBef>
              <a:spcAft>
                <a:spcPts val="0"/>
              </a:spcAft>
              <a:buClr>
                <a:schemeClr val="dk1"/>
              </a:buClr>
              <a:buSzPts val="2400"/>
              <a:buNone/>
            </a:pPr>
            <a:r>
              <a:rPr lang="en-US" sz="2400"/>
              <a:t>	printf("\nafter swapping");</a:t>
            </a:r>
            <a:endParaRPr/>
          </a:p>
          <a:p>
            <a:pPr indent="0" lvl="0" marL="0" rtl="0" algn="l">
              <a:spcBef>
                <a:spcPts val="480"/>
              </a:spcBef>
              <a:spcAft>
                <a:spcPts val="0"/>
              </a:spcAft>
              <a:buClr>
                <a:schemeClr val="dk1"/>
              </a:buClr>
              <a:buSzPts val="2400"/>
              <a:buNone/>
            </a:pPr>
            <a:r>
              <a:rPr lang="en-US" sz="2400"/>
              <a:t>	printf("\n1st number is %d",*pa);</a:t>
            </a:r>
            <a:endParaRPr/>
          </a:p>
          <a:p>
            <a:pPr indent="0" lvl="0" marL="0" rtl="0" algn="l">
              <a:spcBef>
                <a:spcPts val="480"/>
              </a:spcBef>
              <a:spcAft>
                <a:spcPts val="0"/>
              </a:spcAft>
              <a:buClr>
                <a:schemeClr val="dk1"/>
              </a:buClr>
              <a:buSzPts val="2400"/>
              <a:buNone/>
            </a:pPr>
            <a:r>
              <a:rPr lang="en-US" sz="2400"/>
              <a:t>	printf("\n2nd number is %d",*pb);</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n-US" sz="2400"/>
              <a:t>}</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Passing pointer to functions</a:t>
            </a:r>
            <a:endParaRPr/>
          </a:p>
        </p:txBody>
      </p:sp>
      <p:sp>
        <p:nvSpPr>
          <p:cNvPr id="183" name="Google Shape;183;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 pointer can be passed to a function as an arguments</a:t>
            </a:r>
            <a:endParaRPr/>
          </a:p>
          <a:p>
            <a:pPr indent="-342900" lvl="0" marL="342900" rtl="0" algn="l">
              <a:spcBef>
                <a:spcPts val="480"/>
              </a:spcBef>
              <a:spcAft>
                <a:spcPts val="0"/>
              </a:spcAft>
              <a:buClr>
                <a:schemeClr val="dk1"/>
              </a:buClr>
              <a:buSzPts val="2400"/>
              <a:buChar char="•"/>
            </a:pPr>
            <a:r>
              <a:rPr lang="en-US" sz="2400"/>
              <a:t>Passing a pointer means passing address of a variable instead of value of the variable</a:t>
            </a:r>
            <a:endParaRPr/>
          </a:p>
          <a:p>
            <a:pPr indent="-342900" lvl="0" marL="342900" rtl="0" algn="l">
              <a:spcBef>
                <a:spcPts val="480"/>
              </a:spcBef>
              <a:spcAft>
                <a:spcPts val="0"/>
              </a:spcAft>
              <a:buClr>
                <a:schemeClr val="dk1"/>
              </a:buClr>
              <a:buSzPts val="2400"/>
              <a:buChar char="•"/>
            </a:pPr>
            <a:r>
              <a:rPr lang="en-US" sz="2400"/>
              <a:t>As address is passed in this case, this mechanism is also known as call by reference or call by address</a:t>
            </a:r>
            <a:endParaRPr/>
          </a:p>
          <a:p>
            <a:pPr indent="-342900" lvl="0" marL="342900" rtl="0" algn="l">
              <a:spcBef>
                <a:spcPts val="480"/>
              </a:spcBef>
              <a:spcAft>
                <a:spcPts val="0"/>
              </a:spcAft>
              <a:buClr>
                <a:schemeClr val="dk1"/>
              </a:buClr>
              <a:buSzPts val="2400"/>
              <a:buChar char="•"/>
            </a:pPr>
            <a:r>
              <a:rPr lang="en-US" sz="2400"/>
              <a:t>When pointer is passed to a function, while function calling, the formal argument of the function must be compatible with the passing pointer i.e. if integer pointer is being passed, the formal argument in function must be pointer of the type integer and so 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81000" y="152400"/>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Example</a:t>
            </a:r>
            <a:endParaRPr/>
          </a:p>
        </p:txBody>
      </p:sp>
      <p:sp>
        <p:nvSpPr>
          <p:cNvPr id="189" name="Google Shape;189;p30"/>
          <p:cNvSpPr txBox="1"/>
          <p:nvPr>
            <p:ph idx="1" type="body"/>
          </p:nvPr>
        </p:nvSpPr>
        <p:spPr>
          <a:xfrm>
            <a:off x="457200" y="762000"/>
            <a:ext cx="8229600" cy="4906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None/>
            </a:pPr>
            <a:r>
              <a:rPr lang="en-US" sz="2200"/>
              <a:t>#include&lt;stdio.h&gt;</a:t>
            </a:r>
            <a:endParaRPr/>
          </a:p>
          <a:p>
            <a:pPr indent="0" lvl="0" marL="0" rtl="0" algn="l">
              <a:spcBef>
                <a:spcPts val="440"/>
              </a:spcBef>
              <a:spcAft>
                <a:spcPts val="0"/>
              </a:spcAft>
              <a:buClr>
                <a:schemeClr val="dk1"/>
              </a:buClr>
              <a:buSzPts val="2200"/>
              <a:buNone/>
            </a:pPr>
            <a:r>
              <a:rPr lang="en-US" sz="2200"/>
              <a:t>void conversion(char *);</a:t>
            </a:r>
            <a:endParaRPr/>
          </a:p>
          <a:p>
            <a:pPr indent="0" lvl="0" marL="0" rtl="0" algn="l">
              <a:spcBef>
                <a:spcPts val="440"/>
              </a:spcBef>
              <a:spcAft>
                <a:spcPts val="0"/>
              </a:spcAft>
              <a:buClr>
                <a:schemeClr val="dk1"/>
              </a:buClr>
              <a:buSzPts val="2200"/>
              <a:buNone/>
            </a:pPr>
            <a:r>
              <a:rPr lang="en-US" sz="2200"/>
              <a:t>void main()</a:t>
            </a:r>
            <a:endParaRPr/>
          </a:p>
          <a:p>
            <a:pPr indent="0" lvl="0" marL="0" rtl="0" algn="l">
              <a:spcBef>
                <a:spcPts val="440"/>
              </a:spcBef>
              <a:spcAft>
                <a:spcPts val="0"/>
              </a:spcAft>
              <a:buClr>
                <a:schemeClr val="dk1"/>
              </a:buClr>
              <a:buSzPts val="2200"/>
              <a:buNone/>
            </a:pPr>
            <a:r>
              <a:rPr lang="en-US" sz="2200"/>
              <a:t>{</a:t>
            </a:r>
            <a:endParaRPr/>
          </a:p>
          <a:p>
            <a:pPr indent="0" lvl="0" marL="0" rtl="0" algn="l">
              <a:spcBef>
                <a:spcPts val="440"/>
              </a:spcBef>
              <a:spcAft>
                <a:spcPts val="0"/>
              </a:spcAft>
              <a:buClr>
                <a:schemeClr val="dk1"/>
              </a:buClr>
              <a:buSzPts val="2200"/>
              <a:buNone/>
            </a:pPr>
            <a:r>
              <a:rPr lang="en-US" sz="2200"/>
              <a:t>	char ch;</a:t>
            </a:r>
            <a:endParaRPr/>
          </a:p>
          <a:p>
            <a:pPr indent="0" lvl="0" marL="0" rtl="0" algn="l">
              <a:spcBef>
                <a:spcPts val="440"/>
              </a:spcBef>
              <a:spcAft>
                <a:spcPts val="0"/>
              </a:spcAft>
              <a:buClr>
                <a:schemeClr val="dk1"/>
              </a:buClr>
              <a:buSzPts val="2200"/>
              <a:buNone/>
            </a:pPr>
            <a:r>
              <a:rPr lang="en-US" sz="2200"/>
              <a:t>	printf("enter a character");</a:t>
            </a:r>
            <a:endParaRPr/>
          </a:p>
          <a:p>
            <a:pPr indent="0" lvl="0" marL="0" rtl="0" algn="l">
              <a:spcBef>
                <a:spcPts val="440"/>
              </a:spcBef>
              <a:spcAft>
                <a:spcPts val="0"/>
              </a:spcAft>
              <a:buClr>
                <a:schemeClr val="dk1"/>
              </a:buClr>
              <a:buSzPts val="2200"/>
              <a:buNone/>
            </a:pPr>
            <a:r>
              <a:rPr lang="en-US" sz="2200"/>
              <a:t>	scanf("%c",&amp;ch);</a:t>
            </a:r>
            <a:endParaRPr/>
          </a:p>
          <a:p>
            <a:pPr indent="0" lvl="0" marL="0" rtl="0" algn="l">
              <a:spcBef>
                <a:spcPts val="440"/>
              </a:spcBef>
              <a:spcAft>
                <a:spcPts val="0"/>
              </a:spcAft>
              <a:buClr>
                <a:schemeClr val="dk1"/>
              </a:buClr>
              <a:buSzPts val="2200"/>
              <a:buNone/>
            </a:pPr>
            <a:r>
              <a:rPr lang="en-US" sz="2200"/>
              <a:t>	conversion(&amp;ch);</a:t>
            </a:r>
            <a:endParaRPr/>
          </a:p>
          <a:p>
            <a:pPr indent="0" lvl="0" marL="0" rtl="0" algn="l">
              <a:spcBef>
                <a:spcPts val="440"/>
              </a:spcBef>
              <a:spcAft>
                <a:spcPts val="0"/>
              </a:spcAft>
              <a:buClr>
                <a:schemeClr val="dk1"/>
              </a:buClr>
              <a:buSzPts val="2200"/>
              <a:buNone/>
            </a:pPr>
            <a:r>
              <a:rPr lang="en-US" sz="2200"/>
              <a:t>	printf("\n the corresponding character is %c",ch);</a:t>
            </a:r>
            <a:endParaRPr/>
          </a:p>
          <a:p>
            <a:pPr indent="0" lvl="0" marL="0" rtl="0" algn="l">
              <a:spcBef>
                <a:spcPts val="440"/>
              </a:spcBef>
              <a:spcAft>
                <a:spcPts val="0"/>
              </a:spcAft>
              <a:buClr>
                <a:schemeClr val="dk1"/>
              </a:buClr>
              <a:buSzPts val="2200"/>
              <a:buNone/>
            </a:pPr>
            <a:r>
              <a:rPr lang="en-US" sz="2200"/>
              <a:t>}</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95" name="Google Shape;195;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200"/>
              <a:buNone/>
            </a:pPr>
            <a:r>
              <a:rPr lang="en-US" sz="2200"/>
              <a:t>void conversion(char *c)</a:t>
            </a:r>
            <a:endParaRPr/>
          </a:p>
          <a:p>
            <a:pPr indent="0" lvl="0" marL="0" rtl="0" algn="l">
              <a:spcBef>
                <a:spcPts val="440"/>
              </a:spcBef>
              <a:spcAft>
                <a:spcPts val="0"/>
              </a:spcAft>
              <a:buClr>
                <a:schemeClr val="dk1"/>
              </a:buClr>
              <a:buSzPts val="2200"/>
              <a:buNone/>
            </a:pPr>
            <a:r>
              <a:rPr lang="en-US" sz="2200"/>
              <a:t>{</a:t>
            </a:r>
            <a:endParaRPr/>
          </a:p>
          <a:p>
            <a:pPr indent="0" lvl="0" marL="0" rtl="0" algn="l">
              <a:spcBef>
                <a:spcPts val="440"/>
              </a:spcBef>
              <a:spcAft>
                <a:spcPts val="0"/>
              </a:spcAft>
              <a:buClr>
                <a:schemeClr val="dk1"/>
              </a:buClr>
              <a:buSzPts val="2200"/>
              <a:buNone/>
            </a:pPr>
            <a:r>
              <a:rPr lang="en-US" sz="2200"/>
              <a:t>	if(*c&gt;=97 &amp;&amp; *c&lt;=122){</a:t>
            </a:r>
            <a:endParaRPr/>
          </a:p>
          <a:p>
            <a:pPr indent="0" lvl="0" marL="0" rtl="0" algn="l">
              <a:spcBef>
                <a:spcPts val="440"/>
              </a:spcBef>
              <a:spcAft>
                <a:spcPts val="0"/>
              </a:spcAft>
              <a:buClr>
                <a:schemeClr val="dk1"/>
              </a:buClr>
              <a:buSzPts val="2200"/>
              <a:buNone/>
            </a:pPr>
            <a:r>
              <a:rPr lang="en-US" sz="2200"/>
              <a:t>		*c=*c-32;</a:t>
            </a:r>
            <a:endParaRPr/>
          </a:p>
          <a:p>
            <a:pPr indent="0" lvl="0" marL="0" rtl="0" algn="l">
              <a:spcBef>
                <a:spcPts val="440"/>
              </a:spcBef>
              <a:spcAft>
                <a:spcPts val="0"/>
              </a:spcAft>
              <a:buClr>
                <a:schemeClr val="dk1"/>
              </a:buClr>
              <a:buSzPts val="2200"/>
              <a:buNone/>
            </a:pPr>
            <a:r>
              <a:rPr lang="en-US" sz="2200"/>
              <a:t>	}</a:t>
            </a:r>
            <a:endParaRPr sz="2200"/>
          </a:p>
          <a:p>
            <a:pPr indent="0" lvl="0" marL="0" rtl="0" algn="l">
              <a:spcBef>
                <a:spcPts val="440"/>
              </a:spcBef>
              <a:spcAft>
                <a:spcPts val="0"/>
              </a:spcAft>
              <a:buClr>
                <a:schemeClr val="dk1"/>
              </a:buClr>
              <a:buSzPts val="2200"/>
              <a:buNone/>
            </a:pPr>
            <a:r>
              <a:rPr lang="en-US" sz="2200"/>
              <a:t>	else{</a:t>
            </a:r>
            <a:endParaRPr/>
          </a:p>
          <a:p>
            <a:pPr indent="0" lvl="0" marL="0" rtl="0" algn="l">
              <a:spcBef>
                <a:spcPts val="440"/>
              </a:spcBef>
              <a:spcAft>
                <a:spcPts val="0"/>
              </a:spcAft>
              <a:buClr>
                <a:schemeClr val="dk1"/>
              </a:buClr>
              <a:buSzPts val="2200"/>
              <a:buNone/>
            </a:pPr>
            <a:r>
              <a:rPr lang="en-US" sz="2200"/>
              <a:t>		*c=*c+32;</a:t>
            </a:r>
            <a:endParaRPr/>
          </a:p>
          <a:p>
            <a:pPr indent="0" lvl="0" marL="0" rtl="0" algn="l">
              <a:spcBef>
                <a:spcPts val="440"/>
              </a:spcBef>
              <a:spcAft>
                <a:spcPts val="0"/>
              </a:spcAft>
              <a:buClr>
                <a:schemeClr val="dk1"/>
              </a:buClr>
              <a:buSzPts val="2200"/>
              <a:buNone/>
            </a:pPr>
            <a:r>
              <a:rPr lang="en-US" sz="2200"/>
              <a:t>	}</a:t>
            </a:r>
            <a:endParaRPr/>
          </a:p>
          <a:p>
            <a:pPr indent="0" lvl="0" marL="0" rtl="0" algn="l">
              <a:spcBef>
                <a:spcPts val="440"/>
              </a:spcBef>
              <a:spcAft>
                <a:spcPts val="0"/>
              </a:spcAft>
              <a:buClr>
                <a:schemeClr val="dk1"/>
              </a:buClr>
              <a:buSzPts val="2200"/>
              <a:buNone/>
            </a:pPr>
            <a:r>
              <a:rPr lang="en-US" sz="2200"/>
              <a:t>}</a:t>
            </a:r>
            <a:endParaRPr/>
          </a:p>
          <a:p>
            <a:pPr indent="-203200" lvl="0" marL="342900" rtl="0" algn="l">
              <a:spcBef>
                <a:spcPts val="440"/>
              </a:spcBef>
              <a:spcAft>
                <a:spcPts val="0"/>
              </a:spcAft>
              <a:buClr>
                <a:schemeClr val="dk1"/>
              </a:buClr>
              <a:buSzPts val="2200"/>
              <a:buNone/>
            </a:pPr>
            <a:r>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Address in C</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Before you get into the concept of pointers, let's first get familiar with address in C.</a:t>
            </a:r>
            <a:endParaRPr/>
          </a:p>
          <a:p>
            <a:pPr indent="-342900" lvl="0" marL="342900" rtl="0" algn="l">
              <a:spcBef>
                <a:spcPts val="480"/>
              </a:spcBef>
              <a:spcAft>
                <a:spcPts val="0"/>
              </a:spcAft>
              <a:buClr>
                <a:schemeClr val="dk1"/>
              </a:buClr>
              <a:buSzPts val="2400"/>
              <a:buChar char="•"/>
            </a:pPr>
            <a:r>
              <a:rPr lang="en-US" sz="2400"/>
              <a:t>If you have a variable var in your program, &amp;var will give you its address in the memory, where &amp; is commonly called the reference operator.</a:t>
            </a:r>
            <a:endParaRPr/>
          </a:p>
          <a:p>
            <a:pPr indent="-342900" lvl="0" marL="342900" rtl="0" algn="l">
              <a:spcBef>
                <a:spcPts val="480"/>
              </a:spcBef>
              <a:spcAft>
                <a:spcPts val="0"/>
              </a:spcAft>
              <a:buClr>
                <a:schemeClr val="dk1"/>
              </a:buClr>
              <a:buSzPts val="2400"/>
              <a:buChar char="•"/>
            </a:pPr>
            <a:r>
              <a:rPr lang="en-US" sz="2400"/>
              <a:t>You must have seen this notation while using scanf() function. It was used in the function to store the user inputted value in the address of var.</a:t>
            </a:r>
            <a:endParaRPr/>
          </a:p>
          <a:p>
            <a:pPr indent="0" lvl="0" marL="0" rtl="0" algn="ctr">
              <a:spcBef>
                <a:spcPts val="480"/>
              </a:spcBef>
              <a:spcAft>
                <a:spcPts val="0"/>
              </a:spcAft>
              <a:buClr>
                <a:srgbClr val="FF0000"/>
              </a:buClr>
              <a:buSzPts val="2400"/>
              <a:buNone/>
            </a:pPr>
            <a:r>
              <a:rPr lang="en-US" sz="2400">
                <a:solidFill>
                  <a:srgbClr val="FF0000"/>
                </a:solidFill>
              </a:rPr>
              <a:t>scanf("%d", &amp;var);</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Call by value</a:t>
            </a:r>
            <a:endParaRPr/>
          </a:p>
        </p:txBody>
      </p:sp>
      <p:sp>
        <p:nvSpPr>
          <p:cNvPr id="201" name="Google Shape;201;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The </a:t>
            </a:r>
            <a:r>
              <a:rPr b="1" lang="en-US" sz="2400"/>
              <a:t>call by value</a:t>
            </a:r>
            <a:r>
              <a:rPr lang="en-US" sz="2400"/>
              <a:t> method of passing arguments to a function copies the actual value of an argument into the formal parameter of the function. In this case, changes made to the parameter inside the function have no effect on the argument.</a:t>
            </a:r>
            <a:endParaRPr/>
          </a:p>
          <a:p>
            <a:pPr indent="-342900" lvl="0" marL="342900" rtl="0" algn="l">
              <a:spcBef>
                <a:spcPts val="480"/>
              </a:spcBef>
              <a:spcAft>
                <a:spcPts val="0"/>
              </a:spcAft>
              <a:buClr>
                <a:schemeClr val="dk1"/>
              </a:buClr>
              <a:buSzPts val="2400"/>
              <a:buChar char="•"/>
            </a:pPr>
            <a:r>
              <a:rPr lang="en-US" sz="2400"/>
              <a:t>By default, C programming uses </a:t>
            </a:r>
            <a:r>
              <a:rPr i="1" lang="en-US" sz="2400"/>
              <a:t>call by value</a:t>
            </a:r>
            <a:r>
              <a:rPr lang="en-US" sz="2400"/>
              <a:t> to pass arguments. In general, it means the code within a function cannot alter the arguments used to call the function. Consider the function </a:t>
            </a:r>
            <a:r>
              <a:rPr b="1" lang="en-US" sz="2400"/>
              <a:t>swap()</a:t>
            </a:r>
            <a:r>
              <a:rPr lang="en-US" sz="2400"/>
              <a:t> definition as follows.</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07" name="Google Shape;207;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None/>
            </a:pPr>
            <a:r>
              <a:rPr lang="en-US" sz="2200"/>
              <a:t>#include &lt;stdio.h&gt;</a:t>
            </a:r>
            <a:endParaRPr sz="2200"/>
          </a:p>
          <a:p>
            <a:pPr indent="0" lvl="0" marL="0" rtl="0" algn="l">
              <a:spcBef>
                <a:spcPts val="440"/>
              </a:spcBef>
              <a:spcAft>
                <a:spcPts val="0"/>
              </a:spcAft>
              <a:buClr>
                <a:schemeClr val="dk1"/>
              </a:buClr>
              <a:buSzPts val="2200"/>
              <a:buNone/>
            </a:pPr>
            <a:r>
              <a:rPr lang="en-US" sz="2200"/>
              <a:t>/* function prototype */</a:t>
            </a:r>
            <a:endParaRPr/>
          </a:p>
          <a:p>
            <a:pPr indent="0" lvl="0" marL="0" rtl="0" algn="l">
              <a:spcBef>
                <a:spcPts val="440"/>
              </a:spcBef>
              <a:spcAft>
                <a:spcPts val="0"/>
              </a:spcAft>
              <a:buClr>
                <a:schemeClr val="dk1"/>
              </a:buClr>
              <a:buSzPts val="2200"/>
              <a:buNone/>
            </a:pPr>
            <a:r>
              <a:rPr lang="en-US" sz="2200"/>
              <a:t>void swap(int x, int y);</a:t>
            </a:r>
            <a:endParaRPr sz="2200"/>
          </a:p>
          <a:p>
            <a:pPr indent="0" lvl="0" marL="0" rtl="0" algn="l">
              <a:spcBef>
                <a:spcPts val="440"/>
              </a:spcBef>
              <a:spcAft>
                <a:spcPts val="0"/>
              </a:spcAft>
              <a:buClr>
                <a:schemeClr val="dk1"/>
              </a:buClr>
              <a:buSzPts val="2200"/>
              <a:buNone/>
            </a:pPr>
            <a:r>
              <a:rPr lang="en-US" sz="2200"/>
              <a:t>void main () {</a:t>
            </a:r>
            <a:endParaRPr/>
          </a:p>
          <a:p>
            <a:pPr indent="0" lvl="0" marL="0" rtl="0" algn="l">
              <a:spcBef>
                <a:spcPts val="440"/>
              </a:spcBef>
              <a:spcAft>
                <a:spcPts val="0"/>
              </a:spcAft>
              <a:buClr>
                <a:schemeClr val="dk1"/>
              </a:buClr>
              <a:buSzPts val="2200"/>
              <a:buNone/>
            </a:pPr>
            <a:r>
              <a:t/>
            </a:r>
            <a:endParaRPr sz="2200"/>
          </a:p>
          <a:p>
            <a:pPr indent="0" lvl="0" marL="0" rtl="0" algn="l">
              <a:spcBef>
                <a:spcPts val="440"/>
              </a:spcBef>
              <a:spcAft>
                <a:spcPts val="0"/>
              </a:spcAft>
              <a:buClr>
                <a:schemeClr val="dk1"/>
              </a:buClr>
              <a:buSzPts val="2200"/>
              <a:buNone/>
            </a:pPr>
            <a:r>
              <a:rPr lang="en-US" sz="2200"/>
              <a:t>   /* local variable definition */</a:t>
            </a:r>
            <a:endParaRPr/>
          </a:p>
          <a:p>
            <a:pPr indent="0" lvl="0" marL="0" rtl="0" algn="l">
              <a:spcBef>
                <a:spcPts val="440"/>
              </a:spcBef>
              <a:spcAft>
                <a:spcPts val="0"/>
              </a:spcAft>
              <a:buClr>
                <a:schemeClr val="dk1"/>
              </a:buClr>
              <a:buSzPts val="2200"/>
              <a:buNone/>
            </a:pPr>
            <a:r>
              <a:rPr lang="en-US" sz="2200"/>
              <a:t>   int a = 100;</a:t>
            </a:r>
            <a:endParaRPr/>
          </a:p>
          <a:p>
            <a:pPr indent="0" lvl="0" marL="0" rtl="0" algn="l">
              <a:spcBef>
                <a:spcPts val="440"/>
              </a:spcBef>
              <a:spcAft>
                <a:spcPts val="0"/>
              </a:spcAft>
              <a:buClr>
                <a:schemeClr val="dk1"/>
              </a:buClr>
              <a:buSzPts val="2200"/>
              <a:buNone/>
            </a:pPr>
            <a:r>
              <a:rPr lang="en-US" sz="2200"/>
              <a:t>   int b = 200;</a:t>
            </a:r>
            <a:endParaRPr/>
          </a:p>
          <a:p>
            <a:pPr indent="0" lvl="0" marL="0" rtl="0" algn="l">
              <a:spcBef>
                <a:spcPts val="440"/>
              </a:spcBef>
              <a:spcAft>
                <a:spcPts val="0"/>
              </a:spcAft>
              <a:buClr>
                <a:schemeClr val="dk1"/>
              </a:buClr>
              <a:buSzPts val="2200"/>
              <a:buNone/>
            </a:pPr>
            <a:r>
              <a:rPr lang="en-US" sz="2200"/>
              <a:t> </a:t>
            </a:r>
            <a:endParaRPr/>
          </a:p>
          <a:p>
            <a:pPr indent="0" lvl="0" marL="0" rtl="0" algn="l">
              <a:spcBef>
                <a:spcPts val="440"/>
              </a:spcBef>
              <a:spcAft>
                <a:spcPts val="0"/>
              </a:spcAft>
              <a:buClr>
                <a:schemeClr val="dk1"/>
              </a:buClr>
              <a:buSzPts val="2200"/>
              <a:buNone/>
            </a:pPr>
            <a:r>
              <a:rPr lang="en-US" sz="2200"/>
              <a:t>   printf("Before swap, value of a : %d\n", a );</a:t>
            </a:r>
            <a:endParaRPr/>
          </a:p>
          <a:p>
            <a:pPr indent="0" lvl="0" marL="0" rtl="0" algn="l">
              <a:spcBef>
                <a:spcPts val="440"/>
              </a:spcBef>
              <a:spcAft>
                <a:spcPts val="0"/>
              </a:spcAft>
              <a:buClr>
                <a:schemeClr val="dk1"/>
              </a:buClr>
              <a:buSzPts val="2200"/>
              <a:buNone/>
            </a:pPr>
            <a:r>
              <a:rPr lang="en-US" sz="2200"/>
              <a:t>   printf("Before swap, value of b : %d\n", b );</a:t>
            </a:r>
            <a:endParaRPr/>
          </a:p>
          <a:p>
            <a:pPr indent="0" lvl="0" marL="0" rtl="0" algn="l">
              <a:spcBef>
                <a:spcPts val="440"/>
              </a:spcBef>
              <a:spcAft>
                <a:spcPts val="0"/>
              </a:spcAft>
              <a:buClr>
                <a:schemeClr val="dk1"/>
              </a:buClr>
              <a:buSzPts val="2200"/>
              <a:buNone/>
            </a:pPr>
            <a:r>
              <a:rPr lang="en-US" sz="2200"/>
              <a:t> </a:t>
            </a:r>
            <a:endParaRPr/>
          </a:p>
          <a:p>
            <a:pPr indent="0" lvl="0" marL="0" rtl="0" algn="l">
              <a:spcBef>
                <a:spcPts val="440"/>
              </a:spcBef>
              <a:spcAft>
                <a:spcPts val="0"/>
              </a:spcAft>
              <a:buClr>
                <a:schemeClr val="dk1"/>
              </a:buClr>
              <a:buSzPts val="2200"/>
              <a:buNone/>
            </a:pPr>
            <a:r>
              <a:rPr lang="en-US" sz="2200"/>
              <a:t> </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13" name="Google Shape;213;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None/>
            </a:pPr>
            <a:r>
              <a:rPr lang="en-US" sz="2200"/>
              <a:t> /* calling a function to swap the values */</a:t>
            </a:r>
            <a:endParaRPr/>
          </a:p>
          <a:p>
            <a:pPr indent="0" lvl="0" marL="0" rtl="0" algn="l">
              <a:spcBef>
                <a:spcPts val="440"/>
              </a:spcBef>
              <a:spcAft>
                <a:spcPts val="0"/>
              </a:spcAft>
              <a:buClr>
                <a:schemeClr val="dk1"/>
              </a:buClr>
              <a:buSzPts val="2200"/>
              <a:buNone/>
            </a:pPr>
            <a:r>
              <a:rPr lang="en-US" sz="2200"/>
              <a:t>   swap(a, b);</a:t>
            </a:r>
            <a:endParaRPr sz="2200"/>
          </a:p>
          <a:p>
            <a:pPr indent="0" lvl="0" marL="0" rtl="0" algn="l">
              <a:spcBef>
                <a:spcPts val="440"/>
              </a:spcBef>
              <a:spcAft>
                <a:spcPts val="0"/>
              </a:spcAft>
              <a:buClr>
                <a:schemeClr val="dk1"/>
              </a:buClr>
              <a:buSzPts val="2200"/>
              <a:buNone/>
            </a:pPr>
            <a:r>
              <a:rPr lang="en-US" sz="2200"/>
              <a:t> printf("After swap, value of a : %d\n", a );</a:t>
            </a:r>
            <a:endParaRPr/>
          </a:p>
          <a:p>
            <a:pPr indent="0" lvl="0" marL="0" rtl="0" algn="l">
              <a:spcBef>
                <a:spcPts val="440"/>
              </a:spcBef>
              <a:spcAft>
                <a:spcPts val="0"/>
              </a:spcAft>
              <a:buClr>
                <a:schemeClr val="dk1"/>
              </a:buClr>
              <a:buSzPts val="2200"/>
              <a:buNone/>
            </a:pPr>
            <a:r>
              <a:rPr lang="en-US" sz="2200"/>
              <a:t>   printf("After swap, value of b : %d\n", b );</a:t>
            </a:r>
            <a:endParaRPr/>
          </a:p>
          <a:p>
            <a:pPr indent="0" lvl="0" marL="0" rtl="0" algn="l">
              <a:spcBef>
                <a:spcPts val="440"/>
              </a:spcBef>
              <a:spcAft>
                <a:spcPts val="0"/>
              </a:spcAft>
              <a:buClr>
                <a:schemeClr val="dk1"/>
              </a:buClr>
              <a:buSzPts val="2200"/>
              <a:buNone/>
            </a:pPr>
            <a:r>
              <a:rPr lang="en-US" sz="2200"/>
              <a:t>}</a:t>
            </a:r>
            <a:endParaRPr sz="2200"/>
          </a:p>
          <a:p>
            <a:pPr indent="0" lvl="0" marL="0" rtl="0" algn="l">
              <a:spcBef>
                <a:spcPts val="440"/>
              </a:spcBef>
              <a:spcAft>
                <a:spcPts val="0"/>
              </a:spcAft>
              <a:buClr>
                <a:schemeClr val="dk1"/>
              </a:buClr>
              <a:buSzPts val="2200"/>
              <a:buNone/>
            </a:pPr>
            <a:r>
              <a:rPr lang="en-US" sz="2200"/>
              <a:t>/* function definition to swap the values */</a:t>
            </a:r>
            <a:endParaRPr/>
          </a:p>
          <a:p>
            <a:pPr indent="0" lvl="0" marL="0" rtl="0" algn="l">
              <a:spcBef>
                <a:spcPts val="440"/>
              </a:spcBef>
              <a:spcAft>
                <a:spcPts val="0"/>
              </a:spcAft>
              <a:buClr>
                <a:schemeClr val="dk1"/>
              </a:buClr>
              <a:buSzPts val="2200"/>
              <a:buNone/>
            </a:pPr>
            <a:r>
              <a:rPr lang="en-US" sz="2200"/>
              <a:t>void swap(int x, int y) {</a:t>
            </a:r>
            <a:endParaRPr/>
          </a:p>
          <a:p>
            <a:pPr indent="0" lvl="0" marL="0" rtl="0" algn="l">
              <a:spcBef>
                <a:spcPts val="440"/>
              </a:spcBef>
              <a:spcAft>
                <a:spcPts val="0"/>
              </a:spcAft>
              <a:buClr>
                <a:schemeClr val="dk1"/>
              </a:buClr>
              <a:buSzPts val="2200"/>
              <a:buNone/>
            </a:pPr>
            <a:r>
              <a:rPr lang="en-US" sz="2200"/>
              <a:t>   int temp;</a:t>
            </a:r>
            <a:endParaRPr sz="2200"/>
          </a:p>
          <a:p>
            <a:pPr indent="0" lvl="0" marL="0" rtl="0" algn="l">
              <a:spcBef>
                <a:spcPts val="440"/>
              </a:spcBef>
              <a:spcAft>
                <a:spcPts val="0"/>
              </a:spcAft>
              <a:buClr>
                <a:schemeClr val="dk1"/>
              </a:buClr>
              <a:buSzPts val="2200"/>
              <a:buNone/>
            </a:pPr>
            <a:r>
              <a:rPr lang="en-US" sz="2200"/>
              <a:t>   temp = x; //save the value of x </a:t>
            </a:r>
            <a:endParaRPr/>
          </a:p>
          <a:p>
            <a:pPr indent="0" lvl="0" marL="0" rtl="0" algn="l">
              <a:spcBef>
                <a:spcPts val="440"/>
              </a:spcBef>
              <a:spcAft>
                <a:spcPts val="0"/>
              </a:spcAft>
              <a:buClr>
                <a:schemeClr val="dk1"/>
              </a:buClr>
              <a:buSzPts val="2200"/>
              <a:buNone/>
            </a:pPr>
            <a:r>
              <a:rPr lang="en-US" sz="2200"/>
              <a:t>   x = y;    // put y into x </a:t>
            </a:r>
            <a:endParaRPr/>
          </a:p>
          <a:p>
            <a:pPr indent="0" lvl="0" marL="0" rtl="0" algn="l">
              <a:spcBef>
                <a:spcPts val="440"/>
              </a:spcBef>
              <a:spcAft>
                <a:spcPts val="0"/>
              </a:spcAft>
              <a:buClr>
                <a:schemeClr val="dk1"/>
              </a:buClr>
              <a:buSzPts val="2200"/>
              <a:buNone/>
            </a:pPr>
            <a:r>
              <a:rPr lang="en-US" sz="2200"/>
              <a:t>   y = temp; //put temp into y</a:t>
            </a:r>
            <a:endParaRPr/>
          </a:p>
          <a:p>
            <a:pPr indent="0" lvl="0" marL="0" rtl="0" algn="l">
              <a:spcBef>
                <a:spcPts val="440"/>
              </a:spcBef>
              <a:spcAft>
                <a:spcPts val="0"/>
              </a:spcAft>
              <a:buClr>
                <a:schemeClr val="dk1"/>
              </a:buClr>
              <a:buSzPts val="2200"/>
              <a:buNone/>
            </a:pPr>
            <a:r>
              <a:rPr lang="en-US" sz="2200"/>
              <a:t>}</a:t>
            </a:r>
            <a:endParaRPr/>
          </a:p>
          <a:p>
            <a:pPr indent="0" lvl="0" marL="0" rtl="0" algn="l">
              <a:spcBef>
                <a:spcPts val="440"/>
              </a:spcBef>
              <a:spcAft>
                <a:spcPts val="0"/>
              </a:spcAft>
              <a:buClr>
                <a:schemeClr val="dk1"/>
              </a:buClr>
              <a:buSzPts val="2200"/>
              <a:buNone/>
            </a:pPr>
            <a:r>
              <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Call by reference</a:t>
            </a:r>
            <a:endParaRPr/>
          </a:p>
        </p:txBody>
      </p:sp>
      <p:sp>
        <p:nvSpPr>
          <p:cNvPr id="219" name="Google Shape;219;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The </a:t>
            </a:r>
            <a:r>
              <a:rPr b="1" lang="en-US" sz="2400"/>
              <a:t>call by reference</a:t>
            </a:r>
            <a:r>
              <a:rPr lang="en-US" sz="2400"/>
              <a:t> method of passing arguments to a function copies the address of an argument into the formal parameter. Inside the function, the address is used to access the actual argument used in the call. It means the changes made to the parameter affect the passed argument.</a:t>
            </a:r>
            <a:endParaRPr/>
          </a:p>
          <a:p>
            <a:pPr indent="-342900" lvl="0" marL="342900" rtl="0" algn="l">
              <a:spcBef>
                <a:spcPts val="480"/>
              </a:spcBef>
              <a:spcAft>
                <a:spcPts val="0"/>
              </a:spcAft>
              <a:buClr>
                <a:schemeClr val="dk1"/>
              </a:buClr>
              <a:buSzPts val="2400"/>
              <a:buChar char="•"/>
            </a:pPr>
            <a:r>
              <a:rPr lang="en-US" sz="2400"/>
              <a:t>To pass a value by reference, argument pointers are passed to the functions just like any other value. So accordingly you need to declare the function parameters as pointer types as in the following function </a:t>
            </a:r>
            <a:r>
              <a:rPr b="1" lang="en-US" sz="2400"/>
              <a:t>swap()</a:t>
            </a:r>
            <a:r>
              <a:rPr lang="en-US" sz="2400"/>
              <a:t>, which exchanges the values of the two integer variables pointed to, by their arguments.</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25" name="Google Shape;225;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#include &lt;stdio.h&gt;</a:t>
            </a:r>
            <a:endParaRPr/>
          </a:p>
          <a:p>
            <a:pPr indent="0" lvl="0" marL="0" rtl="0" algn="l">
              <a:spcBef>
                <a:spcPts val="448"/>
              </a:spcBef>
              <a:spcAft>
                <a:spcPts val="0"/>
              </a:spcAft>
              <a:buClr>
                <a:schemeClr val="dk1"/>
              </a:buClr>
              <a:buSzPct val="100000"/>
              <a:buNone/>
            </a:pPr>
            <a:r>
              <a:rPr lang="en-US"/>
              <a:t>/* function prototype */</a:t>
            </a:r>
            <a:endParaRPr/>
          </a:p>
          <a:p>
            <a:pPr indent="0" lvl="0" marL="0" rtl="0" algn="l">
              <a:spcBef>
                <a:spcPts val="448"/>
              </a:spcBef>
              <a:spcAft>
                <a:spcPts val="0"/>
              </a:spcAft>
              <a:buClr>
                <a:schemeClr val="dk1"/>
              </a:buClr>
              <a:buSzPct val="100000"/>
              <a:buNone/>
            </a:pPr>
            <a:r>
              <a:rPr lang="en-US"/>
              <a:t>void swap(int *x, int *y);</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void main () {</a:t>
            </a:r>
            <a:endParaRPr/>
          </a:p>
          <a:p>
            <a:pPr indent="0" lvl="0" marL="0" rtl="0" algn="l">
              <a:spcBef>
                <a:spcPts val="448"/>
              </a:spcBef>
              <a:spcAft>
                <a:spcPts val="0"/>
              </a:spcAft>
              <a:buClr>
                <a:schemeClr val="dk1"/>
              </a:buClr>
              <a:buSzPct val="100000"/>
              <a:buNone/>
            </a:pPr>
            <a:r>
              <a:rPr lang="en-US"/>
              <a:t>   /* local variable definition */</a:t>
            </a:r>
            <a:endParaRPr/>
          </a:p>
          <a:p>
            <a:pPr indent="0" lvl="0" marL="0" rtl="0" algn="l">
              <a:spcBef>
                <a:spcPts val="448"/>
              </a:spcBef>
              <a:spcAft>
                <a:spcPts val="0"/>
              </a:spcAft>
              <a:buClr>
                <a:schemeClr val="dk1"/>
              </a:buClr>
              <a:buSzPct val="100000"/>
              <a:buNone/>
            </a:pPr>
            <a:r>
              <a:rPr lang="en-US"/>
              <a:t>   int a = 100;</a:t>
            </a:r>
            <a:endParaRPr/>
          </a:p>
          <a:p>
            <a:pPr indent="0" lvl="0" marL="0" rtl="0" algn="l">
              <a:spcBef>
                <a:spcPts val="448"/>
              </a:spcBef>
              <a:spcAft>
                <a:spcPts val="0"/>
              </a:spcAft>
              <a:buClr>
                <a:schemeClr val="dk1"/>
              </a:buClr>
              <a:buSzPct val="100000"/>
              <a:buNone/>
            </a:pPr>
            <a:r>
              <a:rPr lang="en-US"/>
              <a:t>   int b = 200;</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   printf("Before swap, value of a : %d\n", a );</a:t>
            </a:r>
            <a:endParaRPr/>
          </a:p>
          <a:p>
            <a:pPr indent="0" lvl="0" marL="0" rtl="0" algn="l">
              <a:spcBef>
                <a:spcPts val="448"/>
              </a:spcBef>
              <a:spcAft>
                <a:spcPts val="0"/>
              </a:spcAft>
              <a:buClr>
                <a:schemeClr val="dk1"/>
              </a:buClr>
              <a:buSzPct val="100000"/>
              <a:buNone/>
            </a:pPr>
            <a:r>
              <a:rPr lang="en-US"/>
              <a:t>   printf("Before swap, value of b : %d\n", b );</a:t>
            </a:r>
            <a:endParaRPr/>
          </a:p>
          <a:p>
            <a:pPr indent="0" lvl="0" marL="0" rtl="0" algn="l">
              <a:spcBef>
                <a:spcPts val="448"/>
              </a:spcBef>
              <a:spcAft>
                <a:spcPts val="0"/>
              </a:spcAft>
              <a:buClr>
                <a:schemeClr val="dk1"/>
              </a:buClr>
              <a:buSzPct val="100000"/>
              <a:buNone/>
            </a:pPr>
            <a:r>
              <a:rPr lang="en-US"/>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31" name="Google Shape;231;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None/>
            </a:pPr>
            <a:r>
              <a:rPr lang="en-US" sz="2200"/>
              <a:t> /* calling a function to swap the values.</a:t>
            </a:r>
            <a:endParaRPr/>
          </a:p>
          <a:p>
            <a:pPr indent="0" lvl="0" marL="0" rtl="0" algn="l">
              <a:spcBef>
                <a:spcPts val="440"/>
              </a:spcBef>
              <a:spcAft>
                <a:spcPts val="0"/>
              </a:spcAft>
              <a:buClr>
                <a:schemeClr val="dk1"/>
              </a:buClr>
              <a:buSzPts val="2200"/>
              <a:buNone/>
            </a:pPr>
            <a:r>
              <a:rPr lang="en-US" sz="2200"/>
              <a:t>      * &amp;a indicates pointer to a ie. address of variable a and </a:t>
            </a:r>
            <a:endParaRPr/>
          </a:p>
          <a:p>
            <a:pPr indent="0" lvl="0" marL="0" rtl="0" algn="l">
              <a:spcBef>
                <a:spcPts val="440"/>
              </a:spcBef>
              <a:spcAft>
                <a:spcPts val="0"/>
              </a:spcAft>
              <a:buClr>
                <a:schemeClr val="dk1"/>
              </a:buClr>
              <a:buSzPts val="2200"/>
              <a:buNone/>
            </a:pPr>
            <a:r>
              <a:rPr lang="en-US" sz="2200"/>
              <a:t>      * &amp;b indicates pointer to b ie. address of variable b.   */</a:t>
            </a:r>
            <a:endParaRPr sz="2200"/>
          </a:p>
          <a:p>
            <a:pPr indent="0" lvl="0" marL="0" rtl="0" algn="l">
              <a:spcBef>
                <a:spcPts val="440"/>
              </a:spcBef>
              <a:spcAft>
                <a:spcPts val="0"/>
              </a:spcAft>
              <a:buClr>
                <a:schemeClr val="dk1"/>
              </a:buClr>
              <a:buSzPts val="2200"/>
              <a:buNone/>
            </a:pPr>
            <a:r>
              <a:rPr lang="en-US" sz="2200"/>
              <a:t>   swap(&amp;a, &amp;b);</a:t>
            </a:r>
            <a:endParaRPr/>
          </a:p>
          <a:p>
            <a:pPr indent="0" lvl="0" marL="0" rtl="0" algn="l">
              <a:spcBef>
                <a:spcPts val="440"/>
              </a:spcBef>
              <a:spcAft>
                <a:spcPts val="0"/>
              </a:spcAft>
              <a:buClr>
                <a:schemeClr val="dk1"/>
              </a:buClr>
              <a:buSzPts val="2200"/>
              <a:buNone/>
            </a:pPr>
            <a:r>
              <a:rPr lang="en-US" sz="2200"/>
              <a:t>   printf("After swap, value of a : %d\n", a );</a:t>
            </a:r>
            <a:endParaRPr/>
          </a:p>
          <a:p>
            <a:pPr indent="0" lvl="0" marL="0" rtl="0" algn="l">
              <a:spcBef>
                <a:spcPts val="440"/>
              </a:spcBef>
              <a:spcAft>
                <a:spcPts val="0"/>
              </a:spcAft>
              <a:buClr>
                <a:schemeClr val="dk1"/>
              </a:buClr>
              <a:buSzPts val="2200"/>
              <a:buNone/>
            </a:pPr>
            <a:r>
              <a:rPr lang="en-US" sz="2200"/>
              <a:t>   printf("After swap, value of b : %d\n", b );</a:t>
            </a:r>
            <a:endParaRPr/>
          </a:p>
          <a:p>
            <a:pPr indent="0" lvl="0" marL="0" rtl="0" algn="l">
              <a:spcBef>
                <a:spcPts val="440"/>
              </a:spcBef>
              <a:spcAft>
                <a:spcPts val="0"/>
              </a:spcAft>
              <a:buClr>
                <a:schemeClr val="dk1"/>
              </a:buClr>
              <a:buSzPts val="2200"/>
              <a:buNone/>
            </a:pPr>
            <a:r>
              <a:rPr lang="en-US" sz="2200"/>
              <a:t>}</a:t>
            </a:r>
            <a:endParaRPr/>
          </a:p>
          <a:p>
            <a:pPr indent="0" lvl="0" marL="0" rtl="0" algn="l">
              <a:spcBef>
                <a:spcPts val="440"/>
              </a:spcBef>
              <a:spcAft>
                <a:spcPts val="0"/>
              </a:spcAft>
              <a:buClr>
                <a:schemeClr val="dk1"/>
              </a:buClr>
              <a:buSzPts val="2200"/>
              <a:buNone/>
            </a:pPr>
            <a:r>
              <a:rPr lang="en-US" sz="2200"/>
              <a:t>void swap(int *x, int *y) {</a:t>
            </a:r>
            <a:endParaRPr/>
          </a:p>
          <a:p>
            <a:pPr indent="0" lvl="0" marL="0" rtl="0" algn="l">
              <a:spcBef>
                <a:spcPts val="440"/>
              </a:spcBef>
              <a:spcAft>
                <a:spcPts val="0"/>
              </a:spcAft>
              <a:buClr>
                <a:schemeClr val="dk1"/>
              </a:buClr>
              <a:buSzPts val="2200"/>
              <a:buNone/>
            </a:pPr>
            <a:r>
              <a:rPr lang="en-US" sz="2200"/>
              <a:t>   int temp;</a:t>
            </a:r>
            <a:endParaRPr/>
          </a:p>
          <a:p>
            <a:pPr indent="0" lvl="0" marL="0" rtl="0" algn="l">
              <a:spcBef>
                <a:spcPts val="440"/>
              </a:spcBef>
              <a:spcAft>
                <a:spcPts val="0"/>
              </a:spcAft>
              <a:buClr>
                <a:schemeClr val="dk1"/>
              </a:buClr>
              <a:buSzPts val="2200"/>
              <a:buNone/>
            </a:pPr>
            <a:r>
              <a:rPr lang="en-US" sz="2200"/>
              <a:t>   temp = *x;    /* save the value at address x */</a:t>
            </a:r>
            <a:endParaRPr/>
          </a:p>
          <a:p>
            <a:pPr indent="0" lvl="0" marL="0" rtl="0" algn="l">
              <a:spcBef>
                <a:spcPts val="440"/>
              </a:spcBef>
              <a:spcAft>
                <a:spcPts val="0"/>
              </a:spcAft>
              <a:buClr>
                <a:schemeClr val="dk1"/>
              </a:buClr>
              <a:buSzPts val="2200"/>
              <a:buNone/>
            </a:pPr>
            <a:r>
              <a:rPr lang="en-US" sz="2200"/>
              <a:t>   *x = *y;      /* put y into x */</a:t>
            </a:r>
            <a:endParaRPr/>
          </a:p>
          <a:p>
            <a:pPr indent="0" lvl="0" marL="0" rtl="0" algn="l">
              <a:spcBef>
                <a:spcPts val="440"/>
              </a:spcBef>
              <a:spcAft>
                <a:spcPts val="0"/>
              </a:spcAft>
              <a:buClr>
                <a:schemeClr val="dk1"/>
              </a:buClr>
              <a:buSzPts val="2200"/>
              <a:buNone/>
            </a:pPr>
            <a:r>
              <a:rPr lang="en-US" sz="2200"/>
              <a:t>   *y = temp;    /* put temp into y */</a:t>
            </a:r>
            <a:endParaRPr/>
          </a:p>
          <a:p>
            <a:pPr indent="0" lvl="0" marL="0" rtl="0" algn="l">
              <a:spcBef>
                <a:spcPts val="440"/>
              </a:spcBef>
              <a:spcAft>
                <a:spcPts val="0"/>
              </a:spcAft>
              <a:buClr>
                <a:schemeClr val="dk1"/>
              </a:buClr>
              <a:buSzPts val="2200"/>
              <a:buNone/>
            </a:pPr>
            <a:r>
              <a:rPr lang="en-US" sz="2200"/>
              <a:t>}</a:t>
            </a:r>
            <a:endParaRPr/>
          </a:p>
          <a:p>
            <a:pPr indent="0" lvl="0" marL="0" rtl="0" algn="l">
              <a:spcBef>
                <a:spcPts val="440"/>
              </a:spcBef>
              <a:spcAft>
                <a:spcPts val="0"/>
              </a:spcAft>
              <a:buClr>
                <a:schemeClr val="dk1"/>
              </a:buClr>
              <a:buSzPts val="2200"/>
              <a:buNone/>
            </a:pPr>
            <a:r>
              <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Return Pointer from a function</a:t>
            </a:r>
            <a:endParaRPr/>
          </a:p>
        </p:txBody>
      </p:sp>
      <p:sp>
        <p:nvSpPr>
          <p:cNvPr id="237" name="Google Shape;237;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#include&lt;stdio.h&gt;</a:t>
            </a:r>
            <a:endParaRPr/>
          </a:p>
          <a:p>
            <a:pPr indent="0" lvl="0" marL="0" rtl="0" algn="l">
              <a:spcBef>
                <a:spcPts val="480"/>
              </a:spcBef>
              <a:spcAft>
                <a:spcPts val="0"/>
              </a:spcAft>
              <a:buClr>
                <a:schemeClr val="dk1"/>
              </a:buClr>
              <a:buSzPts val="2400"/>
              <a:buNone/>
            </a:pPr>
            <a:r>
              <a:rPr lang="en-US" sz="2400"/>
              <a:t>#include&lt;conio.h&gt;</a:t>
            </a:r>
            <a:endParaRPr/>
          </a:p>
          <a:p>
            <a:pPr indent="0" lvl="0" marL="0" rtl="0" algn="l">
              <a:spcBef>
                <a:spcPts val="480"/>
              </a:spcBef>
              <a:spcAft>
                <a:spcPts val="0"/>
              </a:spcAft>
              <a:buClr>
                <a:schemeClr val="dk1"/>
              </a:buClr>
              <a:buSzPts val="2400"/>
              <a:buNone/>
            </a:pPr>
            <a:r>
              <a:rPr lang="en-US" sz="2400"/>
              <a:t>int *check();</a:t>
            </a:r>
            <a:endParaRPr/>
          </a:p>
          <a:p>
            <a:pPr indent="0" lvl="0" marL="0" rtl="0" algn="l">
              <a:spcBef>
                <a:spcPts val="480"/>
              </a:spcBef>
              <a:spcAft>
                <a:spcPts val="0"/>
              </a:spcAft>
              <a:buClr>
                <a:schemeClr val="dk1"/>
              </a:buClr>
              <a:buSzPts val="2400"/>
              <a:buNone/>
            </a:pPr>
            <a:r>
              <a:rPr lang="en-US" sz="2400"/>
              <a:t>void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n-US" sz="2400"/>
              <a:t>	int *p;</a:t>
            </a:r>
            <a:endParaRPr/>
          </a:p>
          <a:p>
            <a:pPr indent="0" lvl="0" marL="0" rtl="0" algn="l">
              <a:spcBef>
                <a:spcPts val="480"/>
              </a:spcBef>
              <a:spcAft>
                <a:spcPts val="0"/>
              </a:spcAft>
              <a:buClr>
                <a:schemeClr val="dk1"/>
              </a:buClr>
              <a:buSzPts val="2400"/>
              <a:buNone/>
            </a:pPr>
            <a:r>
              <a:rPr lang="en-US" sz="2400"/>
              <a:t>	p=check();</a:t>
            </a:r>
            <a:endParaRPr/>
          </a:p>
          <a:p>
            <a:pPr indent="0" lvl="0" marL="0" rtl="0" algn="l">
              <a:spcBef>
                <a:spcPts val="480"/>
              </a:spcBef>
              <a:spcAft>
                <a:spcPts val="0"/>
              </a:spcAft>
              <a:buClr>
                <a:schemeClr val="dk1"/>
              </a:buClr>
              <a:buSzPts val="2400"/>
              <a:buNone/>
            </a:pPr>
            <a:r>
              <a:rPr lang="en-US" sz="2400"/>
              <a:t>	printf("%d",*p);</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3" name="Google Shape;243;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int *check()</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*ptr,a;</a:t>
            </a:r>
            <a:endParaRPr/>
          </a:p>
          <a:p>
            <a:pPr indent="0" lvl="0" marL="0" rtl="0" algn="l">
              <a:spcBef>
                <a:spcPts val="480"/>
              </a:spcBef>
              <a:spcAft>
                <a:spcPts val="0"/>
              </a:spcAft>
              <a:buClr>
                <a:schemeClr val="dk1"/>
              </a:buClr>
              <a:buSzPts val="2400"/>
              <a:buNone/>
            </a:pPr>
            <a:r>
              <a:rPr lang="en-US" sz="2400"/>
              <a:t>	printf("enter a number");</a:t>
            </a:r>
            <a:endParaRPr/>
          </a:p>
          <a:p>
            <a:pPr indent="0" lvl="0" marL="0" rtl="0" algn="l">
              <a:spcBef>
                <a:spcPts val="480"/>
              </a:spcBef>
              <a:spcAft>
                <a:spcPts val="0"/>
              </a:spcAft>
              <a:buClr>
                <a:schemeClr val="dk1"/>
              </a:buClr>
              <a:buSzPts val="2400"/>
              <a:buNone/>
            </a:pPr>
            <a:r>
              <a:rPr lang="en-US" sz="2400"/>
              <a:t>	scanf("%d",&amp;a);</a:t>
            </a:r>
            <a:endParaRPr/>
          </a:p>
          <a:p>
            <a:pPr indent="0" lvl="0" marL="0" rtl="0" algn="l">
              <a:spcBef>
                <a:spcPts val="480"/>
              </a:spcBef>
              <a:spcAft>
                <a:spcPts val="0"/>
              </a:spcAft>
              <a:buClr>
                <a:schemeClr val="dk1"/>
              </a:buClr>
              <a:buSzPts val="2400"/>
              <a:buNone/>
            </a:pPr>
            <a:r>
              <a:rPr lang="en-US" sz="2400"/>
              <a:t>	ptr=&amp;a;</a:t>
            </a:r>
            <a:endParaRPr/>
          </a:p>
          <a:p>
            <a:pPr indent="0" lvl="0" marL="0" rtl="0" algn="l">
              <a:spcBef>
                <a:spcPts val="480"/>
              </a:spcBef>
              <a:spcAft>
                <a:spcPts val="0"/>
              </a:spcAft>
              <a:buClr>
                <a:schemeClr val="dk1"/>
              </a:buClr>
              <a:buSzPts val="2400"/>
              <a:buNone/>
            </a:pPr>
            <a:r>
              <a:rPr lang="en-US" sz="2400"/>
              <a:t>	return ptr;</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Returning pointer from function</a:t>
            </a:r>
            <a:endParaRPr/>
          </a:p>
        </p:txBody>
      </p:sp>
      <p:sp>
        <p:nvSpPr>
          <p:cNvPr id="249" name="Google Shape;249;p40"/>
          <p:cNvSpPr txBox="1"/>
          <p:nvPr>
            <p:ph idx="1" type="body"/>
          </p:nvPr>
        </p:nvSpPr>
        <p:spPr>
          <a:xfrm>
            <a:off x="457200" y="1219200"/>
            <a:ext cx="8229600" cy="54102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#include&lt;stdio.h&gt;</a:t>
            </a:r>
            <a:endParaRPr/>
          </a:p>
          <a:p>
            <a:pPr indent="0" lvl="0" marL="0" rtl="0" algn="l">
              <a:spcBef>
                <a:spcPts val="448"/>
              </a:spcBef>
              <a:spcAft>
                <a:spcPts val="0"/>
              </a:spcAft>
              <a:buClr>
                <a:schemeClr val="dk1"/>
              </a:buClr>
              <a:buSzPct val="100000"/>
              <a:buNone/>
            </a:pPr>
            <a:r>
              <a:rPr lang="en-US"/>
              <a:t>#include&lt;conio.h&gt;</a:t>
            </a:r>
            <a:endParaRPr/>
          </a:p>
          <a:p>
            <a:pPr indent="0" lvl="0" marL="0" rtl="0" algn="l">
              <a:spcBef>
                <a:spcPts val="448"/>
              </a:spcBef>
              <a:spcAft>
                <a:spcPts val="0"/>
              </a:spcAft>
              <a:buClr>
                <a:schemeClr val="dk1"/>
              </a:buClr>
              <a:buSzPct val="100000"/>
              <a:buNone/>
            </a:pPr>
            <a:r>
              <a:rPr lang="en-US"/>
              <a:t>int *makeDouble(int[]);</a:t>
            </a:r>
            <a:endParaRPr/>
          </a:p>
          <a:p>
            <a:pPr indent="0" lvl="0" marL="0" rtl="0" algn="l">
              <a:spcBef>
                <a:spcPts val="448"/>
              </a:spcBef>
              <a:spcAft>
                <a:spcPts val="0"/>
              </a:spcAft>
              <a:buClr>
                <a:schemeClr val="dk1"/>
              </a:buClr>
              <a:buSzPct val="100000"/>
              <a:buNone/>
            </a:pPr>
            <a:r>
              <a:rPr lang="en-US"/>
              <a:t>void main()</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	int x[]={10,20,30,40,50};</a:t>
            </a:r>
            <a:endParaRPr/>
          </a:p>
          <a:p>
            <a:pPr indent="0" lvl="0" marL="0" rtl="0" algn="l">
              <a:spcBef>
                <a:spcPts val="448"/>
              </a:spcBef>
              <a:spcAft>
                <a:spcPts val="0"/>
              </a:spcAft>
              <a:buClr>
                <a:schemeClr val="dk1"/>
              </a:buClr>
              <a:buSzPct val="100000"/>
              <a:buNone/>
            </a:pPr>
            <a:r>
              <a:rPr lang="en-US"/>
              <a:t>	int *p,i;</a:t>
            </a:r>
            <a:endParaRPr/>
          </a:p>
          <a:p>
            <a:pPr indent="0" lvl="0" marL="0" rtl="0" algn="l">
              <a:spcBef>
                <a:spcPts val="448"/>
              </a:spcBef>
              <a:spcAft>
                <a:spcPts val="0"/>
              </a:spcAft>
              <a:buClr>
                <a:schemeClr val="dk1"/>
              </a:buClr>
              <a:buSzPct val="100000"/>
              <a:buNone/>
            </a:pPr>
            <a:r>
              <a:rPr lang="en-US"/>
              <a:t>	printf("the elements of original array are:\n");</a:t>
            </a:r>
            <a:endParaRPr/>
          </a:p>
          <a:p>
            <a:pPr indent="0" lvl="0" marL="0" rtl="0" algn="l">
              <a:spcBef>
                <a:spcPts val="448"/>
              </a:spcBef>
              <a:spcAft>
                <a:spcPts val="0"/>
              </a:spcAft>
              <a:buClr>
                <a:schemeClr val="dk1"/>
              </a:buClr>
              <a:buSzPct val="100000"/>
              <a:buNone/>
            </a:pPr>
            <a:r>
              <a:rPr lang="en-US"/>
              <a:t>	for(i=0;i&lt;5;i++)</a:t>
            </a:r>
            <a:endParaRPr/>
          </a:p>
          <a:p>
            <a:pPr indent="0" lvl="0" marL="0" rtl="0" algn="l">
              <a:spcBef>
                <a:spcPts val="448"/>
              </a:spcBef>
              <a:spcAft>
                <a:spcPts val="0"/>
              </a:spcAft>
              <a:buClr>
                <a:schemeClr val="dk1"/>
              </a:buClr>
              <a:buSzPct val="100000"/>
              <a:buNone/>
            </a:pPr>
            <a:r>
              <a:rPr lang="en-US"/>
              <a:t>		printf("\n%d",x[i]);</a:t>
            </a:r>
            <a:endParaRPr/>
          </a:p>
          <a:p>
            <a:pPr indent="0" lvl="0" marL="0" rtl="0" algn="l">
              <a:spcBef>
                <a:spcPts val="448"/>
              </a:spcBef>
              <a:spcAft>
                <a:spcPts val="0"/>
              </a:spcAft>
              <a:buClr>
                <a:schemeClr val="dk1"/>
              </a:buClr>
              <a:buSzPct val="100000"/>
              <a:buNone/>
            </a:pPr>
            <a:r>
              <a:rPr lang="en-US"/>
              <a:t>	p=makeDouble(x);</a:t>
            </a:r>
            <a:endParaRPr/>
          </a:p>
          <a:p>
            <a:pPr indent="0" lvl="0" marL="0" rtl="0" algn="l">
              <a:spcBef>
                <a:spcPts val="448"/>
              </a:spcBef>
              <a:spcAft>
                <a:spcPts val="0"/>
              </a:spcAft>
              <a:buClr>
                <a:schemeClr val="dk1"/>
              </a:buClr>
              <a:buSzPct val="100000"/>
              <a:buNone/>
            </a:pPr>
            <a:r>
              <a:rPr lang="en-US"/>
              <a:t>	printf("the elements of array after making double are:\n");</a:t>
            </a:r>
            <a:endParaRPr/>
          </a:p>
          <a:p>
            <a:pPr indent="0" lvl="0" marL="0" rtl="0" algn="l">
              <a:spcBef>
                <a:spcPts val="448"/>
              </a:spcBef>
              <a:spcAft>
                <a:spcPts val="0"/>
              </a:spcAft>
              <a:buClr>
                <a:schemeClr val="dk1"/>
              </a:buClr>
              <a:buSzPct val="100000"/>
              <a:buNone/>
            </a:pPr>
            <a:r>
              <a:rPr lang="en-US"/>
              <a:t>	for(i=0;i&lt;5;i++)</a:t>
            </a:r>
            <a:endParaRPr/>
          </a:p>
          <a:p>
            <a:pPr indent="0" lvl="0" marL="0" rtl="0" algn="l">
              <a:spcBef>
                <a:spcPts val="448"/>
              </a:spcBef>
              <a:spcAft>
                <a:spcPts val="0"/>
              </a:spcAft>
              <a:buClr>
                <a:schemeClr val="dk1"/>
              </a:buClr>
              <a:buSzPct val="100000"/>
              <a:buNone/>
            </a:pPr>
            <a:r>
              <a:rPr lang="en-US"/>
              <a:t>		printf("\n%d",*(p+i));</a:t>
            </a:r>
            <a:endParaRPr/>
          </a:p>
          <a:p>
            <a:pPr indent="0" lvl="0" marL="0" rtl="0" algn="l">
              <a:spcBef>
                <a:spcPts val="448"/>
              </a:spcBef>
              <a:spcAft>
                <a:spcPts val="0"/>
              </a:spcAft>
              <a:buClr>
                <a:schemeClr val="dk1"/>
              </a:buClr>
              <a:buSzPct val="100000"/>
              <a:buNone/>
            </a:pPr>
            <a:r>
              <a:rPr lang="en-US"/>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55" name="Google Shape;255;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int *makeDouble(int a[5])</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*ptr,i;</a:t>
            </a:r>
            <a:endParaRPr/>
          </a:p>
          <a:p>
            <a:pPr indent="0" lvl="0" marL="0" rtl="0" algn="l">
              <a:spcBef>
                <a:spcPts val="480"/>
              </a:spcBef>
              <a:spcAft>
                <a:spcPts val="0"/>
              </a:spcAft>
              <a:buClr>
                <a:schemeClr val="dk1"/>
              </a:buClr>
              <a:buSzPts val="2400"/>
              <a:buNone/>
            </a:pPr>
            <a:r>
              <a:rPr lang="en-US" sz="2400"/>
              <a:t>	ptr=a;</a:t>
            </a:r>
            <a:endParaRPr/>
          </a:p>
          <a:p>
            <a:pPr indent="0" lvl="0" marL="0" rtl="0" algn="l">
              <a:spcBef>
                <a:spcPts val="480"/>
              </a:spcBef>
              <a:spcAft>
                <a:spcPts val="0"/>
              </a:spcAft>
              <a:buClr>
                <a:schemeClr val="dk1"/>
              </a:buClr>
              <a:buSzPts val="2400"/>
              <a:buNone/>
            </a:pPr>
            <a:r>
              <a:rPr lang="en-US" sz="2400"/>
              <a:t>	for(i=0;i&lt;5;i++)</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a[i]=2*a[i];</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return ptr;</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int var = 5;</a:t>
            </a:r>
            <a:endParaRPr/>
          </a:p>
          <a:p>
            <a:pPr indent="0" lvl="0" marL="0" rtl="0" algn="l">
              <a:spcBef>
                <a:spcPts val="480"/>
              </a:spcBef>
              <a:spcAft>
                <a:spcPts val="0"/>
              </a:spcAft>
              <a:buClr>
                <a:schemeClr val="dk1"/>
              </a:buClr>
              <a:buSzPts val="2400"/>
              <a:buNone/>
            </a:pPr>
            <a:r>
              <a:rPr lang="en-US" sz="2400"/>
              <a:t>printf("Value: %d\n", var);</a:t>
            </a:r>
            <a:endParaRPr/>
          </a:p>
          <a:p>
            <a:pPr indent="0" lvl="0" marL="0" rtl="0" algn="l">
              <a:spcBef>
                <a:spcPts val="480"/>
              </a:spcBef>
              <a:spcAft>
                <a:spcPts val="0"/>
              </a:spcAft>
              <a:buClr>
                <a:schemeClr val="dk1"/>
              </a:buClr>
              <a:buSzPts val="2400"/>
              <a:buNone/>
            </a:pPr>
            <a:r>
              <a:rPr lang="en-US" sz="2400"/>
              <a:t>printf("Address: %u", &amp;var); //Notice, the ampersand(&amp;) before var.</a:t>
            </a:r>
            <a:endParaRPr/>
          </a:p>
          <a:p>
            <a:pPr indent="0" lvl="0" marL="0" rtl="0" algn="l">
              <a:spcBef>
                <a:spcPts val="480"/>
              </a:spcBef>
              <a:spcAft>
                <a:spcPts val="0"/>
              </a:spcAft>
              <a:buClr>
                <a:schemeClr val="dk1"/>
              </a:buClr>
              <a:buSzPts val="2400"/>
              <a:buNone/>
            </a:pPr>
            <a:r>
              <a:rPr lang="en-US" sz="2400"/>
              <a:t>return 0;</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b="1" lang="en-US" sz="2400"/>
              <a:t>Output</a:t>
            </a:r>
            <a:endParaRPr sz="2400"/>
          </a:p>
          <a:p>
            <a:pPr indent="0" lvl="0" marL="0" rtl="0" algn="l">
              <a:spcBef>
                <a:spcPts val="480"/>
              </a:spcBef>
              <a:spcAft>
                <a:spcPts val="0"/>
              </a:spcAft>
              <a:buClr>
                <a:schemeClr val="dk1"/>
              </a:buClr>
              <a:buSzPts val="2400"/>
              <a:buNone/>
            </a:pPr>
            <a:r>
              <a:rPr lang="en-US" sz="2400"/>
              <a:t>Value: 5 </a:t>
            </a:r>
            <a:endParaRPr sz="2400"/>
          </a:p>
          <a:p>
            <a:pPr indent="0" lvl="0" marL="0" rtl="0" algn="l">
              <a:spcBef>
                <a:spcPts val="480"/>
              </a:spcBef>
              <a:spcAft>
                <a:spcPts val="0"/>
              </a:spcAft>
              <a:buClr>
                <a:schemeClr val="dk1"/>
              </a:buClr>
              <a:buSzPts val="2400"/>
              <a:buNone/>
            </a:pPr>
            <a:r>
              <a:rPr lang="en-US" sz="2400"/>
              <a:t>Address: 2686778</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 Pointers and Arrays</a:t>
            </a:r>
            <a:endParaRPr/>
          </a:p>
        </p:txBody>
      </p:sp>
      <p:sp>
        <p:nvSpPr>
          <p:cNvPr id="261" name="Google Shape;261;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#include &lt;stdio.h&gt;</a:t>
            </a:r>
            <a:endParaRPr/>
          </a:p>
          <a:p>
            <a:pPr indent="0" lvl="0" marL="0" rtl="0" algn="l">
              <a:spcBef>
                <a:spcPts val="448"/>
              </a:spcBef>
              <a:spcAft>
                <a:spcPts val="0"/>
              </a:spcAft>
              <a:buClr>
                <a:schemeClr val="dk1"/>
              </a:buClr>
              <a:buSzPct val="100000"/>
              <a:buNone/>
            </a:pPr>
            <a:r>
              <a:rPr lang="en-US"/>
              <a:t>int main()</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int x[4];</a:t>
            </a:r>
            <a:endParaRPr/>
          </a:p>
          <a:p>
            <a:pPr indent="0" lvl="0" marL="0" rtl="0" algn="l">
              <a:spcBef>
                <a:spcPts val="448"/>
              </a:spcBef>
              <a:spcAft>
                <a:spcPts val="0"/>
              </a:spcAft>
              <a:buClr>
                <a:schemeClr val="dk1"/>
              </a:buClr>
              <a:buSzPct val="100000"/>
              <a:buNone/>
            </a:pPr>
            <a:r>
              <a:rPr lang="en-US"/>
              <a:t>int i;</a:t>
            </a:r>
            <a:endParaRPr/>
          </a:p>
          <a:p>
            <a:pPr indent="0" lvl="0" marL="0" rtl="0" algn="l">
              <a:spcBef>
                <a:spcPts val="448"/>
              </a:spcBef>
              <a:spcAft>
                <a:spcPts val="0"/>
              </a:spcAft>
              <a:buClr>
                <a:schemeClr val="dk1"/>
              </a:buClr>
              <a:buSzPct val="100000"/>
              <a:buNone/>
            </a:pPr>
            <a:r>
              <a:rPr lang="en-US"/>
              <a:t>for(i = 0; i &lt; 4; ++i)</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printf("&amp;x[%d] = %u\n", i, &amp;x[i]);</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printf("Address of array x: %u", x);</a:t>
            </a:r>
            <a:endParaRPr/>
          </a:p>
          <a:p>
            <a:pPr indent="0" lvl="0" marL="0" rtl="0" algn="l">
              <a:spcBef>
                <a:spcPts val="448"/>
              </a:spcBef>
              <a:spcAft>
                <a:spcPts val="0"/>
              </a:spcAft>
              <a:buClr>
                <a:schemeClr val="dk1"/>
              </a:buClr>
              <a:buSzPct val="100000"/>
              <a:buNone/>
            </a:pPr>
            <a:r>
              <a:rPr lang="en-US"/>
              <a:t>return 0;</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t/>
            </a:r>
            <a:endParaRPr/>
          </a:p>
        </p:txBody>
      </p:sp>
      <p:sp>
        <p:nvSpPr>
          <p:cNvPr id="262" name="Google Shape;262;p42"/>
          <p:cNvSpPr txBox="1"/>
          <p:nvPr/>
        </p:nvSpPr>
        <p:spPr>
          <a:xfrm>
            <a:off x="4800600" y="4495800"/>
            <a:ext cx="37338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&amp;x[0] = 1450734448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&amp;x[1] = 1450734452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&amp;x[2] = 1450734456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&amp;x[3] = 1450734460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Address of array x: 1450734448</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Relation between Arrays and Pointers</a:t>
            </a:r>
            <a:endParaRPr/>
          </a:p>
        </p:txBody>
      </p:sp>
      <p:sp>
        <p:nvSpPr>
          <p:cNvPr id="268" name="Google Shape;268;p43"/>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Consider an array:</a:t>
            </a:r>
            <a:endParaRPr/>
          </a:p>
          <a:p>
            <a:pPr indent="-342900" lvl="0" marL="342900" rtl="0" algn="l">
              <a:spcBef>
                <a:spcPts val="480"/>
              </a:spcBef>
              <a:spcAft>
                <a:spcPts val="0"/>
              </a:spcAft>
              <a:buClr>
                <a:schemeClr val="dk1"/>
              </a:buClr>
              <a:buSzPts val="2400"/>
              <a:buChar char="•"/>
            </a:pPr>
            <a:r>
              <a:rPr lang="en-US" sz="2400"/>
              <a:t>int x[4];</a:t>
            </a:r>
            <a:endParaRPr/>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From the above example, it's clear that x and &amp;x[0] both contains the same address. Hence, &amp;x[0] is equivalent to x.</a:t>
            </a:r>
            <a:endParaRPr/>
          </a:p>
          <a:p>
            <a:pPr indent="-342900" lvl="0" marL="342900" rtl="0" algn="l">
              <a:spcBef>
                <a:spcPts val="480"/>
              </a:spcBef>
              <a:spcAft>
                <a:spcPts val="0"/>
              </a:spcAft>
              <a:buClr>
                <a:schemeClr val="dk1"/>
              </a:buClr>
              <a:buSzPts val="2400"/>
              <a:buChar char="•"/>
            </a:pPr>
            <a:r>
              <a:rPr lang="en-US" sz="2400"/>
              <a:t>And, x[0] is equivalent to *x.</a:t>
            </a:r>
            <a:endParaRPr/>
          </a:p>
          <a:p>
            <a:pPr indent="-342900" lvl="0" marL="342900" rtl="0" algn="l">
              <a:spcBef>
                <a:spcPts val="480"/>
              </a:spcBef>
              <a:spcAft>
                <a:spcPts val="0"/>
              </a:spcAft>
              <a:buClr>
                <a:schemeClr val="dk1"/>
              </a:buClr>
              <a:buSzPts val="2400"/>
              <a:buChar char="•"/>
            </a:pPr>
            <a:r>
              <a:rPr lang="en-US" sz="2400"/>
              <a:t>Similarly,</a:t>
            </a:r>
            <a:endParaRPr/>
          </a:p>
          <a:p>
            <a:pPr indent="-342900" lvl="0" marL="342900" rtl="0" algn="l">
              <a:spcBef>
                <a:spcPts val="480"/>
              </a:spcBef>
              <a:spcAft>
                <a:spcPts val="0"/>
              </a:spcAft>
              <a:buClr>
                <a:schemeClr val="dk1"/>
              </a:buClr>
              <a:buSzPts val="2400"/>
              <a:buChar char="•"/>
            </a:pPr>
            <a:r>
              <a:rPr lang="en-US" sz="2400"/>
              <a:t>&amp;x[1] is equivalent to x+1 and x[1] is equivalent to *(x+1).</a:t>
            </a:r>
            <a:endParaRPr/>
          </a:p>
          <a:p>
            <a:pPr indent="-342900" lvl="0" marL="342900" rtl="0" algn="l">
              <a:spcBef>
                <a:spcPts val="480"/>
              </a:spcBef>
              <a:spcAft>
                <a:spcPts val="0"/>
              </a:spcAft>
              <a:buClr>
                <a:schemeClr val="dk1"/>
              </a:buClr>
              <a:buSzPts val="2400"/>
              <a:buChar char="•"/>
            </a:pPr>
            <a:r>
              <a:rPr lang="en-US" sz="2400"/>
              <a:t>&amp;x[2] is equivalent to x+2 and x[2] is equivalent to *(x+2).</a:t>
            </a:r>
            <a:endParaRPr sz="2400"/>
          </a:p>
          <a:p>
            <a:pPr indent="-342900" lvl="0" marL="342900" rtl="0" algn="l">
              <a:spcBef>
                <a:spcPts val="480"/>
              </a:spcBef>
              <a:spcAft>
                <a:spcPts val="0"/>
              </a:spcAft>
              <a:buClr>
                <a:schemeClr val="dk1"/>
              </a:buClr>
              <a:buSzPts val="2400"/>
              <a:buChar char="•"/>
            </a:pPr>
            <a:r>
              <a:rPr lang="en-US" sz="2400"/>
              <a:t>Basically, &amp;x[i] is equivalent to x+i and x[i] is equivalent to *(x+i).</a:t>
            </a:r>
            <a:endParaRPr/>
          </a:p>
          <a:p>
            <a:pPr indent="-190500" lvl="0" marL="342900" rtl="0" algn="l">
              <a:spcBef>
                <a:spcPts val="480"/>
              </a:spcBef>
              <a:spcAft>
                <a:spcPts val="0"/>
              </a:spcAft>
              <a:buClr>
                <a:schemeClr val="dk1"/>
              </a:buClr>
              <a:buSzPts val="2400"/>
              <a:buNone/>
            </a:pPr>
            <a:r>
              <a:t/>
            </a:r>
            <a:endParaRPr sz="2400"/>
          </a:p>
        </p:txBody>
      </p:sp>
      <p:pic>
        <p:nvPicPr>
          <p:cNvPr id="269" name="Google Shape;269;p43"/>
          <p:cNvPicPr preferRelativeResize="0"/>
          <p:nvPr/>
        </p:nvPicPr>
        <p:blipFill rotWithShape="1">
          <a:blip r:embed="rId3">
            <a:alphaModFix/>
          </a:blip>
          <a:srcRect b="0" l="0" r="0" t="0"/>
          <a:stretch/>
        </p:blipFill>
        <p:spPr>
          <a:xfrm>
            <a:off x="990599" y="2209800"/>
            <a:ext cx="4511457" cy="125223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275" name="Google Shape;275;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#include &lt;stdio.h&gt;</a:t>
            </a:r>
            <a:endParaRPr/>
          </a:p>
          <a:p>
            <a:pPr indent="0" lvl="0" marL="0" rtl="0" algn="l">
              <a:spcBef>
                <a:spcPts val="448"/>
              </a:spcBef>
              <a:spcAft>
                <a:spcPts val="0"/>
              </a:spcAft>
              <a:buClr>
                <a:schemeClr val="dk1"/>
              </a:buClr>
              <a:buSzPct val="100000"/>
              <a:buNone/>
            </a:pPr>
            <a:r>
              <a:rPr lang="en-US"/>
              <a:t>int main()</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int i, x[6], sum = 0;</a:t>
            </a:r>
            <a:endParaRPr/>
          </a:p>
          <a:p>
            <a:pPr indent="0" lvl="0" marL="0" rtl="0" algn="l">
              <a:spcBef>
                <a:spcPts val="448"/>
              </a:spcBef>
              <a:spcAft>
                <a:spcPts val="0"/>
              </a:spcAft>
              <a:buClr>
                <a:schemeClr val="dk1"/>
              </a:buClr>
              <a:buSzPct val="100000"/>
              <a:buNone/>
            </a:pPr>
            <a:r>
              <a:rPr lang="en-US"/>
              <a:t>printf("Enter 6 numbers: ");</a:t>
            </a:r>
            <a:endParaRPr/>
          </a:p>
          <a:p>
            <a:pPr indent="0" lvl="0" marL="0" rtl="0" algn="l">
              <a:spcBef>
                <a:spcPts val="448"/>
              </a:spcBef>
              <a:spcAft>
                <a:spcPts val="0"/>
              </a:spcAft>
              <a:buClr>
                <a:schemeClr val="dk1"/>
              </a:buClr>
              <a:buSzPct val="100000"/>
              <a:buNone/>
            </a:pPr>
            <a:r>
              <a:rPr lang="en-US"/>
              <a:t>for(i = 0; i &lt; 6; ++i)</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scanf("%d", x+i);</a:t>
            </a:r>
            <a:endParaRPr/>
          </a:p>
          <a:p>
            <a:pPr indent="0" lvl="0" marL="0" rtl="0" algn="l">
              <a:spcBef>
                <a:spcPts val="448"/>
              </a:spcBef>
              <a:spcAft>
                <a:spcPts val="0"/>
              </a:spcAft>
              <a:buClr>
                <a:schemeClr val="dk1"/>
              </a:buClr>
              <a:buSzPct val="100000"/>
              <a:buNone/>
            </a:pPr>
            <a:r>
              <a:rPr lang="en-US"/>
              <a:t>sum += *(x+i);</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printf("Sum = %d", sum);</a:t>
            </a:r>
            <a:endParaRPr/>
          </a:p>
          <a:p>
            <a:pPr indent="0" lvl="0" marL="0" rtl="0" algn="l">
              <a:spcBef>
                <a:spcPts val="448"/>
              </a:spcBef>
              <a:spcAft>
                <a:spcPts val="0"/>
              </a:spcAft>
              <a:buClr>
                <a:schemeClr val="dk1"/>
              </a:buClr>
              <a:buSzPct val="100000"/>
              <a:buNone/>
            </a:pPr>
            <a:r>
              <a:rPr lang="en-US"/>
              <a:t>return 0;</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t/>
            </a:r>
            <a:endParaRPr/>
          </a:p>
        </p:txBody>
      </p:sp>
      <p:sp>
        <p:nvSpPr>
          <p:cNvPr id="276" name="Google Shape;276;p44"/>
          <p:cNvSpPr txBox="1"/>
          <p:nvPr/>
        </p:nvSpPr>
        <p:spPr>
          <a:xfrm>
            <a:off x="5334000" y="3505200"/>
            <a:ext cx="312420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Enter 6 numbers: 2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3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4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4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12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4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Sum = 29</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82" name="Google Shape;282;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In most contexts, array names "decays" to pointers. In simple words, array names are converted to pointers. That's the reason why you can use pointer with the same name as array to manipulate elements of the array. However, you should remember that </a:t>
            </a:r>
            <a:r>
              <a:rPr b="1" lang="en-US" sz="2400"/>
              <a:t>pointers and arrays are not same</a:t>
            </a:r>
            <a:r>
              <a:rPr lang="en-US" sz="2400"/>
              <a:t>.</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Example 2: Arrays and Pointers</a:t>
            </a:r>
            <a:endParaRPr/>
          </a:p>
        </p:txBody>
      </p:sp>
      <p:sp>
        <p:nvSpPr>
          <p:cNvPr id="288" name="Google Shape;288;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int x[5] = {1, 2, 3, 4, 5};</a:t>
            </a:r>
            <a:endParaRPr/>
          </a:p>
          <a:p>
            <a:pPr indent="0" lvl="0" marL="0" rtl="0" algn="l">
              <a:spcBef>
                <a:spcPts val="480"/>
              </a:spcBef>
              <a:spcAft>
                <a:spcPts val="0"/>
              </a:spcAft>
              <a:buClr>
                <a:schemeClr val="dk1"/>
              </a:buClr>
              <a:buSzPts val="2400"/>
              <a:buNone/>
            </a:pPr>
            <a:r>
              <a:rPr lang="en-US" sz="2400"/>
              <a:t>int* ptr;</a:t>
            </a:r>
            <a:endParaRPr/>
          </a:p>
          <a:p>
            <a:pPr indent="0" lvl="0" marL="0" rtl="0" algn="l">
              <a:spcBef>
                <a:spcPts val="480"/>
              </a:spcBef>
              <a:spcAft>
                <a:spcPts val="0"/>
              </a:spcAft>
              <a:buClr>
                <a:schemeClr val="dk1"/>
              </a:buClr>
              <a:buSzPts val="2400"/>
              <a:buNone/>
            </a:pPr>
            <a:r>
              <a:rPr lang="en-US" sz="2400"/>
              <a:t>ptr = &amp;x[2]; </a:t>
            </a:r>
            <a:endParaRPr/>
          </a:p>
          <a:p>
            <a:pPr indent="0" lvl="0" marL="0" rtl="0" algn="l">
              <a:spcBef>
                <a:spcPts val="480"/>
              </a:spcBef>
              <a:spcAft>
                <a:spcPts val="0"/>
              </a:spcAft>
              <a:buClr>
                <a:schemeClr val="dk1"/>
              </a:buClr>
              <a:buSzPts val="2400"/>
              <a:buNone/>
            </a:pPr>
            <a:r>
              <a:rPr lang="en-US" sz="2400"/>
              <a:t>printf("*ptr = %d \n", *ptr);</a:t>
            </a:r>
            <a:endParaRPr/>
          </a:p>
          <a:p>
            <a:pPr indent="0" lvl="0" marL="0" rtl="0" algn="l">
              <a:spcBef>
                <a:spcPts val="480"/>
              </a:spcBef>
              <a:spcAft>
                <a:spcPts val="0"/>
              </a:spcAft>
              <a:buClr>
                <a:schemeClr val="dk1"/>
              </a:buClr>
              <a:buSzPts val="2400"/>
              <a:buNone/>
            </a:pPr>
            <a:r>
              <a:rPr lang="en-US" sz="2400"/>
              <a:t>printf("*ptr+1 = %d \n", *ptr+1);</a:t>
            </a:r>
            <a:endParaRPr/>
          </a:p>
          <a:p>
            <a:pPr indent="0" lvl="0" marL="0" rtl="0" algn="l">
              <a:spcBef>
                <a:spcPts val="480"/>
              </a:spcBef>
              <a:spcAft>
                <a:spcPts val="0"/>
              </a:spcAft>
              <a:buClr>
                <a:schemeClr val="dk1"/>
              </a:buClr>
              <a:buSzPts val="2400"/>
              <a:buNone/>
            </a:pPr>
            <a:r>
              <a:rPr lang="en-US" sz="2400"/>
              <a:t>printf("*ptr-1 = %d", *ptr-1);</a:t>
            </a:r>
            <a:endParaRPr/>
          </a:p>
          <a:p>
            <a:pPr indent="0" lvl="0" marL="0" rtl="0" algn="l">
              <a:spcBef>
                <a:spcPts val="480"/>
              </a:spcBef>
              <a:spcAft>
                <a:spcPts val="0"/>
              </a:spcAft>
              <a:buClr>
                <a:schemeClr val="dk1"/>
              </a:buClr>
              <a:buSzPts val="2400"/>
              <a:buNone/>
            </a:pPr>
            <a:r>
              <a:rPr lang="en-US" sz="2400"/>
              <a:t>return 0;</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p>
        </p:txBody>
      </p:sp>
      <p:sp>
        <p:nvSpPr>
          <p:cNvPr id="289" name="Google Shape;289;p46"/>
          <p:cNvSpPr txBox="1"/>
          <p:nvPr/>
        </p:nvSpPr>
        <p:spPr>
          <a:xfrm>
            <a:off x="5867400" y="3962400"/>
            <a:ext cx="25146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*ptr = 3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*ptr+1 = 4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*ptr-1 = 2</a:t>
            </a:r>
            <a:endParaRPr sz="24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95" name="Google Shape;295;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In this example, &amp;x[2] (address of the third element of array x) is assigned to the pointer ptr. Hence, 3 was displayed when we printed *ptr.</a:t>
            </a:r>
            <a:endParaRPr/>
          </a:p>
          <a:p>
            <a:pPr indent="-342900" lvl="0" marL="342900" rtl="0" algn="l">
              <a:spcBef>
                <a:spcPts val="480"/>
              </a:spcBef>
              <a:spcAft>
                <a:spcPts val="0"/>
              </a:spcAft>
              <a:buClr>
                <a:schemeClr val="dk1"/>
              </a:buClr>
              <a:buSzPts val="2400"/>
              <a:buChar char="•"/>
            </a:pPr>
            <a:r>
              <a:rPr lang="en-US" sz="2400"/>
              <a:t>And, printing *ptr+1 gives us the fourth element. Similarly, printing *ptr-1 gives us the second element.</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Sorting in ascending order</a:t>
            </a:r>
            <a:endParaRPr/>
          </a:p>
        </p:txBody>
      </p:sp>
      <p:sp>
        <p:nvSpPr>
          <p:cNvPr id="301" name="Google Shape;301;p48"/>
          <p:cNvSpPr txBox="1"/>
          <p:nvPr>
            <p:ph idx="1" type="body"/>
          </p:nvPr>
        </p:nvSpPr>
        <p:spPr>
          <a:xfrm>
            <a:off x="457200" y="12954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#include&lt;stdio.h&gt;</a:t>
            </a:r>
            <a:endParaRPr/>
          </a:p>
          <a:p>
            <a:pPr indent="0" lvl="0" marL="0" rtl="0" algn="l">
              <a:spcBef>
                <a:spcPts val="480"/>
              </a:spcBef>
              <a:spcAft>
                <a:spcPts val="0"/>
              </a:spcAft>
              <a:buClr>
                <a:schemeClr val="dk1"/>
              </a:buClr>
              <a:buSzPts val="2400"/>
              <a:buNone/>
            </a:pPr>
            <a:r>
              <a:rPr lang="en-US" sz="2400"/>
              <a:t>#include&lt;conio.h&gt;</a:t>
            </a:r>
            <a:endParaRPr/>
          </a:p>
          <a:p>
            <a:pPr indent="0" lvl="0" marL="0" rtl="0" algn="l">
              <a:spcBef>
                <a:spcPts val="480"/>
              </a:spcBef>
              <a:spcAft>
                <a:spcPts val="0"/>
              </a:spcAft>
              <a:buClr>
                <a:schemeClr val="dk1"/>
              </a:buClr>
              <a:buSzPts val="2400"/>
              <a:buNone/>
            </a:pPr>
            <a:r>
              <a:rPr lang="en-US" sz="2400"/>
              <a:t>void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x[5];</a:t>
            </a:r>
            <a:endParaRPr/>
          </a:p>
          <a:p>
            <a:pPr indent="0" lvl="0" marL="0" rtl="0" algn="l">
              <a:spcBef>
                <a:spcPts val="480"/>
              </a:spcBef>
              <a:spcAft>
                <a:spcPts val="0"/>
              </a:spcAft>
              <a:buClr>
                <a:schemeClr val="dk1"/>
              </a:buClr>
              <a:buSzPts val="2400"/>
              <a:buNone/>
            </a:pPr>
            <a:r>
              <a:rPr lang="en-US" sz="2400"/>
              <a:t>	int *p,i,j,temp=0;</a:t>
            </a:r>
            <a:endParaRPr/>
          </a:p>
          <a:p>
            <a:pPr indent="0" lvl="0" marL="0" rtl="0" algn="l">
              <a:spcBef>
                <a:spcPts val="480"/>
              </a:spcBef>
              <a:spcAft>
                <a:spcPts val="0"/>
              </a:spcAft>
              <a:buClr>
                <a:schemeClr val="dk1"/>
              </a:buClr>
              <a:buSzPts val="2400"/>
              <a:buNone/>
            </a:pPr>
            <a:r>
              <a:rPr lang="en-US" sz="2400"/>
              <a:t>	printf("enter 5 numbers");</a:t>
            </a:r>
            <a:endParaRPr/>
          </a:p>
          <a:p>
            <a:pPr indent="0" lvl="0" marL="0" rtl="0" algn="l">
              <a:spcBef>
                <a:spcPts val="480"/>
              </a:spcBef>
              <a:spcAft>
                <a:spcPts val="0"/>
              </a:spcAft>
              <a:buClr>
                <a:schemeClr val="dk1"/>
              </a:buClr>
              <a:buSzPts val="2400"/>
              <a:buNone/>
            </a:pPr>
            <a:r>
              <a:rPr lang="en-US" sz="2400"/>
              <a:t>	for(i=0;i&lt;5;i++)</a:t>
            </a:r>
            <a:endParaRPr sz="2400"/>
          </a:p>
          <a:p>
            <a:pPr indent="0" lvl="0" marL="0" rtl="0" algn="l">
              <a:spcBef>
                <a:spcPts val="480"/>
              </a:spcBef>
              <a:spcAft>
                <a:spcPts val="0"/>
              </a:spcAft>
              <a:buClr>
                <a:schemeClr val="dk1"/>
              </a:buClr>
              <a:buSzPts val="2400"/>
              <a:buNone/>
            </a:pPr>
            <a:r>
              <a:rPr lang="en-US" sz="2400"/>
              <a:t>		scanf("%d",&amp;x[i]);</a:t>
            </a:r>
            <a:endParaRPr sz="2400"/>
          </a:p>
          <a:p>
            <a:pPr indent="0" lvl="0" marL="0" rtl="0" algn="l">
              <a:spcBef>
                <a:spcPts val="480"/>
              </a:spcBef>
              <a:spcAft>
                <a:spcPts val="0"/>
              </a:spcAft>
              <a:buClr>
                <a:schemeClr val="dk1"/>
              </a:buClr>
              <a:buSzPts val="2400"/>
              <a:buNone/>
            </a:pPr>
            <a:r>
              <a:rPr lang="en-US" sz="2400"/>
              <a:t>	printf("\narray before sorting:\n");</a:t>
            </a:r>
            <a:endParaRPr/>
          </a:p>
          <a:p>
            <a:pPr indent="0" lvl="0" marL="0" rtl="0" algn="l">
              <a:spcBef>
                <a:spcPts val="480"/>
              </a:spcBef>
              <a:spcAft>
                <a:spcPts val="0"/>
              </a:spcAft>
              <a:buClr>
                <a:schemeClr val="dk1"/>
              </a:buClr>
              <a:buSzPts val="2400"/>
              <a:buNone/>
            </a:pPr>
            <a:r>
              <a:rPr lang="en-US" sz="2400"/>
              <a:t>	for(i=0;i&lt;5;i++)</a:t>
            </a:r>
            <a:endParaRPr sz="2400"/>
          </a:p>
          <a:p>
            <a:pPr indent="0" lvl="0" marL="0" rtl="0" algn="l">
              <a:spcBef>
                <a:spcPts val="480"/>
              </a:spcBef>
              <a:spcAft>
                <a:spcPts val="0"/>
              </a:spcAft>
              <a:buClr>
                <a:schemeClr val="dk1"/>
              </a:buClr>
              <a:buSzPts val="2400"/>
              <a:buNone/>
            </a:pPr>
            <a:r>
              <a:rPr lang="en-US" sz="2400"/>
              <a:t>		printf("\n%d",x[i]);</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n-US" sz="2400"/>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idx="1" type="body"/>
          </p:nvPr>
        </p:nvSpPr>
        <p:spPr>
          <a:xfrm>
            <a:off x="457200" y="655637"/>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    p=&amp;x[0];</a:t>
            </a:r>
            <a:endParaRPr/>
          </a:p>
          <a:p>
            <a:pPr indent="0" lvl="0" marL="0" rtl="0" algn="l">
              <a:spcBef>
                <a:spcPts val="480"/>
              </a:spcBef>
              <a:spcAft>
                <a:spcPts val="0"/>
              </a:spcAft>
              <a:buClr>
                <a:schemeClr val="dk1"/>
              </a:buClr>
              <a:buSzPts val="2400"/>
              <a:buNone/>
            </a:pPr>
            <a:r>
              <a:rPr lang="en-US" sz="2400"/>
              <a:t>	for(i=0;i&lt;5-1;i++)</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for(j=i+1;j&lt;5;j++)</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if(*(p+i)&gt;*(p+j))</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temp=*(p+i);</a:t>
            </a:r>
            <a:endParaRPr/>
          </a:p>
          <a:p>
            <a:pPr indent="0" lvl="0" marL="0" rtl="0" algn="l">
              <a:spcBef>
                <a:spcPts val="480"/>
              </a:spcBef>
              <a:spcAft>
                <a:spcPts val="0"/>
              </a:spcAft>
              <a:buClr>
                <a:schemeClr val="dk1"/>
              </a:buClr>
              <a:buSzPts val="2400"/>
              <a:buNone/>
            </a:pPr>
            <a:r>
              <a:rPr lang="en-US" sz="2400"/>
              <a:t>				*(p+i)=*(p+j);</a:t>
            </a:r>
            <a:endParaRPr/>
          </a:p>
          <a:p>
            <a:pPr indent="0" lvl="0" marL="0" rtl="0" algn="l">
              <a:spcBef>
                <a:spcPts val="480"/>
              </a:spcBef>
              <a:spcAft>
                <a:spcPts val="0"/>
              </a:spcAft>
              <a:buClr>
                <a:schemeClr val="dk1"/>
              </a:buClr>
              <a:buSzPts val="2400"/>
              <a:buNone/>
            </a:pPr>
            <a:r>
              <a:rPr lang="en-US" sz="2400"/>
              <a:t>				*(p+j)=temp;</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	</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12" name="Google Shape;312;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printf("\nthe array after sorting:\n");</a:t>
            </a:r>
            <a:endParaRPr/>
          </a:p>
          <a:p>
            <a:pPr indent="0" lvl="0" marL="0" rtl="0" algn="l">
              <a:spcBef>
                <a:spcPts val="480"/>
              </a:spcBef>
              <a:spcAft>
                <a:spcPts val="0"/>
              </a:spcAft>
              <a:buClr>
                <a:schemeClr val="dk1"/>
              </a:buClr>
              <a:buSzPts val="2400"/>
              <a:buNone/>
            </a:pPr>
            <a:r>
              <a:rPr lang="en-US" sz="2400"/>
              <a:t>	for(i=0;i&lt;5;i++)</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printf("\n%d",x[i]);</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a:t>
            </a:r>
            <a:endParaRPr/>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Pointer to Pointer</a:t>
            </a:r>
            <a:endParaRPr/>
          </a:p>
        </p:txBody>
      </p:sp>
      <p:sp>
        <p:nvSpPr>
          <p:cNvPr id="318" name="Google Shape;318;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We already know that a pointer points to a location in memory and thus used to store address of variables. So, when we define a pointer to pointer. The first pointer is used to store the address of second pointer. That is why they are also known as double pointers.</a:t>
            </a:r>
            <a:endParaRPr/>
          </a:p>
          <a:p>
            <a:pPr indent="-342900" lvl="0" marL="342900" rtl="0" algn="l">
              <a:spcBef>
                <a:spcPts val="480"/>
              </a:spcBef>
              <a:spcAft>
                <a:spcPts val="0"/>
              </a:spcAft>
              <a:buClr>
                <a:schemeClr val="dk1"/>
              </a:buClr>
              <a:buSzPts val="2400"/>
              <a:buChar char="•"/>
            </a:pPr>
            <a:r>
              <a:rPr b="1" lang="en-US" sz="2400"/>
              <a:t>How to declare a pointer to pointer in C?</a:t>
            </a:r>
            <a:br>
              <a:rPr lang="en-US" sz="2400"/>
            </a:br>
            <a:r>
              <a:rPr lang="en-US" sz="2400"/>
              <a:t>Declaring Pointer to Pointer is similar to declaring pointer in C. The difference is we have to place an additional ‘*’ before the name of pointer.</a:t>
            </a:r>
            <a:br>
              <a:rPr lang="en-US" sz="2400"/>
            </a:br>
            <a:r>
              <a:rPr b="1" lang="en-US" sz="2400"/>
              <a:t>Syntax</a:t>
            </a:r>
            <a:r>
              <a:rPr lang="en-US" sz="2400"/>
              <a:t>:</a:t>
            </a:r>
            <a:endParaRPr/>
          </a:p>
          <a:p>
            <a:pPr indent="-342900" lvl="0" marL="342900" rtl="0" algn="l">
              <a:spcBef>
                <a:spcPts val="480"/>
              </a:spcBef>
              <a:spcAft>
                <a:spcPts val="0"/>
              </a:spcAft>
              <a:buClr>
                <a:schemeClr val="dk1"/>
              </a:buClr>
              <a:buSzPts val="2400"/>
              <a:buChar char="•"/>
            </a:pPr>
            <a:r>
              <a:rPr lang="en-US" sz="2400"/>
              <a:t>int **ptr; // declaring double pointers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3" name="Google Shape;10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Note:</a:t>
            </a:r>
            <a:r>
              <a:rPr lang="en-US" sz="2400"/>
              <a:t> You may obtain different value of address while using this code.</a:t>
            </a:r>
            <a:endParaRPr/>
          </a:p>
          <a:p>
            <a:pPr indent="-342900" lvl="0" marL="342900" rtl="0" algn="l">
              <a:spcBef>
                <a:spcPts val="480"/>
              </a:spcBef>
              <a:spcAft>
                <a:spcPts val="0"/>
              </a:spcAft>
              <a:buClr>
                <a:schemeClr val="dk1"/>
              </a:buClr>
              <a:buSzPts val="2400"/>
              <a:buChar char="•"/>
            </a:pPr>
            <a:r>
              <a:rPr lang="en-US" sz="2400"/>
              <a:t>In above source code, value 5 is stored in the memory location 2686778. var is just the name given to that location.</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324" name="Google Shape;324;p52"/>
          <p:cNvPicPr preferRelativeResize="0"/>
          <p:nvPr>
            <p:ph idx="1" type="body"/>
          </p:nvPr>
        </p:nvPicPr>
        <p:blipFill rotWithShape="1">
          <a:blip r:embed="rId3">
            <a:alphaModFix/>
          </a:blip>
          <a:srcRect b="0" l="0" r="0" t="0"/>
          <a:stretch/>
        </p:blipFill>
        <p:spPr>
          <a:xfrm>
            <a:off x="304800" y="1676400"/>
            <a:ext cx="8291788" cy="4114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330" name="Google Shape;330;p53"/>
          <p:cNvPicPr preferRelativeResize="0"/>
          <p:nvPr>
            <p:ph idx="1" type="body"/>
          </p:nvPr>
        </p:nvPicPr>
        <p:blipFill rotWithShape="1">
          <a:blip r:embed="rId3">
            <a:alphaModFix/>
          </a:blip>
          <a:srcRect b="0" l="0" r="0" t="0"/>
          <a:stretch/>
        </p:blipFill>
        <p:spPr>
          <a:xfrm>
            <a:off x="685800" y="1752600"/>
            <a:ext cx="7981219" cy="4419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457200" y="152400"/>
            <a:ext cx="82296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336" name="Google Shape;336;p54"/>
          <p:cNvSpPr txBox="1"/>
          <p:nvPr>
            <p:ph idx="1" type="body"/>
          </p:nvPr>
        </p:nvSpPr>
        <p:spPr>
          <a:xfrm>
            <a:off x="457200" y="960437"/>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#include&lt;stdio.h&gt;</a:t>
            </a:r>
            <a:endParaRPr/>
          </a:p>
          <a:p>
            <a:pPr indent="0" lvl="0" marL="0" rtl="0" algn="l">
              <a:spcBef>
                <a:spcPts val="480"/>
              </a:spcBef>
              <a:spcAft>
                <a:spcPts val="0"/>
              </a:spcAft>
              <a:buClr>
                <a:schemeClr val="dk1"/>
              </a:buClr>
              <a:buSzPts val="2400"/>
              <a:buNone/>
            </a:pPr>
            <a:r>
              <a:rPr lang="en-US" sz="2400"/>
              <a:t>int main() </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int var = 789; </a:t>
            </a:r>
            <a:endParaRPr/>
          </a:p>
          <a:p>
            <a:pPr indent="0" lvl="0" marL="0" rtl="0" algn="l">
              <a:spcBef>
                <a:spcPts val="480"/>
              </a:spcBef>
              <a:spcAft>
                <a:spcPts val="0"/>
              </a:spcAft>
              <a:buClr>
                <a:schemeClr val="dk1"/>
              </a:buClr>
              <a:buSzPts val="2400"/>
              <a:buNone/>
            </a:pPr>
            <a:r>
              <a:rPr lang="en-US" sz="2400"/>
              <a:t>    int *ptr2; </a:t>
            </a:r>
            <a:endParaRPr/>
          </a:p>
          <a:p>
            <a:pPr indent="0" lvl="0" marL="0" rtl="0" algn="l">
              <a:spcBef>
                <a:spcPts val="480"/>
              </a:spcBef>
              <a:spcAft>
                <a:spcPts val="0"/>
              </a:spcAft>
              <a:buClr>
                <a:schemeClr val="dk1"/>
              </a:buClr>
              <a:buSzPts val="2400"/>
              <a:buNone/>
            </a:pPr>
            <a:r>
              <a:rPr lang="en-US" sz="2400"/>
              <a:t>    int **ptr1; </a:t>
            </a:r>
            <a:endParaRPr/>
          </a:p>
          <a:p>
            <a:pPr indent="0" lvl="0" marL="0" rtl="0" algn="l">
              <a:spcBef>
                <a:spcPts val="480"/>
              </a:spcBef>
              <a:spcAft>
                <a:spcPts val="0"/>
              </a:spcAft>
              <a:buClr>
                <a:schemeClr val="dk1"/>
              </a:buClr>
              <a:buSzPts val="2400"/>
              <a:buNone/>
            </a:pPr>
            <a:r>
              <a:rPr lang="en-US" sz="2400"/>
              <a:t>    ptr2 = &amp;var; </a:t>
            </a:r>
            <a:endParaRPr/>
          </a:p>
          <a:p>
            <a:pPr indent="0" lvl="0" marL="0" rtl="0" algn="l">
              <a:spcBef>
                <a:spcPts val="480"/>
              </a:spcBef>
              <a:spcAft>
                <a:spcPts val="0"/>
              </a:spcAft>
              <a:buClr>
                <a:schemeClr val="dk1"/>
              </a:buClr>
              <a:buSzPts val="2400"/>
              <a:buNone/>
            </a:pPr>
            <a:r>
              <a:rPr lang="en-US" sz="2400"/>
              <a:t>    ptr1 = &amp;ptr2; </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n-US" sz="2400"/>
              <a:t>    printf("Value of var = %d\n", var ); </a:t>
            </a:r>
            <a:endParaRPr/>
          </a:p>
          <a:p>
            <a:pPr indent="0" lvl="0" marL="0" rtl="0" algn="l">
              <a:spcBef>
                <a:spcPts val="480"/>
              </a:spcBef>
              <a:spcAft>
                <a:spcPts val="0"/>
              </a:spcAft>
              <a:buClr>
                <a:schemeClr val="dk1"/>
              </a:buClr>
              <a:buSzPts val="2400"/>
              <a:buNone/>
            </a:pPr>
            <a:r>
              <a:rPr lang="en-US" sz="2400"/>
              <a:t>    printf("Value of var using single pointer = %d\n", *ptr2 ); </a:t>
            </a:r>
            <a:endParaRPr/>
          </a:p>
          <a:p>
            <a:pPr indent="0" lvl="0" marL="0" rtl="0" algn="l">
              <a:spcBef>
                <a:spcPts val="480"/>
              </a:spcBef>
              <a:spcAft>
                <a:spcPts val="0"/>
              </a:spcAft>
              <a:buClr>
                <a:schemeClr val="dk1"/>
              </a:buClr>
              <a:buSzPts val="2400"/>
              <a:buNone/>
            </a:pPr>
            <a:r>
              <a:rPr lang="en-US" sz="2400"/>
              <a:t>    printf("Value of var using double pointer = %d\n", **ptr1); </a:t>
            </a:r>
            <a:endParaRPr/>
          </a:p>
          <a:p>
            <a:pPr indent="0" lvl="0" marL="0" rtl="0" algn="l">
              <a:spcBef>
                <a:spcPts val="480"/>
              </a:spcBef>
              <a:spcAft>
                <a:spcPts val="0"/>
              </a:spcAft>
              <a:buClr>
                <a:schemeClr val="dk1"/>
              </a:buClr>
              <a:buSzPts val="2400"/>
              <a:buNone/>
            </a:pPr>
            <a:r>
              <a:rPr lang="en-US" sz="2400"/>
              <a:t>} </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Pointer Arithmetic in C</a:t>
            </a:r>
            <a:endParaRPr/>
          </a:p>
        </p:txBody>
      </p:sp>
      <p:sp>
        <p:nvSpPr>
          <p:cNvPr id="342" name="Google Shape;342;p55"/>
          <p:cNvSpPr txBox="1"/>
          <p:nvPr>
            <p:ph idx="1" type="body"/>
          </p:nvPr>
        </p:nvSpPr>
        <p:spPr>
          <a:xfrm>
            <a:off x="457200" y="1447800"/>
            <a:ext cx="82296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We can perform arithmetic operations on the pointers like addition, subtraction, etc. </a:t>
            </a:r>
            <a:endParaRPr sz="2400"/>
          </a:p>
          <a:p>
            <a:pPr indent="-342900" lvl="0" marL="342900" rtl="0" algn="l">
              <a:spcBef>
                <a:spcPts val="480"/>
              </a:spcBef>
              <a:spcAft>
                <a:spcPts val="0"/>
              </a:spcAft>
              <a:buClr>
                <a:schemeClr val="dk1"/>
              </a:buClr>
              <a:buSzPts val="2400"/>
              <a:buChar char="•"/>
            </a:pPr>
            <a:r>
              <a:rPr lang="en-US" sz="2400"/>
              <a:t>However, as we know that pointer contains the address, the result of an arithmetic operation performed on the pointer will also be a pointer if the other operand is of type integer. </a:t>
            </a:r>
            <a:endParaRPr sz="2400"/>
          </a:p>
          <a:p>
            <a:pPr indent="-342900" lvl="0" marL="342900" rtl="0" algn="l">
              <a:spcBef>
                <a:spcPts val="480"/>
              </a:spcBef>
              <a:spcAft>
                <a:spcPts val="0"/>
              </a:spcAft>
              <a:buClr>
                <a:schemeClr val="dk1"/>
              </a:buClr>
              <a:buSzPts val="2400"/>
              <a:buChar char="•"/>
            </a:pPr>
            <a:r>
              <a:rPr lang="en-US" sz="2400"/>
              <a:t>In pointer-from-pointer subtraction, the result will be an integer value. Following arithmetic operations are possible on the pointer in C language:</a:t>
            </a:r>
            <a:endParaRPr/>
          </a:p>
          <a:p>
            <a:pPr indent="-342900" lvl="0" marL="342900" rtl="0" algn="l">
              <a:spcBef>
                <a:spcPts val="480"/>
              </a:spcBef>
              <a:spcAft>
                <a:spcPts val="0"/>
              </a:spcAft>
              <a:buClr>
                <a:schemeClr val="dk1"/>
              </a:buClr>
              <a:buSzPts val="2400"/>
              <a:buChar char="•"/>
            </a:pPr>
            <a:r>
              <a:rPr lang="en-US" sz="2400"/>
              <a:t>Increment</a:t>
            </a:r>
            <a:endParaRPr/>
          </a:p>
          <a:p>
            <a:pPr indent="-342900" lvl="0" marL="342900" rtl="0" algn="l">
              <a:spcBef>
                <a:spcPts val="480"/>
              </a:spcBef>
              <a:spcAft>
                <a:spcPts val="0"/>
              </a:spcAft>
              <a:buClr>
                <a:schemeClr val="dk1"/>
              </a:buClr>
              <a:buSzPts val="2400"/>
              <a:buChar char="•"/>
            </a:pPr>
            <a:r>
              <a:rPr lang="en-US" sz="2400"/>
              <a:t>Decrement</a:t>
            </a:r>
            <a:endParaRPr/>
          </a:p>
          <a:p>
            <a:pPr indent="-342900" lvl="0" marL="342900" rtl="0" algn="l">
              <a:spcBef>
                <a:spcPts val="480"/>
              </a:spcBef>
              <a:spcAft>
                <a:spcPts val="0"/>
              </a:spcAft>
              <a:buClr>
                <a:schemeClr val="dk1"/>
              </a:buClr>
              <a:buSzPts val="2400"/>
              <a:buChar char="•"/>
            </a:pPr>
            <a:r>
              <a:rPr lang="en-US" sz="2400"/>
              <a:t>Addition</a:t>
            </a:r>
            <a:endParaRPr/>
          </a:p>
          <a:p>
            <a:pPr indent="-342900" lvl="0" marL="342900" rtl="0" algn="l">
              <a:spcBef>
                <a:spcPts val="480"/>
              </a:spcBef>
              <a:spcAft>
                <a:spcPts val="0"/>
              </a:spcAft>
              <a:buClr>
                <a:schemeClr val="dk1"/>
              </a:buClr>
              <a:buSzPts val="2400"/>
              <a:buChar char="•"/>
            </a:pPr>
            <a:r>
              <a:rPr lang="en-US" sz="2400"/>
              <a:t>Subtraction</a:t>
            </a:r>
            <a:endParaRPr/>
          </a:p>
          <a:p>
            <a:pPr indent="-342900" lvl="0" marL="342900" rtl="0" algn="l">
              <a:spcBef>
                <a:spcPts val="480"/>
              </a:spcBef>
              <a:spcAft>
                <a:spcPts val="0"/>
              </a:spcAft>
              <a:buClr>
                <a:schemeClr val="dk1"/>
              </a:buClr>
              <a:buSzPts val="2400"/>
              <a:buChar char="•"/>
            </a:pPr>
            <a:r>
              <a:rPr lang="en-US" sz="2400"/>
              <a:t>Comparison</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Incrementing Pointer in C</a:t>
            </a:r>
            <a:endParaRPr/>
          </a:p>
        </p:txBody>
      </p:sp>
      <p:sp>
        <p:nvSpPr>
          <p:cNvPr id="348" name="Google Shape;348;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If we increment a pointer by 1, the pointer will start pointing to the immediate next location. </a:t>
            </a:r>
            <a:endParaRPr sz="2400"/>
          </a:p>
          <a:p>
            <a:pPr indent="-342900" lvl="0" marL="342900" rtl="0" algn="l">
              <a:spcBef>
                <a:spcPts val="480"/>
              </a:spcBef>
              <a:spcAft>
                <a:spcPts val="0"/>
              </a:spcAft>
              <a:buClr>
                <a:schemeClr val="dk1"/>
              </a:buClr>
              <a:buSzPts val="2400"/>
              <a:buChar char="•"/>
            </a:pPr>
            <a:r>
              <a:rPr lang="en-US" sz="2400"/>
              <a:t>This is somewhat different from the general arithmetic since the value of the pointer will get increased by the size of the data type to which the pointer is pointing.</a:t>
            </a:r>
            <a:endParaRPr/>
          </a:p>
          <a:p>
            <a:pPr indent="-342900" lvl="0" marL="342900" rtl="0" algn="l">
              <a:spcBef>
                <a:spcPts val="480"/>
              </a:spcBef>
              <a:spcAft>
                <a:spcPts val="0"/>
              </a:spcAft>
              <a:buClr>
                <a:schemeClr val="dk1"/>
              </a:buClr>
              <a:buSzPts val="2400"/>
              <a:buChar char="•"/>
            </a:pPr>
            <a:r>
              <a:rPr lang="en-US" sz="2400"/>
              <a:t>We can traverse an array by using the increment operation on a pointer which will keep pointing to every element of the array, perform some operation on that, and update itself in a loop.</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7"/>
          <p:cNvSpPr txBox="1"/>
          <p:nvPr>
            <p:ph idx="1" type="body"/>
          </p:nvPr>
        </p:nvSpPr>
        <p:spPr>
          <a:xfrm>
            <a:off x="457200" y="381000"/>
            <a:ext cx="8229600" cy="61722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800"/>
              <a:buChar char="•"/>
            </a:pPr>
            <a:r>
              <a:rPr b="1" lang="en-US" sz="2800"/>
              <a:t>Decrementing Pointer in C</a:t>
            </a:r>
            <a:endParaRPr b="1" sz="2800"/>
          </a:p>
          <a:p>
            <a:pPr indent="-342900" lvl="0" marL="342900" rtl="0" algn="l">
              <a:spcBef>
                <a:spcPts val="480"/>
              </a:spcBef>
              <a:spcAft>
                <a:spcPts val="0"/>
              </a:spcAft>
              <a:buClr>
                <a:schemeClr val="dk1"/>
              </a:buClr>
              <a:buSzPts val="2400"/>
              <a:buChar char="•"/>
            </a:pPr>
            <a:r>
              <a:rPr lang="en-US" sz="2400"/>
              <a:t>Like increment, we can decrement a pointer variable. </a:t>
            </a:r>
            <a:endParaRPr sz="2400"/>
          </a:p>
          <a:p>
            <a:pPr indent="-342900" lvl="0" marL="342900" rtl="0" algn="l">
              <a:spcBef>
                <a:spcPts val="480"/>
              </a:spcBef>
              <a:spcAft>
                <a:spcPts val="0"/>
              </a:spcAft>
              <a:buClr>
                <a:schemeClr val="dk1"/>
              </a:buClr>
              <a:buSzPts val="2400"/>
              <a:buChar char="•"/>
            </a:pPr>
            <a:r>
              <a:rPr lang="en-US" sz="2400"/>
              <a:t>If we decrement a pointer, it will start pointing to the previous location.</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560"/>
              </a:spcBef>
              <a:spcAft>
                <a:spcPts val="0"/>
              </a:spcAft>
              <a:buClr>
                <a:schemeClr val="dk1"/>
              </a:buClr>
              <a:buSzPts val="2800"/>
              <a:buChar char="•"/>
            </a:pPr>
            <a:r>
              <a:rPr b="1" lang="en-US" sz="2800"/>
              <a:t>C Pointer Addition</a:t>
            </a:r>
            <a:endParaRPr/>
          </a:p>
          <a:p>
            <a:pPr indent="-342900" lvl="0" marL="342900" rtl="0" algn="l">
              <a:spcBef>
                <a:spcPts val="480"/>
              </a:spcBef>
              <a:spcAft>
                <a:spcPts val="0"/>
              </a:spcAft>
              <a:buClr>
                <a:schemeClr val="dk1"/>
              </a:buClr>
              <a:buSzPts val="2400"/>
              <a:buChar char="•"/>
            </a:pPr>
            <a:r>
              <a:rPr lang="en-US" sz="2400"/>
              <a:t>We can add a value to the pointer variable. The formula of adding value to pointer is given below:</a:t>
            </a:r>
            <a:endParaRPr/>
          </a:p>
          <a:p>
            <a:pPr indent="-285750" lvl="1" marL="742950" rtl="0" algn="l">
              <a:spcBef>
                <a:spcPts val="480"/>
              </a:spcBef>
              <a:spcAft>
                <a:spcPts val="0"/>
              </a:spcAft>
              <a:buClr>
                <a:schemeClr val="dk1"/>
              </a:buClr>
              <a:buSzPts val="2400"/>
              <a:buChar char="–"/>
            </a:pPr>
            <a:r>
              <a:rPr lang="en-US" sz="2400"/>
              <a:t>p=p+3;   //adding 3 to pointer variable    </a:t>
            </a:r>
            <a:endParaRPr/>
          </a:p>
          <a:p>
            <a:pPr indent="-165100" lvl="0" marL="342900" rtl="0" algn="l">
              <a:spcBef>
                <a:spcPts val="560"/>
              </a:spcBef>
              <a:spcAft>
                <a:spcPts val="0"/>
              </a:spcAft>
              <a:buClr>
                <a:schemeClr val="dk1"/>
              </a:buClr>
              <a:buSzPts val="2800"/>
              <a:buNone/>
            </a:pPr>
            <a:r>
              <a:t/>
            </a:r>
            <a:endParaRPr b="1" sz="2800"/>
          </a:p>
          <a:p>
            <a:pPr indent="-342900" lvl="0" marL="342900" rtl="0" algn="l">
              <a:spcBef>
                <a:spcPts val="560"/>
              </a:spcBef>
              <a:spcAft>
                <a:spcPts val="0"/>
              </a:spcAft>
              <a:buClr>
                <a:schemeClr val="dk1"/>
              </a:buClr>
              <a:buSzPts val="2800"/>
              <a:buChar char="•"/>
            </a:pPr>
            <a:r>
              <a:rPr b="1" lang="en-US" sz="2800"/>
              <a:t>C Pointer Subtraction</a:t>
            </a:r>
            <a:endParaRPr/>
          </a:p>
          <a:p>
            <a:pPr indent="-342900" lvl="0" marL="342900" rtl="0" algn="l">
              <a:spcBef>
                <a:spcPts val="480"/>
              </a:spcBef>
              <a:spcAft>
                <a:spcPts val="0"/>
              </a:spcAft>
              <a:buClr>
                <a:schemeClr val="dk1"/>
              </a:buClr>
              <a:buSzPts val="2400"/>
              <a:buChar char="•"/>
            </a:pPr>
            <a:r>
              <a:rPr lang="en-US" sz="2400"/>
              <a:t>Like pointer addition, we can subtract a value from the pointer variable. Subtracting any number from a pointer will give an address. </a:t>
            </a:r>
            <a:endParaRPr sz="2400"/>
          </a:p>
          <a:p>
            <a:pPr indent="-342900" lvl="0" marL="342900" rtl="0" algn="l">
              <a:spcBef>
                <a:spcPts val="480"/>
              </a:spcBef>
              <a:spcAft>
                <a:spcPts val="0"/>
              </a:spcAft>
              <a:buClr>
                <a:schemeClr val="dk1"/>
              </a:buClr>
              <a:buSzPts val="2400"/>
              <a:buChar char="•"/>
            </a:pPr>
            <a:r>
              <a:rPr lang="en-US" sz="2400"/>
              <a:t>p=p-3; //subtracting 3 from pointer variable </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Illegal arithmetic with pointers</a:t>
            </a:r>
            <a:endParaRPr/>
          </a:p>
        </p:txBody>
      </p:sp>
      <p:sp>
        <p:nvSpPr>
          <p:cNvPr id="359" name="Google Shape;359;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Address + Address = illegal</a:t>
            </a:r>
            <a:endParaRPr/>
          </a:p>
          <a:p>
            <a:pPr indent="-342900" lvl="0" marL="342900" rtl="0" algn="l">
              <a:spcBef>
                <a:spcPts val="560"/>
              </a:spcBef>
              <a:spcAft>
                <a:spcPts val="0"/>
              </a:spcAft>
              <a:buClr>
                <a:schemeClr val="dk1"/>
              </a:buClr>
              <a:buSzPts val="2800"/>
              <a:buChar char="•"/>
            </a:pPr>
            <a:r>
              <a:rPr lang="en-US" sz="2800"/>
              <a:t>Address * Address = illegal</a:t>
            </a:r>
            <a:endParaRPr/>
          </a:p>
          <a:p>
            <a:pPr indent="-342900" lvl="0" marL="342900" rtl="0" algn="l">
              <a:spcBef>
                <a:spcPts val="560"/>
              </a:spcBef>
              <a:spcAft>
                <a:spcPts val="0"/>
              </a:spcAft>
              <a:buClr>
                <a:schemeClr val="dk1"/>
              </a:buClr>
              <a:buSzPts val="2800"/>
              <a:buChar char="•"/>
            </a:pPr>
            <a:r>
              <a:rPr lang="en-US" sz="2800"/>
              <a:t>Address % Address = illegal</a:t>
            </a:r>
            <a:endParaRPr/>
          </a:p>
          <a:p>
            <a:pPr indent="-342900" lvl="0" marL="342900" rtl="0" algn="l">
              <a:spcBef>
                <a:spcPts val="560"/>
              </a:spcBef>
              <a:spcAft>
                <a:spcPts val="0"/>
              </a:spcAft>
              <a:buClr>
                <a:schemeClr val="dk1"/>
              </a:buClr>
              <a:buSzPts val="2800"/>
              <a:buChar char="•"/>
            </a:pPr>
            <a:r>
              <a:rPr lang="en-US" sz="2800"/>
              <a:t>Address / Address = illegal</a:t>
            </a:r>
            <a:endParaRPr/>
          </a:p>
          <a:p>
            <a:pPr indent="-342900" lvl="0" marL="342900" rtl="0" algn="l">
              <a:spcBef>
                <a:spcPts val="560"/>
              </a:spcBef>
              <a:spcAft>
                <a:spcPts val="0"/>
              </a:spcAft>
              <a:buClr>
                <a:schemeClr val="dk1"/>
              </a:buClr>
              <a:buSzPts val="2800"/>
              <a:buChar char="•"/>
            </a:pPr>
            <a:r>
              <a:rPr lang="en-US" sz="2800"/>
              <a:t>Address &amp; Address = illegal</a:t>
            </a:r>
            <a:endParaRPr/>
          </a:p>
          <a:p>
            <a:pPr indent="-342900" lvl="0" marL="342900" rtl="0" algn="l">
              <a:spcBef>
                <a:spcPts val="560"/>
              </a:spcBef>
              <a:spcAft>
                <a:spcPts val="0"/>
              </a:spcAft>
              <a:buClr>
                <a:schemeClr val="dk1"/>
              </a:buClr>
              <a:buSzPts val="2800"/>
              <a:buChar char="•"/>
            </a:pPr>
            <a:r>
              <a:rPr lang="en-US" sz="2800"/>
              <a:t>Address ^ Address = illegal</a:t>
            </a:r>
            <a:endParaRPr/>
          </a:p>
          <a:p>
            <a:pPr indent="-342900" lvl="0" marL="342900" rtl="0" algn="l">
              <a:spcBef>
                <a:spcPts val="560"/>
              </a:spcBef>
              <a:spcAft>
                <a:spcPts val="0"/>
              </a:spcAft>
              <a:buClr>
                <a:schemeClr val="dk1"/>
              </a:buClr>
              <a:buSzPts val="2800"/>
              <a:buChar char="•"/>
            </a:pPr>
            <a:r>
              <a:rPr lang="en-US" sz="2800"/>
              <a:t>Address | Address = illegal</a:t>
            </a:r>
            <a:endParaRPr/>
          </a:p>
          <a:p>
            <a:pPr indent="-342900" lvl="0" marL="342900" rtl="0" algn="l">
              <a:spcBef>
                <a:spcPts val="560"/>
              </a:spcBef>
              <a:spcAft>
                <a:spcPts val="0"/>
              </a:spcAft>
              <a:buClr>
                <a:schemeClr val="dk1"/>
              </a:buClr>
              <a:buSzPts val="2800"/>
              <a:buChar char="•"/>
            </a:pPr>
            <a:r>
              <a:rPr lang="en-US" sz="2800"/>
              <a:t>~Address = illegal</a:t>
            </a:r>
            <a:endParaRPr/>
          </a:p>
          <a:p>
            <a:pPr indent="-165100" lvl="0" marL="342900" rtl="0" algn="l">
              <a:spcBef>
                <a:spcPts val="560"/>
              </a:spcBef>
              <a:spcAft>
                <a:spcPts val="0"/>
              </a:spcAft>
              <a:buClr>
                <a:schemeClr val="dk1"/>
              </a:buClr>
              <a:buSzPts val="2800"/>
              <a:buNone/>
            </a:pPr>
            <a:r>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graphicFrame>
        <p:nvGraphicFramePr>
          <p:cNvPr id="109" name="Google Shape;109;p17"/>
          <p:cNvGraphicFramePr/>
          <p:nvPr/>
        </p:nvGraphicFramePr>
        <p:xfrm>
          <a:off x="3429000" y="1447800"/>
          <a:ext cx="3000000" cy="3000000"/>
        </p:xfrm>
        <a:graphic>
          <a:graphicData uri="http://schemas.openxmlformats.org/drawingml/2006/table">
            <a:tbl>
              <a:tblPr bandRow="1" firstRow="1">
                <a:noFill/>
                <a:tableStyleId>{1547A721-A31D-4947-9BA4-AC8A0FC4508D}</a:tableStyleId>
              </a:tblPr>
              <a:tblGrid>
                <a:gridCol w="2667000"/>
              </a:tblGrid>
              <a:tr h="370850">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solidFill>
                          <a:srgbClr val="FF0000"/>
                        </a:solidFill>
                      </a:endParaRPr>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110" name="Google Shape;110;p17"/>
          <p:cNvSpPr txBox="1"/>
          <p:nvPr/>
        </p:nvSpPr>
        <p:spPr>
          <a:xfrm>
            <a:off x="2743200" y="1442936"/>
            <a:ext cx="6858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213</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212</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211</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210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209</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208</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207</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206</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205</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204</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203</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202</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201</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200</a:t>
            </a:r>
            <a:endParaRPr/>
          </a:p>
        </p:txBody>
      </p:sp>
      <p:sp>
        <p:nvSpPr>
          <p:cNvPr id="111" name="Google Shape;111;p17"/>
          <p:cNvSpPr txBox="1"/>
          <p:nvPr/>
        </p:nvSpPr>
        <p:spPr>
          <a:xfrm>
            <a:off x="6477000" y="3429000"/>
            <a:ext cx="17526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Memory Hierarchy</a:t>
            </a:r>
            <a:endParaRPr b="1"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Pointer variables</a:t>
            </a:r>
            <a:endParaRPr/>
          </a:p>
        </p:txBody>
      </p:sp>
      <p:sp>
        <p:nvSpPr>
          <p:cNvPr id="117" name="Google Shape;11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In C, you can create a special variable that stores the address (rather than the value). This variable is called pointer variable or simply a pointer.</a:t>
            </a:r>
            <a:endParaRPr/>
          </a:p>
          <a:p>
            <a:pPr indent="-342900" lvl="0" marL="342900" rtl="0" algn="l">
              <a:spcBef>
                <a:spcPts val="480"/>
              </a:spcBef>
              <a:spcAft>
                <a:spcPts val="0"/>
              </a:spcAft>
              <a:buClr>
                <a:schemeClr val="dk1"/>
              </a:buClr>
              <a:buSzPts val="2400"/>
              <a:buChar char="•"/>
            </a:pPr>
            <a:r>
              <a:rPr b="1" lang="en-US" sz="2400"/>
              <a:t>How to create a pointer variable?</a:t>
            </a:r>
            <a:endParaRPr sz="2400"/>
          </a:p>
          <a:p>
            <a:pPr indent="-342900" lvl="0" marL="342900" rtl="0" algn="l">
              <a:spcBef>
                <a:spcPts val="480"/>
              </a:spcBef>
              <a:spcAft>
                <a:spcPts val="0"/>
              </a:spcAft>
              <a:buClr>
                <a:schemeClr val="dk1"/>
              </a:buClr>
              <a:buSzPts val="2400"/>
              <a:buChar char="•"/>
            </a:pPr>
            <a:r>
              <a:rPr lang="en-US" sz="2400"/>
              <a:t>data_type* pointer_variable_name; </a:t>
            </a:r>
            <a:endParaRPr sz="2400"/>
          </a:p>
          <a:p>
            <a:pPr indent="-285750" lvl="1" marL="742950" rtl="0" algn="l">
              <a:spcBef>
                <a:spcPts val="480"/>
              </a:spcBef>
              <a:spcAft>
                <a:spcPts val="0"/>
              </a:spcAft>
              <a:buClr>
                <a:schemeClr val="dk1"/>
              </a:buClr>
              <a:buSzPts val="2400"/>
              <a:buChar char="–"/>
            </a:pPr>
            <a:r>
              <a:rPr lang="en-US" sz="2400"/>
              <a:t>int* p;</a:t>
            </a:r>
            <a:endParaRPr/>
          </a:p>
          <a:p>
            <a:pPr indent="-342900" lvl="0" marL="342900" rtl="0" algn="l">
              <a:spcBef>
                <a:spcPts val="480"/>
              </a:spcBef>
              <a:spcAft>
                <a:spcPts val="0"/>
              </a:spcAft>
              <a:buClr>
                <a:schemeClr val="dk1"/>
              </a:buClr>
              <a:buSzPts val="2400"/>
              <a:buChar char="•"/>
            </a:pPr>
            <a:r>
              <a:rPr lang="en-US" sz="2400"/>
              <a:t>Above statement defines, p as pointer variable of type int.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Advantages of Pointer</a:t>
            </a:r>
            <a:endParaRPr/>
          </a:p>
        </p:txBody>
      </p:sp>
      <p:sp>
        <p:nvSpPr>
          <p:cNvPr id="123" name="Google Shape;123;p19"/>
          <p:cNvSpPr txBox="1"/>
          <p:nvPr>
            <p:ph idx="1" type="body"/>
          </p:nvPr>
        </p:nvSpPr>
        <p:spPr>
          <a:xfrm>
            <a:off x="457200" y="1295400"/>
            <a:ext cx="8229600" cy="5257800"/>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2400"/>
              <a:buFont typeface="Calibri"/>
              <a:buAutoNum type="arabicPeriod"/>
            </a:pPr>
            <a:r>
              <a:rPr lang="en-US" sz="2400"/>
              <a:t>pointers are more efficient in handling arrays &amp; data tables.</a:t>
            </a:r>
            <a:endParaRPr/>
          </a:p>
          <a:p>
            <a:pPr indent="-514350" lvl="0" marL="514350" rtl="0" algn="l">
              <a:spcBef>
                <a:spcPts val="480"/>
              </a:spcBef>
              <a:spcAft>
                <a:spcPts val="0"/>
              </a:spcAft>
              <a:buClr>
                <a:schemeClr val="dk1"/>
              </a:buClr>
              <a:buSzPts val="2400"/>
              <a:buFont typeface="Calibri"/>
              <a:buAutoNum type="arabicPeriod"/>
            </a:pPr>
            <a:r>
              <a:rPr lang="en-US" sz="2400"/>
              <a:t>Pointers can be used to return multiple values from a function via function arguments.</a:t>
            </a:r>
            <a:endParaRPr/>
          </a:p>
          <a:p>
            <a:pPr indent="-514350" lvl="0" marL="514350" rtl="0" algn="l">
              <a:spcBef>
                <a:spcPts val="480"/>
              </a:spcBef>
              <a:spcAft>
                <a:spcPts val="0"/>
              </a:spcAft>
              <a:buClr>
                <a:schemeClr val="dk1"/>
              </a:buClr>
              <a:buSzPts val="2400"/>
              <a:buFont typeface="Calibri"/>
              <a:buAutoNum type="arabicPeriod"/>
            </a:pPr>
            <a:r>
              <a:rPr lang="en-US" sz="2400"/>
              <a:t>pointers permit references to functions  &amp; there by facilitating passing of functions as arguments to other functions .</a:t>
            </a:r>
            <a:endParaRPr/>
          </a:p>
          <a:p>
            <a:pPr indent="-514350" lvl="0" marL="514350" rtl="0" algn="l">
              <a:spcBef>
                <a:spcPts val="480"/>
              </a:spcBef>
              <a:spcAft>
                <a:spcPts val="0"/>
              </a:spcAft>
              <a:buClr>
                <a:schemeClr val="dk1"/>
              </a:buClr>
              <a:buSzPts val="2400"/>
              <a:buFont typeface="Calibri"/>
              <a:buAutoNum type="arabicPeriod"/>
            </a:pPr>
            <a:r>
              <a:rPr lang="en-US" sz="2400"/>
              <a:t>The use of pointers arrays to character strings results in saving of data storage space in memory.</a:t>
            </a:r>
            <a:endParaRPr/>
          </a:p>
          <a:p>
            <a:pPr indent="-514350" lvl="0" marL="514350" rtl="0" algn="l">
              <a:spcBef>
                <a:spcPts val="480"/>
              </a:spcBef>
              <a:spcAft>
                <a:spcPts val="0"/>
              </a:spcAft>
              <a:buClr>
                <a:schemeClr val="dk1"/>
              </a:buClr>
              <a:buSzPts val="2400"/>
              <a:buFont typeface="Calibri"/>
              <a:buAutoNum type="arabicPeriod"/>
            </a:pPr>
            <a:r>
              <a:rPr lang="en-US" sz="2400"/>
              <a:t>Pointers allow C to support  dynamic memory management.</a:t>
            </a:r>
            <a:endParaRPr/>
          </a:p>
          <a:p>
            <a:pPr indent="-514350" lvl="0" marL="514350" rtl="0" algn="l">
              <a:spcBef>
                <a:spcPts val="480"/>
              </a:spcBef>
              <a:spcAft>
                <a:spcPts val="0"/>
              </a:spcAft>
              <a:buClr>
                <a:schemeClr val="dk1"/>
              </a:buClr>
              <a:buSzPts val="2400"/>
              <a:buFont typeface="Calibri"/>
              <a:buAutoNum type="arabicPeriod"/>
            </a:pPr>
            <a:r>
              <a:rPr lang="en-US" sz="2400"/>
              <a:t>Pointers provide an efficient tool for manipulating dynamic data structures. Such as structures, linked lists, queues, stacks &amp; trees.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Disadvantages of Pointer</a:t>
            </a:r>
            <a:endParaRPr/>
          </a:p>
        </p:txBody>
      </p:sp>
      <p:sp>
        <p:nvSpPr>
          <p:cNvPr id="129" name="Google Shape;12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dk1"/>
              </a:buClr>
              <a:buSzPts val="2400"/>
              <a:buFont typeface="Calibri"/>
              <a:buAutoNum type="arabicPeriod"/>
            </a:pPr>
            <a:r>
              <a:rPr lang="en-US" sz="2400"/>
              <a:t>Pointers are a little complex to understand.</a:t>
            </a:r>
            <a:endParaRPr/>
          </a:p>
          <a:p>
            <a:pPr indent="-457200" lvl="0" marL="457200" rtl="0" algn="l">
              <a:spcBef>
                <a:spcPts val="480"/>
              </a:spcBef>
              <a:spcAft>
                <a:spcPts val="0"/>
              </a:spcAft>
              <a:buClr>
                <a:schemeClr val="dk1"/>
              </a:buClr>
              <a:buSzPts val="2400"/>
              <a:buFont typeface="Calibri"/>
              <a:buAutoNum type="arabicPeriod"/>
            </a:pPr>
            <a:r>
              <a:rPr lang="en-US" sz="2400"/>
              <a:t>Pointers can lead to various errors such as segmentation faults or can access a memory location which is not required at all</a:t>
            </a:r>
            <a:r>
              <a:rPr lang="en-US" sz="2400">
                <a:solidFill>
                  <a:srgbClr val="FF0000"/>
                </a:solidFill>
              </a:rPr>
              <a:t>. (A segmentation fault occurs when your program attempts to access an area of memory that it is not allowed to access)</a:t>
            </a:r>
            <a:endParaRPr sz="2400">
              <a:solidFill>
                <a:srgbClr val="FF0000"/>
              </a:solidFill>
            </a:endParaRPr>
          </a:p>
          <a:p>
            <a:pPr indent="-457200" lvl="0" marL="457200" rtl="0" algn="l">
              <a:spcBef>
                <a:spcPts val="480"/>
              </a:spcBef>
              <a:spcAft>
                <a:spcPts val="0"/>
              </a:spcAft>
              <a:buClr>
                <a:schemeClr val="dk1"/>
              </a:buClr>
              <a:buSzPts val="2400"/>
              <a:buFont typeface="Calibri"/>
              <a:buAutoNum type="arabicPeriod"/>
            </a:pPr>
            <a:r>
              <a:rPr lang="en-US" sz="2400"/>
              <a:t>If an incorrect value is provided to a pointer, it may cause memory corruption.</a:t>
            </a:r>
            <a:endParaRPr/>
          </a:p>
          <a:p>
            <a:pPr indent="-457200" lvl="0" marL="457200" rtl="0" algn="l">
              <a:spcBef>
                <a:spcPts val="480"/>
              </a:spcBef>
              <a:spcAft>
                <a:spcPts val="0"/>
              </a:spcAft>
              <a:buClr>
                <a:schemeClr val="dk1"/>
              </a:buClr>
              <a:buSzPts val="2400"/>
              <a:buFont typeface="Calibri"/>
              <a:buAutoNum type="arabicPeriod"/>
            </a:pPr>
            <a:r>
              <a:rPr lang="en-US" sz="2400"/>
              <a:t>Pointers are also responsible for memory leakage.</a:t>
            </a:r>
            <a:endParaRPr/>
          </a:p>
          <a:p>
            <a:pPr indent="-457200" lvl="0" marL="457200" rtl="0" algn="l">
              <a:spcBef>
                <a:spcPts val="480"/>
              </a:spcBef>
              <a:spcAft>
                <a:spcPts val="0"/>
              </a:spcAft>
              <a:buClr>
                <a:schemeClr val="dk1"/>
              </a:buClr>
              <a:buSzPts val="2400"/>
              <a:buFont typeface="Calibri"/>
              <a:buAutoNum type="arabicPeriod"/>
            </a:pPr>
            <a:r>
              <a:rPr lang="en-US" sz="2400"/>
              <a:t>Pointers are comparatively slower than that of the variables.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Reference operator (&amp;) and Dereference operator (*)</a:t>
            </a:r>
            <a:endParaRPr/>
          </a:p>
        </p:txBody>
      </p:sp>
      <p:sp>
        <p:nvSpPr>
          <p:cNvPr id="135" name="Google Shape;135;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As discussed, &amp; is called reference operator. It gives you the address of a variable.</a:t>
            </a:r>
            <a:endParaRPr/>
          </a:p>
          <a:p>
            <a:pPr indent="-342900" lvl="0" marL="342900" rtl="0" algn="l">
              <a:spcBef>
                <a:spcPts val="480"/>
              </a:spcBef>
              <a:spcAft>
                <a:spcPts val="0"/>
              </a:spcAft>
              <a:buClr>
                <a:schemeClr val="dk1"/>
              </a:buClr>
              <a:buSzPts val="2400"/>
              <a:buChar char="•"/>
            </a:pPr>
            <a:r>
              <a:rPr lang="en-US" sz="2400"/>
              <a:t>Likewise, there is another operator that gets you the value from the address, it is called a dereference operator  *.</a:t>
            </a:r>
            <a:endParaRPr/>
          </a:p>
          <a:p>
            <a:pPr indent="-342900" lvl="0" marL="342900" rtl="0" algn="l">
              <a:spcBef>
                <a:spcPts val="480"/>
              </a:spcBef>
              <a:spcAft>
                <a:spcPts val="0"/>
              </a:spcAft>
              <a:buClr>
                <a:schemeClr val="dk1"/>
              </a:buClr>
              <a:buSzPts val="2400"/>
              <a:buChar char="•"/>
            </a:pPr>
            <a:r>
              <a:rPr lang="en-US" sz="2400"/>
              <a:t>Below example clearly demonstrates the use of pointers, reference operator and dereference operator.</a:t>
            </a:r>
            <a:endParaRPr/>
          </a:p>
          <a:p>
            <a:pPr indent="-342900" lvl="0" marL="342900" rtl="0" algn="l">
              <a:spcBef>
                <a:spcPts val="480"/>
              </a:spcBef>
              <a:spcAft>
                <a:spcPts val="0"/>
              </a:spcAft>
              <a:buClr>
                <a:schemeClr val="dk1"/>
              </a:buClr>
              <a:buSzPts val="2400"/>
              <a:buChar char="•"/>
            </a:pPr>
            <a:r>
              <a:rPr b="1" lang="en-US" sz="2400"/>
              <a:t>Note:</a:t>
            </a:r>
            <a:r>
              <a:rPr lang="en-US" sz="2400"/>
              <a:t> The * sign when declaring a pointer is not a dereference operator. It is just a similar notation that creates a pointer.</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