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Unit 9</a:t>
            </a:r>
            <a:endParaRPr/>
          </a:p>
        </p:txBody>
      </p:sp>
      <p:sp>
        <p:nvSpPr>
          <p:cNvPr id="85" name="Google Shape;85;p1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rPr lang="en-US"/>
              <a:t>Structure and Union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39" name="Google Shape;139;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200"/>
              <a:buNone/>
            </a:pPr>
            <a:r>
              <a:rPr lang="en-US" sz="2200"/>
              <a:t> // adding feet</a:t>
            </a:r>
            <a:endParaRPr/>
          </a:p>
          <a:p>
            <a:pPr indent="0" lvl="0" marL="0" rtl="0" algn="l">
              <a:spcBef>
                <a:spcPts val="440"/>
              </a:spcBef>
              <a:spcAft>
                <a:spcPts val="0"/>
              </a:spcAft>
              <a:buClr>
                <a:schemeClr val="dk1"/>
              </a:buClr>
              <a:buSzPts val="2200"/>
              <a:buNone/>
            </a:pPr>
            <a:r>
              <a:rPr lang="en-US" sz="2200"/>
              <a:t>    sum.feet = dist1.feet + dist2.feet;</a:t>
            </a:r>
            <a:endParaRPr/>
          </a:p>
          <a:p>
            <a:pPr indent="0" lvl="0" marL="0" rtl="0" algn="l">
              <a:spcBef>
                <a:spcPts val="440"/>
              </a:spcBef>
              <a:spcAft>
                <a:spcPts val="0"/>
              </a:spcAft>
              <a:buClr>
                <a:schemeClr val="dk1"/>
              </a:buClr>
              <a:buSzPts val="2200"/>
              <a:buNone/>
            </a:pPr>
            <a:r>
              <a:rPr lang="en-US" sz="2200"/>
              <a:t>    // adding inches</a:t>
            </a:r>
            <a:endParaRPr/>
          </a:p>
          <a:p>
            <a:pPr indent="0" lvl="0" marL="0" rtl="0" algn="l">
              <a:spcBef>
                <a:spcPts val="440"/>
              </a:spcBef>
              <a:spcAft>
                <a:spcPts val="0"/>
              </a:spcAft>
              <a:buClr>
                <a:schemeClr val="dk1"/>
              </a:buClr>
              <a:buSzPts val="2200"/>
              <a:buNone/>
            </a:pPr>
            <a:r>
              <a:rPr lang="en-US" sz="2200"/>
              <a:t>    sum.inch = dist1.inch + dist2.inch;</a:t>
            </a:r>
            <a:endParaRPr/>
          </a:p>
          <a:p>
            <a:pPr indent="0" lvl="0" marL="0" rtl="0" algn="l">
              <a:spcBef>
                <a:spcPts val="440"/>
              </a:spcBef>
              <a:spcAft>
                <a:spcPts val="0"/>
              </a:spcAft>
              <a:buClr>
                <a:schemeClr val="dk1"/>
              </a:buClr>
              <a:buSzPts val="2200"/>
              <a:buNone/>
            </a:pPr>
            <a:r>
              <a:rPr lang="en-US" sz="2200"/>
              <a:t>    // changing feet if inch is greater than 12</a:t>
            </a:r>
            <a:endParaRPr/>
          </a:p>
          <a:p>
            <a:pPr indent="0" lvl="0" marL="0" rtl="0" algn="l">
              <a:spcBef>
                <a:spcPts val="440"/>
              </a:spcBef>
              <a:spcAft>
                <a:spcPts val="0"/>
              </a:spcAft>
              <a:buClr>
                <a:schemeClr val="dk1"/>
              </a:buClr>
              <a:buSzPts val="2200"/>
              <a:buNone/>
            </a:pPr>
            <a:r>
              <a:rPr lang="en-US" sz="2200"/>
              <a:t>    while (sum.inch &gt;= 12) </a:t>
            </a:r>
            <a:endParaRPr/>
          </a:p>
          <a:p>
            <a:pPr indent="0" lvl="0" marL="0" rtl="0" algn="l">
              <a:spcBef>
                <a:spcPts val="440"/>
              </a:spcBef>
              <a:spcAft>
                <a:spcPts val="0"/>
              </a:spcAft>
              <a:buClr>
                <a:schemeClr val="dk1"/>
              </a:buClr>
              <a:buSzPts val="2200"/>
              <a:buNone/>
            </a:pPr>
            <a:r>
              <a:rPr lang="en-US" sz="2200"/>
              <a:t>    {</a:t>
            </a:r>
            <a:endParaRPr/>
          </a:p>
          <a:p>
            <a:pPr indent="0" lvl="0" marL="0" rtl="0" algn="l">
              <a:spcBef>
                <a:spcPts val="440"/>
              </a:spcBef>
              <a:spcAft>
                <a:spcPts val="0"/>
              </a:spcAft>
              <a:buClr>
                <a:schemeClr val="dk1"/>
              </a:buClr>
              <a:buSzPts val="2200"/>
              <a:buNone/>
            </a:pPr>
            <a:r>
              <a:rPr lang="en-US" sz="2200"/>
              <a:t>        sum.feet++;</a:t>
            </a:r>
            <a:endParaRPr sz="2200"/>
          </a:p>
          <a:p>
            <a:pPr indent="0" lvl="0" marL="0" rtl="0" algn="l">
              <a:spcBef>
                <a:spcPts val="440"/>
              </a:spcBef>
              <a:spcAft>
                <a:spcPts val="0"/>
              </a:spcAft>
              <a:buClr>
                <a:schemeClr val="dk1"/>
              </a:buClr>
              <a:buSzPts val="2200"/>
              <a:buNone/>
            </a:pPr>
            <a:r>
              <a:rPr lang="en-US" sz="2200"/>
              <a:t>        sum.inch = sum.inch - 12;</a:t>
            </a:r>
            <a:endParaRPr/>
          </a:p>
          <a:p>
            <a:pPr indent="0" lvl="0" marL="0" rtl="0" algn="l">
              <a:spcBef>
                <a:spcPts val="440"/>
              </a:spcBef>
              <a:spcAft>
                <a:spcPts val="0"/>
              </a:spcAft>
              <a:buClr>
                <a:schemeClr val="dk1"/>
              </a:buClr>
              <a:buSzPts val="2200"/>
              <a:buNone/>
            </a:pPr>
            <a:r>
              <a:rPr lang="en-US" sz="2200"/>
              <a:t>    }</a:t>
            </a:r>
            <a:endParaRPr/>
          </a:p>
          <a:p>
            <a:pPr indent="0" lvl="0" marL="0" rtl="0" algn="l">
              <a:spcBef>
                <a:spcPts val="440"/>
              </a:spcBef>
              <a:spcAft>
                <a:spcPts val="0"/>
              </a:spcAft>
              <a:buClr>
                <a:schemeClr val="dk1"/>
              </a:buClr>
              <a:buSzPts val="2200"/>
              <a:buNone/>
            </a:pPr>
            <a:r>
              <a:rPr lang="en-US" sz="2200"/>
              <a:t>    printf("Sum of distances = %d\'-%.1f\"", sum.feet, sum.inch);</a:t>
            </a:r>
            <a:endParaRPr/>
          </a:p>
          <a:p>
            <a:pPr indent="0" lvl="0" marL="0" rtl="0" algn="l">
              <a:spcBef>
                <a:spcPts val="440"/>
              </a:spcBef>
              <a:spcAft>
                <a:spcPts val="0"/>
              </a:spcAft>
              <a:buClr>
                <a:schemeClr val="dk1"/>
              </a:buClr>
              <a:buSzPts val="2200"/>
              <a:buNone/>
            </a:pPr>
            <a:r>
              <a:rPr lang="en-US" sz="2200"/>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Structure array</a:t>
            </a:r>
            <a:endParaRPr/>
          </a:p>
        </p:txBody>
      </p:sp>
      <p:sp>
        <p:nvSpPr>
          <p:cNvPr id="145" name="Google Shape;145;p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None/>
            </a:pPr>
            <a:r>
              <a:rPr lang="en-US" sz="2400"/>
              <a:t>#include &lt;stdio.h&gt;</a:t>
            </a:r>
            <a:endParaRPr/>
          </a:p>
          <a:p>
            <a:pPr indent="0" lvl="0" marL="0" rtl="0" algn="l">
              <a:spcBef>
                <a:spcPts val="480"/>
              </a:spcBef>
              <a:spcAft>
                <a:spcPts val="0"/>
              </a:spcAft>
              <a:buClr>
                <a:schemeClr val="dk1"/>
              </a:buClr>
              <a:buSzPts val="2400"/>
              <a:buNone/>
            </a:pPr>
            <a:r>
              <a:rPr lang="en-US" sz="2400"/>
              <a:t>struct student</a:t>
            </a:r>
            <a:endParaRPr/>
          </a:p>
          <a:p>
            <a:pPr indent="0" lvl="0" marL="0" rtl="0" algn="l">
              <a:spcBef>
                <a:spcPts val="480"/>
              </a:spcBef>
              <a:spcAft>
                <a:spcPts val="0"/>
              </a:spcAft>
              <a:buClr>
                <a:schemeClr val="dk1"/>
              </a:buClr>
              <a:buSzPts val="2400"/>
              <a:buNone/>
            </a:pPr>
            <a:r>
              <a:rPr lang="en-US" sz="2400"/>
              <a:t>{</a:t>
            </a:r>
            <a:endParaRPr/>
          </a:p>
          <a:p>
            <a:pPr indent="0" lvl="0" marL="0" rtl="0" algn="l">
              <a:spcBef>
                <a:spcPts val="480"/>
              </a:spcBef>
              <a:spcAft>
                <a:spcPts val="0"/>
              </a:spcAft>
              <a:buClr>
                <a:schemeClr val="dk1"/>
              </a:buClr>
              <a:buSzPts val="2400"/>
              <a:buNone/>
            </a:pPr>
            <a:r>
              <a:rPr lang="en-US" sz="2400"/>
              <a:t>    int roll;</a:t>
            </a:r>
            <a:endParaRPr/>
          </a:p>
          <a:p>
            <a:pPr indent="0" lvl="0" marL="0" rtl="0" algn="l">
              <a:spcBef>
                <a:spcPts val="480"/>
              </a:spcBef>
              <a:spcAft>
                <a:spcPts val="0"/>
              </a:spcAft>
              <a:buClr>
                <a:schemeClr val="dk1"/>
              </a:buClr>
              <a:buSzPts val="2400"/>
              <a:buNone/>
            </a:pPr>
            <a:r>
              <a:rPr lang="en-US" sz="2400"/>
              <a:t>    char name[50];</a:t>
            </a:r>
            <a:endParaRPr/>
          </a:p>
          <a:p>
            <a:pPr indent="0" lvl="0" marL="0" rtl="0" algn="l">
              <a:spcBef>
                <a:spcPts val="480"/>
              </a:spcBef>
              <a:spcAft>
                <a:spcPts val="0"/>
              </a:spcAft>
              <a:buClr>
                <a:schemeClr val="dk1"/>
              </a:buClr>
              <a:buSzPts val="2400"/>
              <a:buNone/>
            </a:pPr>
            <a:r>
              <a:rPr lang="en-US" sz="2400"/>
              <a:t>    float marks;</a:t>
            </a:r>
            <a:endParaRPr/>
          </a:p>
          <a:p>
            <a:pPr indent="0" lvl="0" marL="0" rtl="0" algn="l">
              <a:spcBef>
                <a:spcPts val="480"/>
              </a:spcBef>
              <a:spcAft>
                <a:spcPts val="0"/>
              </a:spcAft>
              <a:buClr>
                <a:schemeClr val="dk1"/>
              </a:buClr>
              <a:buSzPts val="2400"/>
              <a:buNone/>
            </a:pPr>
            <a:r>
              <a:rPr lang="en-US" sz="2400"/>
              <a:t>} s[10];</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4"/>
          <p:cNvSpPr txBox="1"/>
          <p:nvPr>
            <p:ph idx="1" type="body"/>
          </p:nvPr>
        </p:nvSpPr>
        <p:spPr>
          <a:xfrm>
            <a:off x="457200" y="5334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None/>
            </a:pPr>
            <a:r>
              <a:rPr lang="en-US" sz="2400"/>
              <a:t>int main()</a:t>
            </a:r>
            <a:endParaRPr/>
          </a:p>
          <a:p>
            <a:pPr indent="0" lvl="0" marL="0" rtl="0" algn="l">
              <a:spcBef>
                <a:spcPts val="480"/>
              </a:spcBef>
              <a:spcAft>
                <a:spcPts val="0"/>
              </a:spcAft>
              <a:buClr>
                <a:schemeClr val="dk1"/>
              </a:buClr>
              <a:buSzPts val="2400"/>
              <a:buNone/>
            </a:pPr>
            <a:r>
              <a:rPr lang="en-US" sz="2400"/>
              <a:t>{</a:t>
            </a:r>
            <a:endParaRPr/>
          </a:p>
          <a:p>
            <a:pPr indent="0" lvl="0" marL="0" rtl="0" algn="l">
              <a:spcBef>
                <a:spcPts val="480"/>
              </a:spcBef>
              <a:spcAft>
                <a:spcPts val="0"/>
              </a:spcAft>
              <a:buClr>
                <a:schemeClr val="dk1"/>
              </a:buClr>
              <a:buSzPts val="2400"/>
              <a:buNone/>
            </a:pPr>
            <a:r>
              <a:rPr lang="en-US" sz="2400"/>
              <a:t>    int i;</a:t>
            </a:r>
            <a:endParaRPr/>
          </a:p>
          <a:p>
            <a:pPr indent="0" lvl="0" marL="0" rtl="0" algn="l">
              <a:spcBef>
                <a:spcPts val="480"/>
              </a:spcBef>
              <a:spcAft>
                <a:spcPts val="0"/>
              </a:spcAft>
              <a:buClr>
                <a:schemeClr val="dk1"/>
              </a:buClr>
              <a:buSzPts val="2400"/>
              <a:buNone/>
            </a:pPr>
            <a:r>
              <a:rPr lang="en-US" sz="2400"/>
              <a:t>    printf("Enter information of 10 students:\n");</a:t>
            </a:r>
            <a:endParaRPr/>
          </a:p>
          <a:p>
            <a:pPr indent="0" lvl="0" marL="0" rtl="0" algn="l">
              <a:spcBef>
                <a:spcPts val="480"/>
              </a:spcBef>
              <a:spcAft>
                <a:spcPts val="0"/>
              </a:spcAft>
              <a:buClr>
                <a:schemeClr val="dk1"/>
              </a:buClr>
              <a:buSzPts val="2400"/>
              <a:buNone/>
            </a:pPr>
            <a:r>
              <a:rPr lang="en-US" sz="2400"/>
              <a:t>    for(i=0; i&lt;10; ++i)</a:t>
            </a:r>
            <a:endParaRPr/>
          </a:p>
          <a:p>
            <a:pPr indent="0" lvl="0" marL="0" rtl="0" algn="l">
              <a:spcBef>
                <a:spcPts val="480"/>
              </a:spcBef>
              <a:spcAft>
                <a:spcPts val="0"/>
              </a:spcAft>
              <a:buClr>
                <a:schemeClr val="dk1"/>
              </a:buClr>
              <a:buSzPts val="2400"/>
              <a:buNone/>
            </a:pPr>
            <a:r>
              <a:rPr lang="en-US" sz="2400"/>
              <a:t>    {</a:t>
            </a:r>
            <a:endParaRPr/>
          </a:p>
          <a:p>
            <a:pPr indent="0" lvl="0" marL="0" rtl="0" algn="l">
              <a:spcBef>
                <a:spcPts val="480"/>
              </a:spcBef>
              <a:spcAft>
                <a:spcPts val="0"/>
              </a:spcAft>
              <a:buClr>
                <a:schemeClr val="dk1"/>
              </a:buClr>
              <a:buSzPts val="2400"/>
              <a:buNone/>
            </a:pPr>
            <a:r>
              <a:rPr lang="en-US" sz="2400"/>
              <a:t>        printf("\nenter roll no");</a:t>
            </a:r>
            <a:endParaRPr/>
          </a:p>
          <a:p>
            <a:pPr indent="0" lvl="0" marL="0" rtl="0" algn="l">
              <a:spcBef>
                <a:spcPts val="480"/>
              </a:spcBef>
              <a:spcAft>
                <a:spcPts val="0"/>
              </a:spcAft>
              <a:buClr>
                <a:schemeClr val="dk1"/>
              </a:buClr>
              <a:buSzPts val="2400"/>
              <a:buNone/>
            </a:pPr>
            <a:r>
              <a:rPr lang="en-US" sz="2400"/>
              <a:t>        scanf("%d",&amp;s[i].roll);     </a:t>
            </a:r>
            <a:endParaRPr/>
          </a:p>
          <a:p>
            <a:pPr indent="0" lvl="0" marL="0" rtl="0" algn="l">
              <a:spcBef>
                <a:spcPts val="480"/>
              </a:spcBef>
              <a:spcAft>
                <a:spcPts val="0"/>
              </a:spcAft>
              <a:buClr>
                <a:schemeClr val="dk1"/>
              </a:buClr>
              <a:buSzPts val="2400"/>
              <a:buNone/>
            </a:pPr>
            <a:r>
              <a:rPr lang="en-US" sz="2400"/>
              <a:t>        printf("\nEnter name: ");</a:t>
            </a:r>
            <a:endParaRPr/>
          </a:p>
          <a:p>
            <a:pPr indent="0" lvl="0" marL="0" rtl="0" algn="l">
              <a:spcBef>
                <a:spcPts val="480"/>
              </a:spcBef>
              <a:spcAft>
                <a:spcPts val="0"/>
              </a:spcAft>
              <a:buClr>
                <a:schemeClr val="dk1"/>
              </a:buClr>
              <a:buSzPts val="2400"/>
              <a:buNone/>
            </a:pPr>
            <a:r>
              <a:rPr lang="en-US" sz="2400"/>
              <a:t>        gets(s[i].name);</a:t>
            </a:r>
            <a:endParaRPr/>
          </a:p>
          <a:p>
            <a:pPr indent="0" lvl="0" marL="0" rtl="0" algn="l">
              <a:spcBef>
                <a:spcPts val="480"/>
              </a:spcBef>
              <a:spcAft>
                <a:spcPts val="0"/>
              </a:spcAft>
              <a:buClr>
                <a:schemeClr val="dk1"/>
              </a:buClr>
              <a:buSzPts val="2400"/>
              <a:buNone/>
            </a:pPr>
            <a:r>
              <a:rPr lang="en-US" sz="2400"/>
              <a:t>        printf("\nEnter marks: ");</a:t>
            </a:r>
            <a:endParaRPr/>
          </a:p>
          <a:p>
            <a:pPr indent="0" lvl="0" marL="0" rtl="0" algn="l">
              <a:spcBef>
                <a:spcPts val="480"/>
              </a:spcBef>
              <a:spcAft>
                <a:spcPts val="0"/>
              </a:spcAft>
              <a:buClr>
                <a:schemeClr val="dk1"/>
              </a:buClr>
              <a:buSzPts val="2400"/>
              <a:buNone/>
            </a:pPr>
            <a:r>
              <a:rPr lang="en-US" sz="2400"/>
              <a:t>        scanf("%f",&amp;s[i].marks);</a:t>
            </a:r>
            <a:endParaRPr/>
          </a:p>
          <a:p>
            <a:pPr indent="0" lvl="0" marL="0" rtl="0" algn="l">
              <a:spcBef>
                <a:spcPts val="480"/>
              </a:spcBef>
              <a:spcAft>
                <a:spcPts val="0"/>
              </a:spcAft>
              <a:buClr>
                <a:schemeClr val="dk1"/>
              </a:buClr>
              <a:buSzPts val="2400"/>
              <a:buNone/>
            </a:pPr>
            <a:r>
              <a:rPr lang="en-US" sz="2400"/>
              <a:t>        printf("\n");</a:t>
            </a:r>
            <a:endParaRPr/>
          </a:p>
          <a:p>
            <a:pPr indent="0" lvl="0" marL="0" rtl="0" algn="l">
              <a:spcBef>
                <a:spcPts val="480"/>
              </a:spcBef>
              <a:spcAft>
                <a:spcPts val="0"/>
              </a:spcAft>
              <a:buClr>
                <a:schemeClr val="dk1"/>
              </a:buClr>
              <a:buSzPts val="2400"/>
              <a:buNone/>
            </a:pPr>
            <a:r>
              <a:rPr lang="en-US" sz="2400"/>
              <a:t>    }</a:t>
            </a:r>
            <a:endParaRPr/>
          </a:p>
          <a:p>
            <a:pPr indent="0" lvl="0" marL="0" rtl="0" algn="l">
              <a:spcBef>
                <a:spcPts val="480"/>
              </a:spcBef>
              <a:spcAft>
                <a:spcPts val="0"/>
              </a:spcAft>
              <a:buClr>
                <a:schemeClr val="dk1"/>
              </a:buClr>
              <a:buSzPts val="2400"/>
              <a:buNone/>
            </a:pPr>
            <a:r>
              <a:t/>
            </a:r>
            <a:endParaRPr sz="2400"/>
          </a:p>
          <a:p>
            <a:pPr indent="0" lvl="0" marL="0" rtl="0" algn="l">
              <a:spcBef>
                <a:spcPts val="480"/>
              </a:spcBef>
              <a:spcAft>
                <a:spcPts val="0"/>
              </a:spcAft>
              <a:buClr>
                <a:schemeClr val="dk1"/>
              </a:buClr>
              <a:buSzPts val="2400"/>
              <a:buNone/>
            </a:pPr>
            <a:r>
              <a:rPr lang="en-US" sz="2400"/>
              <a:t> </a:t>
            </a:r>
            <a:endParaRPr/>
          </a:p>
          <a:p>
            <a:pPr indent="0" lvl="0" marL="0" rtl="0" algn="l">
              <a:spcBef>
                <a:spcPts val="480"/>
              </a:spcBef>
              <a:spcAft>
                <a:spcPts val="0"/>
              </a:spcAft>
              <a:buClr>
                <a:schemeClr val="dk1"/>
              </a:buClr>
              <a:buSzPts val="2400"/>
              <a:buNone/>
            </a:pPr>
            <a:r>
              <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56" name="Google Shape;156;p2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400"/>
              <a:buNone/>
            </a:pPr>
            <a:r>
              <a:rPr lang="en-US" sz="2400"/>
              <a:t>printf("Displaying Information:\n\n");</a:t>
            </a:r>
            <a:endParaRPr/>
          </a:p>
          <a:p>
            <a:pPr indent="0" lvl="0" marL="0" rtl="0" algn="l">
              <a:spcBef>
                <a:spcPts val="480"/>
              </a:spcBef>
              <a:spcAft>
                <a:spcPts val="0"/>
              </a:spcAft>
              <a:buClr>
                <a:schemeClr val="dk1"/>
              </a:buClr>
              <a:buSzPts val="2400"/>
              <a:buNone/>
            </a:pPr>
            <a:r>
              <a:rPr lang="en-US" sz="2400"/>
              <a:t>    // displaying information</a:t>
            </a:r>
            <a:endParaRPr/>
          </a:p>
          <a:p>
            <a:pPr indent="0" lvl="0" marL="0" rtl="0" algn="l">
              <a:spcBef>
                <a:spcPts val="480"/>
              </a:spcBef>
              <a:spcAft>
                <a:spcPts val="0"/>
              </a:spcAft>
              <a:buClr>
                <a:schemeClr val="dk1"/>
              </a:buClr>
              <a:buSzPts val="2400"/>
              <a:buNone/>
            </a:pPr>
            <a:r>
              <a:rPr lang="en-US" sz="2400"/>
              <a:t>    for(i=0; i&lt;10; ++i)</a:t>
            </a:r>
            <a:endParaRPr/>
          </a:p>
          <a:p>
            <a:pPr indent="0" lvl="0" marL="0" rtl="0" algn="l">
              <a:spcBef>
                <a:spcPts val="480"/>
              </a:spcBef>
              <a:spcAft>
                <a:spcPts val="0"/>
              </a:spcAft>
              <a:buClr>
                <a:schemeClr val="dk1"/>
              </a:buClr>
              <a:buSzPts val="2400"/>
              <a:buNone/>
            </a:pPr>
            <a:r>
              <a:rPr lang="en-US" sz="2400"/>
              <a:t>    {</a:t>
            </a:r>
            <a:endParaRPr/>
          </a:p>
          <a:p>
            <a:pPr indent="0" lvl="0" marL="0" rtl="0" algn="l">
              <a:spcBef>
                <a:spcPts val="480"/>
              </a:spcBef>
              <a:spcAft>
                <a:spcPts val="0"/>
              </a:spcAft>
              <a:buClr>
                <a:schemeClr val="dk1"/>
              </a:buClr>
              <a:buSzPts val="2400"/>
              <a:buNone/>
            </a:pPr>
            <a:r>
              <a:rPr lang="en-US" sz="2400"/>
              <a:t>        printf("\nRoll number: %d\n",s[i].roll);</a:t>
            </a:r>
            <a:endParaRPr/>
          </a:p>
          <a:p>
            <a:pPr indent="0" lvl="0" marL="0" rtl="0" algn="l">
              <a:spcBef>
                <a:spcPts val="480"/>
              </a:spcBef>
              <a:spcAft>
                <a:spcPts val="0"/>
              </a:spcAft>
              <a:buClr>
                <a:schemeClr val="dk1"/>
              </a:buClr>
              <a:buSzPts val="2400"/>
              <a:buNone/>
            </a:pPr>
            <a:r>
              <a:rPr lang="en-US" sz="2400"/>
              <a:t>        printf("\nName: is %s ",s[i].name);</a:t>
            </a:r>
            <a:endParaRPr/>
          </a:p>
          <a:p>
            <a:pPr indent="0" lvl="0" marL="0" rtl="0" algn="l">
              <a:spcBef>
                <a:spcPts val="480"/>
              </a:spcBef>
              <a:spcAft>
                <a:spcPts val="0"/>
              </a:spcAft>
              <a:buClr>
                <a:schemeClr val="dk1"/>
              </a:buClr>
              <a:buSzPts val="2400"/>
              <a:buNone/>
            </a:pPr>
            <a:r>
              <a:rPr lang="en-US" sz="2400"/>
              <a:t>        printf("\nMarks: %.2f",s[i].marks);</a:t>
            </a:r>
            <a:endParaRPr/>
          </a:p>
          <a:p>
            <a:pPr indent="0" lvl="0" marL="0" rtl="0" algn="l">
              <a:spcBef>
                <a:spcPts val="480"/>
              </a:spcBef>
              <a:spcAft>
                <a:spcPts val="0"/>
              </a:spcAft>
              <a:buClr>
                <a:schemeClr val="dk1"/>
              </a:buClr>
              <a:buSzPts val="2400"/>
              <a:buNone/>
            </a:pPr>
            <a:r>
              <a:rPr lang="en-US" sz="2400"/>
              <a:t>        printf("\n");</a:t>
            </a:r>
            <a:endParaRPr/>
          </a:p>
          <a:p>
            <a:pPr indent="0" lvl="0" marL="0" rtl="0" algn="l">
              <a:spcBef>
                <a:spcPts val="480"/>
              </a:spcBef>
              <a:spcAft>
                <a:spcPts val="0"/>
              </a:spcAft>
              <a:buClr>
                <a:schemeClr val="dk1"/>
              </a:buClr>
              <a:buSzPts val="2400"/>
              <a:buNone/>
            </a:pPr>
            <a:r>
              <a:rPr lang="en-US" sz="2400"/>
              <a:t>    }</a:t>
            </a:r>
            <a:endParaRPr/>
          </a:p>
          <a:p>
            <a:pPr indent="0" lvl="0" marL="0" rtl="0" algn="l">
              <a:spcBef>
                <a:spcPts val="480"/>
              </a:spcBef>
              <a:spcAft>
                <a:spcPts val="0"/>
              </a:spcAft>
              <a:buClr>
                <a:schemeClr val="dk1"/>
              </a:buClr>
              <a:buSzPts val="2400"/>
              <a:buNone/>
            </a:pPr>
            <a:r>
              <a:rPr lang="en-US" sz="2400"/>
              <a:t>    return 0;</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62" name="Google Shape;162;p2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800"/>
              <a:buNone/>
            </a:pPr>
            <a:r>
              <a:rPr lang="en-US" sz="2800"/>
              <a:t>Write a program to store the records of N customer in a bank with fields account_no, name and balance. Read the records of N customers from user and display the records of the customer who has the highest balance in the bank.</a:t>
            </a:r>
            <a:endParaRPr sz="2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7"/>
          <p:cNvSpPr txBox="1"/>
          <p:nvPr>
            <p:ph idx="1" type="body"/>
          </p:nvPr>
        </p:nvSpPr>
        <p:spPr>
          <a:xfrm>
            <a:off x="457200" y="152400"/>
            <a:ext cx="8229600" cy="6553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None/>
            </a:pPr>
            <a:r>
              <a:rPr lang="en-US" sz="2400"/>
              <a:t>#include &lt;stdio.h&gt;</a:t>
            </a:r>
            <a:endParaRPr/>
          </a:p>
          <a:p>
            <a:pPr indent="0" lvl="0" marL="0" rtl="0" algn="l">
              <a:spcBef>
                <a:spcPts val="480"/>
              </a:spcBef>
              <a:spcAft>
                <a:spcPts val="0"/>
              </a:spcAft>
              <a:buClr>
                <a:schemeClr val="dk1"/>
              </a:buClr>
              <a:buSzPts val="2400"/>
              <a:buNone/>
            </a:pPr>
            <a:r>
              <a:rPr lang="en-US" sz="2400"/>
              <a:t>struct customer</a:t>
            </a:r>
            <a:endParaRPr/>
          </a:p>
          <a:p>
            <a:pPr indent="0" lvl="0" marL="0" rtl="0" algn="l">
              <a:spcBef>
                <a:spcPts val="480"/>
              </a:spcBef>
              <a:spcAft>
                <a:spcPts val="0"/>
              </a:spcAft>
              <a:buClr>
                <a:schemeClr val="dk1"/>
              </a:buClr>
              <a:buSzPts val="2400"/>
              <a:buNone/>
            </a:pPr>
            <a:r>
              <a:rPr lang="en-US" sz="2400"/>
              <a:t>{</a:t>
            </a:r>
            <a:endParaRPr/>
          </a:p>
          <a:p>
            <a:pPr indent="0" lvl="0" marL="0" rtl="0" algn="l">
              <a:spcBef>
                <a:spcPts val="480"/>
              </a:spcBef>
              <a:spcAft>
                <a:spcPts val="0"/>
              </a:spcAft>
              <a:buClr>
                <a:schemeClr val="dk1"/>
              </a:buClr>
              <a:buSzPts val="2400"/>
              <a:buNone/>
            </a:pPr>
            <a:r>
              <a:rPr lang="en-US" sz="2400"/>
              <a:t>    int acc_no;</a:t>
            </a:r>
            <a:endParaRPr/>
          </a:p>
          <a:p>
            <a:pPr indent="0" lvl="0" marL="0" rtl="0" algn="l">
              <a:spcBef>
                <a:spcPts val="480"/>
              </a:spcBef>
              <a:spcAft>
                <a:spcPts val="0"/>
              </a:spcAft>
              <a:buClr>
                <a:schemeClr val="dk1"/>
              </a:buClr>
              <a:buSzPts val="2400"/>
              <a:buNone/>
            </a:pPr>
            <a:r>
              <a:rPr lang="en-US" sz="2400"/>
              <a:t>    char name[50];</a:t>
            </a:r>
            <a:endParaRPr/>
          </a:p>
          <a:p>
            <a:pPr indent="0" lvl="0" marL="0" rtl="0" algn="l">
              <a:spcBef>
                <a:spcPts val="480"/>
              </a:spcBef>
              <a:spcAft>
                <a:spcPts val="0"/>
              </a:spcAft>
              <a:buClr>
                <a:schemeClr val="dk1"/>
              </a:buClr>
              <a:buSzPts val="2400"/>
              <a:buNone/>
            </a:pPr>
            <a:r>
              <a:rPr lang="en-US" sz="2400"/>
              <a:t>    float balance;</a:t>
            </a:r>
            <a:endParaRPr/>
          </a:p>
          <a:p>
            <a:pPr indent="0" lvl="0" marL="0" rtl="0" algn="l">
              <a:spcBef>
                <a:spcPts val="480"/>
              </a:spcBef>
              <a:spcAft>
                <a:spcPts val="0"/>
              </a:spcAft>
              <a:buClr>
                <a:schemeClr val="dk1"/>
              </a:buClr>
              <a:buSzPts val="2400"/>
              <a:buNone/>
            </a:pPr>
            <a:r>
              <a:rPr lang="en-US" sz="2400"/>
              <a:t>} ;</a:t>
            </a:r>
            <a:endParaRPr/>
          </a:p>
          <a:p>
            <a:pPr indent="0" lvl="0" marL="0" rtl="0" algn="l">
              <a:spcBef>
                <a:spcPts val="480"/>
              </a:spcBef>
              <a:spcAft>
                <a:spcPts val="0"/>
              </a:spcAft>
              <a:buClr>
                <a:schemeClr val="dk1"/>
              </a:buClr>
              <a:buSzPts val="2400"/>
              <a:buNone/>
            </a:pPr>
            <a:r>
              <a:rPr lang="en-US" sz="2400"/>
              <a:t>void main()</a:t>
            </a:r>
            <a:endParaRPr/>
          </a:p>
          <a:p>
            <a:pPr indent="0" lvl="0" marL="0" rtl="0" algn="l">
              <a:spcBef>
                <a:spcPts val="480"/>
              </a:spcBef>
              <a:spcAft>
                <a:spcPts val="0"/>
              </a:spcAft>
              <a:buClr>
                <a:schemeClr val="dk1"/>
              </a:buClr>
              <a:buSzPts val="2400"/>
              <a:buNone/>
            </a:pPr>
            <a:r>
              <a:rPr lang="en-US" sz="2400"/>
              <a:t>{</a:t>
            </a:r>
            <a:endParaRPr/>
          </a:p>
          <a:p>
            <a:pPr indent="0" lvl="0" marL="0" rtl="0" algn="l">
              <a:spcBef>
                <a:spcPts val="480"/>
              </a:spcBef>
              <a:spcAft>
                <a:spcPts val="0"/>
              </a:spcAft>
              <a:buClr>
                <a:schemeClr val="dk1"/>
              </a:buClr>
              <a:buSzPts val="2400"/>
              <a:buNone/>
            </a:pPr>
            <a:r>
              <a:rPr lang="en-US" sz="2400"/>
              <a:t>    int i,n,index;</a:t>
            </a:r>
            <a:endParaRPr/>
          </a:p>
          <a:p>
            <a:pPr indent="0" lvl="0" marL="0" rtl="0" algn="l">
              <a:spcBef>
                <a:spcPts val="480"/>
              </a:spcBef>
              <a:spcAft>
                <a:spcPts val="0"/>
              </a:spcAft>
              <a:buClr>
                <a:schemeClr val="dk1"/>
              </a:buClr>
              <a:buSzPts val="2400"/>
              <a:buNone/>
            </a:pPr>
            <a:r>
              <a:rPr lang="en-US" sz="2400"/>
              <a:t>    float max_balance=0;</a:t>
            </a:r>
            <a:endParaRPr/>
          </a:p>
          <a:p>
            <a:pPr indent="0" lvl="0" marL="0" rtl="0" algn="l">
              <a:spcBef>
                <a:spcPts val="480"/>
              </a:spcBef>
              <a:spcAft>
                <a:spcPts val="0"/>
              </a:spcAft>
              <a:buClr>
                <a:schemeClr val="dk1"/>
              </a:buClr>
              <a:buSzPts val="2400"/>
              <a:buNone/>
            </a:pPr>
            <a:r>
              <a:rPr lang="en-US" sz="2400"/>
              <a:t>    struct customer c[100];</a:t>
            </a:r>
            <a:endParaRPr/>
          </a:p>
          <a:p>
            <a:pPr indent="0" lvl="0" marL="0" rtl="0" algn="l">
              <a:spcBef>
                <a:spcPts val="480"/>
              </a:spcBef>
              <a:spcAft>
                <a:spcPts val="0"/>
              </a:spcAft>
              <a:buClr>
                <a:schemeClr val="dk1"/>
              </a:buClr>
              <a:buSzPts val="2400"/>
              <a:buNone/>
            </a:pPr>
            <a:r>
              <a:rPr lang="en-US" sz="2400"/>
              <a:t>    </a:t>
            </a:r>
            <a:endParaRPr/>
          </a:p>
          <a:p>
            <a:pPr indent="0" lvl="0" marL="0" rtl="0" algn="l">
              <a:spcBef>
                <a:spcPts val="480"/>
              </a:spcBef>
              <a:spcAft>
                <a:spcPts val="0"/>
              </a:spcAft>
              <a:buClr>
                <a:schemeClr val="dk1"/>
              </a:buClr>
              <a:buSzPts val="2400"/>
              <a:buNone/>
            </a:pPr>
            <a:r>
              <a:rPr lang="en-US" sz="2400"/>
              <a:t>    printf("how many customers");</a:t>
            </a:r>
            <a:endParaRPr/>
          </a:p>
          <a:p>
            <a:pPr indent="0" lvl="0" marL="0" rtl="0" algn="l">
              <a:spcBef>
                <a:spcPts val="480"/>
              </a:spcBef>
              <a:spcAft>
                <a:spcPts val="0"/>
              </a:spcAft>
              <a:buClr>
                <a:schemeClr val="dk1"/>
              </a:buClr>
              <a:buSzPts val="2400"/>
              <a:buNone/>
            </a:pPr>
            <a:r>
              <a:rPr lang="en-US" sz="2400"/>
              <a:t>    scanf("%d",&amp;n);</a:t>
            </a:r>
            <a:endParaRPr sz="2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8"/>
          <p:cNvSpPr txBox="1"/>
          <p:nvPr>
            <p:ph idx="1" type="body"/>
          </p:nvPr>
        </p:nvSpPr>
        <p:spPr>
          <a:xfrm>
            <a:off x="457200" y="1524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None/>
            </a:pPr>
            <a:r>
              <a:rPr lang="en-US" sz="2400"/>
              <a:t> for(i=0; i&lt;n; ++i)</a:t>
            </a:r>
            <a:endParaRPr/>
          </a:p>
          <a:p>
            <a:pPr indent="0" lvl="0" marL="0" rtl="0" algn="l">
              <a:spcBef>
                <a:spcPts val="480"/>
              </a:spcBef>
              <a:spcAft>
                <a:spcPts val="0"/>
              </a:spcAft>
              <a:buClr>
                <a:schemeClr val="dk1"/>
              </a:buClr>
              <a:buSzPts val="2400"/>
              <a:buNone/>
            </a:pPr>
            <a:r>
              <a:rPr lang="en-US" sz="2400"/>
              <a:t>    {</a:t>
            </a:r>
            <a:endParaRPr/>
          </a:p>
          <a:p>
            <a:pPr indent="0" lvl="0" marL="0" rtl="0" algn="l">
              <a:spcBef>
                <a:spcPts val="480"/>
              </a:spcBef>
              <a:spcAft>
                <a:spcPts val="0"/>
              </a:spcAft>
              <a:buClr>
                <a:schemeClr val="dk1"/>
              </a:buClr>
              <a:buSzPts val="2400"/>
              <a:buNone/>
            </a:pPr>
            <a:r>
              <a:rPr lang="en-US" sz="2400"/>
              <a:t>        printf("\nenter data of %d customer",i+1);</a:t>
            </a:r>
            <a:endParaRPr/>
          </a:p>
          <a:p>
            <a:pPr indent="0" lvl="0" marL="0" rtl="0" algn="l">
              <a:spcBef>
                <a:spcPts val="480"/>
              </a:spcBef>
              <a:spcAft>
                <a:spcPts val="0"/>
              </a:spcAft>
              <a:buClr>
                <a:schemeClr val="dk1"/>
              </a:buClr>
              <a:buSzPts val="2400"/>
              <a:buNone/>
            </a:pPr>
            <a:r>
              <a:rPr lang="en-US" sz="2400"/>
              <a:t>        printf("\nenter account no");</a:t>
            </a:r>
            <a:endParaRPr/>
          </a:p>
          <a:p>
            <a:pPr indent="0" lvl="0" marL="0" rtl="0" algn="l">
              <a:spcBef>
                <a:spcPts val="480"/>
              </a:spcBef>
              <a:spcAft>
                <a:spcPts val="0"/>
              </a:spcAft>
              <a:buClr>
                <a:schemeClr val="dk1"/>
              </a:buClr>
              <a:buSzPts val="2400"/>
              <a:buNone/>
            </a:pPr>
            <a:r>
              <a:rPr lang="en-US" sz="2400"/>
              <a:t>        scanf("%d",&amp;c[i].acc_no);</a:t>
            </a:r>
            <a:endParaRPr/>
          </a:p>
          <a:p>
            <a:pPr indent="0" lvl="0" marL="0" rtl="0" algn="l">
              <a:spcBef>
                <a:spcPts val="480"/>
              </a:spcBef>
              <a:spcAft>
                <a:spcPts val="0"/>
              </a:spcAft>
              <a:buClr>
                <a:schemeClr val="dk1"/>
              </a:buClr>
              <a:buSzPts val="2400"/>
              <a:buNone/>
            </a:pPr>
            <a:r>
              <a:rPr lang="en-US" sz="2400"/>
              <a:t>        </a:t>
            </a:r>
            <a:endParaRPr/>
          </a:p>
          <a:p>
            <a:pPr indent="0" lvl="0" marL="0" rtl="0" algn="l">
              <a:spcBef>
                <a:spcPts val="480"/>
              </a:spcBef>
              <a:spcAft>
                <a:spcPts val="0"/>
              </a:spcAft>
              <a:buClr>
                <a:schemeClr val="dk1"/>
              </a:buClr>
              <a:buSzPts val="2400"/>
              <a:buNone/>
            </a:pPr>
            <a:r>
              <a:rPr lang="en-US" sz="2400"/>
              <a:t>        printf("\nEnter name: ");</a:t>
            </a:r>
            <a:endParaRPr/>
          </a:p>
          <a:p>
            <a:pPr indent="0" lvl="0" marL="0" rtl="0" algn="l">
              <a:spcBef>
                <a:spcPts val="480"/>
              </a:spcBef>
              <a:spcAft>
                <a:spcPts val="0"/>
              </a:spcAft>
              <a:buClr>
                <a:schemeClr val="dk1"/>
              </a:buClr>
              <a:buSzPts val="2400"/>
              <a:buNone/>
            </a:pPr>
            <a:r>
              <a:rPr lang="en-US" sz="2400"/>
              <a:t>        fflush(stdin);</a:t>
            </a:r>
            <a:endParaRPr/>
          </a:p>
          <a:p>
            <a:pPr indent="0" lvl="0" marL="0" rtl="0" algn="l">
              <a:spcBef>
                <a:spcPts val="480"/>
              </a:spcBef>
              <a:spcAft>
                <a:spcPts val="0"/>
              </a:spcAft>
              <a:buClr>
                <a:schemeClr val="dk1"/>
              </a:buClr>
              <a:buSzPts val="2400"/>
              <a:buNone/>
            </a:pPr>
            <a:r>
              <a:rPr lang="en-US" sz="2400"/>
              <a:t>        gets(c[i].name);</a:t>
            </a:r>
            <a:endParaRPr/>
          </a:p>
          <a:p>
            <a:pPr indent="0" lvl="0" marL="0" rtl="0" algn="l">
              <a:spcBef>
                <a:spcPts val="480"/>
              </a:spcBef>
              <a:spcAft>
                <a:spcPts val="0"/>
              </a:spcAft>
              <a:buClr>
                <a:schemeClr val="dk1"/>
              </a:buClr>
              <a:buSzPts val="2400"/>
              <a:buNone/>
            </a:pPr>
            <a:r>
              <a:rPr lang="en-US" sz="2400"/>
              <a:t>        </a:t>
            </a:r>
            <a:endParaRPr/>
          </a:p>
          <a:p>
            <a:pPr indent="0" lvl="0" marL="0" rtl="0" algn="l">
              <a:spcBef>
                <a:spcPts val="480"/>
              </a:spcBef>
              <a:spcAft>
                <a:spcPts val="0"/>
              </a:spcAft>
              <a:buClr>
                <a:schemeClr val="dk1"/>
              </a:buClr>
              <a:buSzPts val="2400"/>
              <a:buNone/>
            </a:pPr>
            <a:r>
              <a:rPr lang="en-US" sz="2400"/>
              <a:t>        printf("\nEnter balance: ");</a:t>
            </a:r>
            <a:endParaRPr/>
          </a:p>
          <a:p>
            <a:pPr indent="0" lvl="0" marL="0" rtl="0" algn="l">
              <a:spcBef>
                <a:spcPts val="480"/>
              </a:spcBef>
              <a:spcAft>
                <a:spcPts val="0"/>
              </a:spcAft>
              <a:buClr>
                <a:schemeClr val="dk1"/>
              </a:buClr>
              <a:buSzPts val="2400"/>
              <a:buNone/>
            </a:pPr>
            <a:r>
              <a:rPr lang="en-US" sz="2400"/>
              <a:t>        scanf("%f",&amp;c[i].balance);</a:t>
            </a:r>
            <a:endParaRPr/>
          </a:p>
          <a:p>
            <a:pPr indent="0" lvl="0" marL="0" rtl="0" algn="l">
              <a:spcBef>
                <a:spcPts val="480"/>
              </a:spcBef>
              <a:spcAft>
                <a:spcPts val="0"/>
              </a:spcAft>
              <a:buClr>
                <a:schemeClr val="dk1"/>
              </a:buClr>
              <a:buSzPts val="2400"/>
              <a:buNone/>
            </a:pPr>
            <a:r>
              <a:rPr lang="en-US" sz="2400"/>
              <a:t>        printf("\n");</a:t>
            </a:r>
            <a:endParaRPr/>
          </a:p>
          <a:p>
            <a:pPr indent="0" lvl="0" marL="0" rtl="0" algn="l">
              <a:spcBef>
                <a:spcPts val="480"/>
              </a:spcBef>
              <a:spcAft>
                <a:spcPts val="0"/>
              </a:spcAft>
              <a:buClr>
                <a:schemeClr val="dk1"/>
              </a:buClr>
              <a:buSzPts val="2400"/>
              <a:buNone/>
            </a:pPr>
            <a:r>
              <a:rPr lang="en-US" sz="2400"/>
              <a:t>    }</a:t>
            </a:r>
            <a:endParaRPr/>
          </a:p>
          <a:p>
            <a:pPr indent="0" lvl="0" marL="0" rtl="0" algn="l">
              <a:spcBef>
                <a:spcPts val="480"/>
              </a:spcBef>
              <a:spcAft>
                <a:spcPts val="0"/>
              </a:spcAft>
              <a:buClr>
                <a:schemeClr val="dk1"/>
              </a:buClr>
              <a:buSzPts val="2400"/>
              <a:buNone/>
            </a:pPr>
            <a:r>
              <a:rPr lang="en-US" sz="2400"/>
              <a:t>    max_balance=c[0].balance;</a:t>
            </a:r>
            <a:endParaRPr sz="2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9"/>
          <p:cNvSpPr txBox="1"/>
          <p:nvPr>
            <p:ph idx="1" type="body"/>
          </p:nvPr>
        </p:nvSpPr>
        <p:spPr>
          <a:xfrm>
            <a:off x="457200" y="1524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None/>
            </a:pPr>
            <a:r>
              <a:rPr lang="en-US" sz="2400"/>
              <a:t> index=0;</a:t>
            </a:r>
            <a:endParaRPr sz="2400"/>
          </a:p>
          <a:p>
            <a:pPr indent="0" lvl="0" marL="0" rtl="0" algn="l">
              <a:spcBef>
                <a:spcPts val="480"/>
              </a:spcBef>
              <a:spcAft>
                <a:spcPts val="0"/>
              </a:spcAft>
              <a:buClr>
                <a:schemeClr val="dk1"/>
              </a:buClr>
              <a:buSzPts val="2400"/>
              <a:buNone/>
            </a:pPr>
            <a:r>
              <a:rPr lang="en-US" sz="2400"/>
              <a:t>    for(i=0; i&lt;n; i++)</a:t>
            </a:r>
            <a:endParaRPr/>
          </a:p>
          <a:p>
            <a:pPr indent="0" lvl="0" marL="0" rtl="0" algn="l">
              <a:spcBef>
                <a:spcPts val="480"/>
              </a:spcBef>
              <a:spcAft>
                <a:spcPts val="0"/>
              </a:spcAft>
              <a:buClr>
                <a:schemeClr val="dk1"/>
              </a:buClr>
              <a:buSzPts val="2400"/>
              <a:buNone/>
            </a:pPr>
            <a:r>
              <a:rPr lang="en-US" sz="2400"/>
              <a:t>    {</a:t>
            </a:r>
            <a:endParaRPr/>
          </a:p>
          <a:p>
            <a:pPr indent="0" lvl="0" marL="0" rtl="0" algn="l">
              <a:spcBef>
                <a:spcPts val="480"/>
              </a:spcBef>
              <a:spcAft>
                <a:spcPts val="0"/>
              </a:spcAft>
              <a:buClr>
                <a:schemeClr val="dk1"/>
              </a:buClr>
              <a:buSzPts val="2400"/>
              <a:buNone/>
            </a:pPr>
            <a:r>
              <a:rPr lang="en-US" sz="2400"/>
              <a:t>    	if(c[i].balance&gt;max_balance)</a:t>
            </a:r>
            <a:endParaRPr/>
          </a:p>
          <a:p>
            <a:pPr indent="0" lvl="0" marL="0" rtl="0" algn="l">
              <a:spcBef>
                <a:spcPts val="480"/>
              </a:spcBef>
              <a:spcAft>
                <a:spcPts val="0"/>
              </a:spcAft>
              <a:buClr>
                <a:schemeClr val="dk1"/>
              </a:buClr>
              <a:buSzPts val="2400"/>
              <a:buNone/>
            </a:pPr>
            <a:r>
              <a:rPr lang="en-US" sz="2400"/>
              <a:t>    	{</a:t>
            </a:r>
            <a:endParaRPr/>
          </a:p>
          <a:p>
            <a:pPr indent="0" lvl="0" marL="0" rtl="0" algn="l">
              <a:spcBef>
                <a:spcPts val="480"/>
              </a:spcBef>
              <a:spcAft>
                <a:spcPts val="0"/>
              </a:spcAft>
              <a:buClr>
                <a:schemeClr val="dk1"/>
              </a:buClr>
              <a:buSzPts val="2400"/>
              <a:buNone/>
            </a:pPr>
            <a:r>
              <a:rPr lang="en-US" sz="2400"/>
              <a:t>    		max_balance=c[i].balance;</a:t>
            </a:r>
            <a:endParaRPr/>
          </a:p>
          <a:p>
            <a:pPr indent="0" lvl="0" marL="0" rtl="0" algn="l">
              <a:spcBef>
                <a:spcPts val="480"/>
              </a:spcBef>
              <a:spcAft>
                <a:spcPts val="0"/>
              </a:spcAft>
              <a:buClr>
                <a:schemeClr val="dk1"/>
              </a:buClr>
              <a:buSzPts val="2400"/>
              <a:buNone/>
            </a:pPr>
            <a:r>
              <a:rPr lang="en-US" sz="2400"/>
              <a:t>    		index=i;</a:t>
            </a:r>
            <a:endParaRPr/>
          </a:p>
          <a:p>
            <a:pPr indent="0" lvl="0" marL="0" rtl="0" algn="l">
              <a:spcBef>
                <a:spcPts val="480"/>
              </a:spcBef>
              <a:spcAft>
                <a:spcPts val="0"/>
              </a:spcAft>
              <a:buClr>
                <a:schemeClr val="dk1"/>
              </a:buClr>
              <a:buSzPts val="2400"/>
              <a:buNone/>
            </a:pPr>
            <a:r>
              <a:rPr lang="en-US" sz="2400"/>
              <a:t>		}</a:t>
            </a:r>
            <a:endParaRPr/>
          </a:p>
          <a:p>
            <a:pPr indent="0" lvl="0" marL="0" rtl="0" algn="l">
              <a:spcBef>
                <a:spcPts val="480"/>
              </a:spcBef>
              <a:spcAft>
                <a:spcPts val="0"/>
              </a:spcAft>
              <a:buClr>
                <a:schemeClr val="dk1"/>
              </a:buClr>
              <a:buSzPts val="2400"/>
              <a:buNone/>
            </a:pPr>
            <a:r>
              <a:rPr lang="en-US" sz="2400"/>
              <a:t>	}</a:t>
            </a:r>
            <a:endParaRPr/>
          </a:p>
          <a:p>
            <a:pPr indent="0" lvl="0" marL="0" rtl="0" algn="l">
              <a:spcBef>
                <a:spcPts val="480"/>
              </a:spcBef>
              <a:spcAft>
                <a:spcPts val="0"/>
              </a:spcAft>
              <a:buClr>
                <a:schemeClr val="dk1"/>
              </a:buClr>
              <a:buSzPts val="2400"/>
              <a:buNone/>
            </a:pPr>
            <a:r>
              <a:rPr lang="en-US" sz="2400"/>
              <a:t>    printf("Customer having the highest balance is \n");</a:t>
            </a:r>
            <a:endParaRPr/>
          </a:p>
          <a:p>
            <a:pPr indent="0" lvl="0" marL="0" rtl="0" algn="l">
              <a:spcBef>
                <a:spcPts val="480"/>
              </a:spcBef>
              <a:spcAft>
                <a:spcPts val="0"/>
              </a:spcAft>
              <a:buClr>
                <a:schemeClr val="dk1"/>
              </a:buClr>
              <a:buSzPts val="2400"/>
              <a:buNone/>
            </a:pPr>
            <a:r>
              <a:rPr lang="en-US" sz="2400"/>
              <a:t>    printf("\naccount number: %d\n",c[index].acc_no);</a:t>
            </a:r>
            <a:endParaRPr/>
          </a:p>
          <a:p>
            <a:pPr indent="0" lvl="0" marL="0" rtl="0" algn="l">
              <a:spcBef>
                <a:spcPts val="480"/>
              </a:spcBef>
              <a:spcAft>
                <a:spcPts val="0"/>
              </a:spcAft>
              <a:buClr>
                <a:schemeClr val="dk1"/>
              </a:buClr>
              <a:buSzPts val="2400"/>
              <a:buNone/>
            </a:pPr>
            <a:r>
              <a:rPr lang="en-US" sz="2400"/>
              <a:t>    printf("\nName: is %s ",c[index].name);</a:t>
            </a:r>
            <a:endParaRPr/>
          </a:p>
          <a:p>
            <a:pPr indent="0" lvl="0" marL="0" rtl="0" algn="l">
              <a:spcBef>
                <a:spcPts val="480"/>
              </a:spcBef>
              <a:spcAft>
                <a:spcPts val="0"/>
              </a:spcAft>
              <a:buClr>
                <a:schemeClr val="dk1"/>
              </a:buClr>
              <a:buSzPts val="2400"/>
              <a:buNone/>
            </a:pPr>
            <a:r>
              <a:rPr lang="en-US" sz="2400"/>
              <a:t>    printf("\nBalance: %.2f",c[index].balance);</a:t>
            </a:r>
            <a:endParaRPr/>
          </a:p>
          <a:p>
            <a:pPr indent="0" lvl="0" marL="0" rtl="0" algn="l">
              <a:spcBef>
                <a:spcPts val="480"/>
              </a:spcBef>
              <a:spcAft>
                <a:spcPts val="0"/>
              </a:spcAft>
              <a:buClr>
                <a:schemeClr val="dk1"/>
              </a:buClr>
              <a:buSzPts val="2400"/>
              <a:buNone/>
            </a:pPr>
            <a:r>
              <a:rPr lang="en-US" sz="2400"/>
              <a:t>    printf("\n");</a:t>
            </a:r>
            <a:endParaRPr/>
          </a:p>
          <a:p>
            <a:pPr indent="0" lvl="0" marL="0" rtl="0" algn="l">
              <a:spcBef>
                <a:spcPts val="480"/>
              </a:spcBef>
              <a:spcAft>
                <a:spcPts val="0"/>
              </a:spcAft>
              <a:buClr>
                <a:schemeClr val="dk1"/>
              </a:buClr>
              <a:buSzPts val="2400"/>
              <a:buNone/>
            </a:pPr>
            <a:r>
              <a:rPr lang="en-US" sz="2400"/>
              <a:t>}</a:t>
            </a:r>
            <a:endParaRPr sz="2400"/>
          </a:p>
          <a:p>
            <a:pPr indent="0" lvl="0" marL="0" rtl="0" algn="l">
              <a:spcBef>
                <a:spcPts val="480"/>
              </a:spcBef>
              <a:spcAft>
                <a:spcPts val="0"/>
              </a:spcAft>
              <a:buClr>
                <a:schemeClr val="dk1"/>
              </a:buClr>
              <a:buSzPts val="2400"/>
              <a:buNone/>
            </a:pPr>
            <a:r>
              <a:rPr lang="en-US" sz="2400"/>
              <a: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83" name="Google Shape;183;p3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Write a program to store the records of N students with fields rollno, name and address. Read the records of N students from user and display the records of the students who are from kathmandu.</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89" name="Google Shape;189;p31"/>
          <p:cNvSpPr txBox="1"/>
          <p:nvPr>
            <p:ph idx="1" type="body"/>
          </p:nvPr>
        </p:nvSpPr>
        <p:spPr>
          <a:xfrm>
            <a:off x="457200" y="13716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None/>
            </a:pPr>
            <a:r>
              <a:rPr lang="en-US" sz="2400"/>
              <a:t>#include &lt;stdio.h&gt;</a:t>
            </a:r>
            <a:endParaRPr/>
          </a:p>
          <a:p>
            <a:pPr indent="0" lvl="0" marL="0" rtl="0" algn="l">
              <a:spcBef>
                <a:spcPts val="480"/>
              </a:spcBef>
              <a:spcAft>
                <a:spcPts val="0"/>
              </a:spcAft>
              <a:buClr>
                <a:schemeClr val="dk1"/>
              </a:buClr>
              <a:buSzPts val="2400"/>
              <a:buNone/>
            </a:pPr>
            <a:r>
              <a:rPr lang="en-US" sz="2400"/>
              <a:t>struct student</a:t>
            </a:r>
            <a:endParaRPr/>
          </a:p>
          <a:p>
            <a:pPr indent="0" lvl="0" marL="0" rtl="0" algn="l">
              <a:spcBef>
                <a:spcPts val="480"/>
              </a:spcBef>
              <a:spcAft>
                <a:spcPts val="0"/>
              </a:spcAft>
              <a:buClr>
                <a:schemeClr val="dk1"/>
              </a:buClr>
              <a:buSzPts val="2400"/>
              <a:buNone/>
            </a:pPr>
            <a:r>
              <a:rPr lang="en-US" sz="2400"/>
              <a:t>{</a:t>
            </a:r>
            <a:endParaRPr/>
          </a:p>
          <a:p>
            <a:pPr indent="0" lvl="0" marL="0" rtl="0" algn="l">
              <a:spcBef>
                <a:spcPts val="480"/>
              </a:spcBef>
              <a:spcAft>
                <a:spcPts val="0"/>
              </a:spcAft>
              <a:buClr>
                <a:schemeClr val="dk1"/>
              </a:buClr>
              <a:buSzPts val="2400"/>
              <a:buNone/>
            </a:pPr>
            <a:r>
              <a:rPr lang="en-US" sz="2400"/>
              <a:t>    int roll;</a:t>
            </a:r>
            <a:endParaRPr/>
          </a:p>
          <a:p>
            <a:pPr indent="0" lvl="0" marL="0" rtl="0" algn="l">
              <a:spcBef>
                <a:spcPts val="480"/>
              </a:spcBef>
              <a:spcAft>
                <a:spcPts val="0"/>
              </a:spcAft>
              <a:buClr>
                <a:schemeClr val="dk1"/>
              </a:buClr>
              <a:buSzPts val="2400"/>
              <a:buNone/>
            </a:pPr>
            <a:r>
              <a:rPr lang="en-US" sz="2400"/>
              <a:t>    char name[50];</a:t>
            </a:r>
            <a:endParaRPr/>
          </a:p>
          <a:p>
            <a:pPr indent="0" lvl="0" marL="0" rtl="0" algn="l">
              <a:spcBef>
                <a:spcPts val="480"/>
              </a:spcBef>
              <a:spcAft>
                <a:spcPts val="0"/>
              </a:spcAft>
              <a:buClr>
                <a:schemeClr val="dk1"/>
              </a:buClr>
              <a:buSzPts val="2400"/>
              <a:buNone/>
            </a:pPr>
            <a:r>
              <a:rPr lang="en-US" sz="2400"/>
              <a:t>    char address[50];</a:t>
            </a:r>
            <a:endParaRPr/>
          </a:p>
          <a:p>
            <a:pPr indent="0" lvl="0" marL="0" rtl="0" algn="l">
              <a:spcBef>
                <a:spcPts val="480"/>
              </a:spcBef>
              <a:spcAft>
                <a:spcPts val="0"/>
              </a:spcAft>
              <a:buClr>
                <a:schemeClr val="dk1"/>
              </a:buClr>
              <a:buSzPts val="2400"/>
              <a:buNone/>
            </a:pPr>
            <a:r>
              <a:rPr lang="en-US" sz="2400"/>
              <a:t>} s[100];</a:t>
            </a:r>
            <a:endParaRPr/>
          </a:p>
          <a:p>
            <a:pPr indent="0" lvl="0" marL="0" rtl="0" algn="l">
              <a:spcBef>
                <a:spcPts val="480"/>
              </a:spcBef>
              <a:spcAft>
                <a:spcPts val="0"/>
              </a:spcAft>
              <a:buClr>
                <a:schemeClr val="dk1"/>
              </a:buClr>
              <a:buSzPts val="2400"/>
              <a:buNone/>
            </a:pPr>
            <a:r>
              <a:rPr lang="en-US" sz="2400"/>
              <a:t>int main()</a:t>
            </a:r>
            <a:endParaRPr/>
          </a:p>
          <a:p>
            <a:pPr indent="0" lvl="0" marL="0" rtl="0" algn="l">
              <a:spcBef>
                <a:spcPts val="480"/>
              </a:spcBef>
              <a:spcAft>
                <a:spcPts val="0"/>
              </a:spcAft>
              <a:buClr>
                <a:schemeClr val="dk1"/>
              </a:buClr>
              <a:buSzPts val="2400"/>
              <a:buNone/>
            </a:pPr>
            <a:r>
              <a:rPr lang="en-US" sz="2400"/>
              <a:t>{</a:t>
            </a:r>
            <a:endParaRPr/>
          </a:p>
          <a:p>
            <a:pPr indent="0" lvl="0" marL="0" rtl="0" algn="l">
              <a:spcBef>
                <a:spcPts val="480"/>
              </a:spcBef>
              <a:spcAft>
                <a:spcPts val="0"/>
              </a:spcAft>
              <a:buClr>
                <a:schemeClr val="dk1"/>
              </a:buClr>
              <a:buSzPts val="2400"/>
              <a:buNone/>
            </a:pPr>
            <a:r>
              <a:rPr lang="en-US" sz="2400"/>
              <a:t>    int i,n;</a:t>
            </a:r>
            <a:endParaRPr/>
          </a:p>
          <a:p>
            <a:pPr indent="0" lvl="0" marL="0" rtl="0" algn="l">
              <a:spcBef>
                <a:spcPts val="480"/>
              </a:spcBef>
              <a:spcAft>
                <a:spcPts val="0"/>
              </a:spcAft>
              <a:buClr>
                <a:schemeClr val="dk1"/>
              </a:buClr>
              <a:buSzPts val="2400"/>
              <a:buNone/>
            </a:pPr>
            <a:r>
              <a:rPr lang="en-US" sz="2400"/>
              <a:t>    printf("Enter how many students??\n");</a:t>
            </a:r>
            <a:endParaRPr/>
          </a:p>
          <a:p>
            <a:pPr indent="0" lvl="0" marL="0" rtl="0" algn="l">
              <a:spcBef>
                <a:spcPts val="480"/>
              </a:spcBef>
              <a:spcAft>
                <a:spcPts val="0"/>
              </a:spcAft>
              <a:buClr>
                <a:schemeClr val="dk1"/>
              </a:buClr>
              <a:buSzPts val="2400"/>
              <a:buNone/>
            </a:pPr>
            <a:r>
              <a:rPr lang="en-US" sz="2400"/>
              <a:t>    scanf("%d",&amp;n);</a:t>
            </a:r>
            <a:endParaRPr/>
          </a:p>
          <a:p>
            <a:pPr indent="0" lvl="0" marL="0" rtl="0" algn="l">
              <a:spcBef>
                <a:spcPts val="480"/>
              </a:spcBef>
              <a:spcAft>
                <a:spcPts val="0"/>
              </a:spcAft>
              <a:buClr>
                <a:schemeClr val="dk1"/>
              </a:buClr>
              <a:buSzPts val="2400"/>
              <a:buNone/>
            </a:pPr>
            <a:r>
              <a:t/>
            </a:r>
            <a:endParaRPr sz="2400"/>
          </a:p>
          <a:p>
            <a:pPr indent="0" lvl="0" marL="0" rtl="0" algn="l">
              <a:spcBef>
                <a:spcPts val="480"/>
              </a:spcBef>
              <a:spcAft>
                <a:spcPts val="0"/>
              </a:spcAft>
              <a:buClr>
                <a:schemeClr val="dk1"/>
              </a:buClr>
              <a:buSzPts val="2400"/>
              <a:buNone/>
            </a:pPr>
            <a:r>
              <a:rPr lang="en-US" sz="2400"/>
              <a:t>            </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Introduction</a:t>
            </a:r>
            <a:endParaRPr/>
          </a:p>
        </p:txBody>
      </p:sp>
      <p:sp>
        <p:nvSpPr>
          <p:cNvPr id="91" name="Google Shape;91;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lang="en-US" sz="2400"/>
              <a:t>Structure is a collection of variables (can be of different types) under a single name.</a:t>
            </a:r>
            <a:endParaRPr/>
          </a:p>
          <a:p>
            <a:pPr indent="-342900" lvl="0" marL="342900" rtl="0" algn="l">
              <a:spcBef>
                <a:spcPts val="480"/>
              </a:spcBef>
              <a:spcAft>
                <a:spcPts val="0"/>
              </a:spcAft>
              <a:buClr>
                <a:schemeClr val="dk1"/>
              </a:buClr>
              <a:buSzPts val="2400"/>
              <a:buChar char="•"/>
            </a:pPr>
            <a:r>
              <a:rPr b="1" lang="en-US" sz="2400"/>
              <a:t>For example: </a:t>
            </a:r>
            <a:r>
              <a:rPr lang="en-US" sz="2400"/>
              <a:t>You want to store information about a person: his/her name, citizenship number and salary. You can create different variables name, citNo and salary to store these information separately.</a:t>
            </a:r>
            <a:endParaRPr/>
          </a:p>
          <a:p>
            <a:pPr indent="-342900" lvl="0" marL="342900" rtl="0" algn="l">
              <a:spcBef>
                <a:spcPts val="480"/>
              </a:spcBef>
              <a:spcAft>
                <a:spcPts val="0"/>
              </a:spcAft>
              <a:buClr>
                <a:schemeClr val="dk1"/>
              </a:buClr>
              <a:buSzPts val="2400"/>
              <a:buChar char="•"/>
            </a:pPr>
            <a:r>
              <a:rPr lang="en-US" sz="2400"/>
              <a:t>What if you need to store information of more than one person? Now, you need to create different variables for each information per person: name1, citNo1, salary1, name2, citNo2, salary2 etc.</a:t>
            </a:r>
            <a:endParaRPr/>
          </a:p>
          <a:p>
            <a:pPr indent="-342900" lvl="0" marL="342900" rtl="0" algn="l">
              <a:spcBef>
                <a:spcPts val="480"/>
              </a:spcBef>
              <a:spcAft>
                <a:spcPts val="0"/>
              </a:spcAft>
              <a:buClr>
                <a:schemeClr val="dk1"/>
              </a:buClr>
              <a:buSzPts val="2400"/>
              <a:buChar char="•"/>
            </a:pPr>
            <a:r>
              <a:rPr lang="en-US" sz="2400"/>
              <a:t>A better approach would be to have a collection of all related information under a single name Person structure, and use it for every person.</a:t>
            </a:r>
            <a:br>
              <a:rPr lang="en-US" sz="2400"/>
            </a:b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95" name="Google Shape;195;p32"/>
          <p:cNvSpPr txBox="1"/>
          <p:nvPr>
            <p:ph idx="1" type="body"/>
          </p:nvPr>
        </p:nvSpPr>
        <p:spPr>
          <a:xfrm>
            <a:off x="457200" y="838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None/>
            </a:pPr>
            <a:r>
              <a:rPr lang="en-US" sz="2400"/>
              <a:t>for(i=0; i&lt;n; ++i)</a:t>
            </a:r>
            <a:endParaRPr/>
          </a:p>
          <a:p>
            <a:pPr indent="0" lvl="0" marL="0" rtl="0" algn="l">
              <a:spcBef>
                <a:spcPts val="480"/>
              </a:spcBef>
              <a:spcAft>
                <a:spcPts val="0"/>
              </a:spcAft>
              <a:buClr>
                <a:schemeClr val="dk1"/>
              </a:buClr>
              <a:buSzPts val="2400"/>
              <a:buNone/>
            </a:pPr>
            <a:r>
              <a:rPr lang="en-US" sz="2400"/>
              <a:t>    {</a:t>
            </a:r>
            <a:endParaRPr/>
          </a:p>
          <a:p>
            <a:pPr indent="0" lvl="0" marL="0" rtl="0" algn="l">
              <a:spcBef>
                <a:spcPts val="480"/>
              </a:spcBef>
              <a:spcAft>
                <a:spcPts val="0"/>
              </a:spcAft>
              <a:buClr>
                <a:schemeClr val="dk1"/>
              </a:buClr>
              <a:buSzPts val="2400"/>
              <a:buNone/>
            </a:pPr>
            <a:r>
              <a:rPr lang="en-US" sz="2400"/>
              <a:t>        printf("\nenter roll no");</a:t>
            </a:r>
            <a:endParaRPr/>
          </a:p>
          <a:p>
            <a:pPr indent="0" lvl="0" marL="0" rtl="0" algn="l">
              <a:spcBef>
                <a:spcPts val="480"/>
              </a:spcBef>
              <a:spcAft>
                <a:spcPts val="0"/>
              </a:spcAft>
              <a:buClr>
                <a:schemeClr val="dk1"/>
              </a:buClr>
              <a:buSzPts val="2400"/>
              <a:buNone/>
            </a:pPr>
            <a:r>
              <a:rPr lang="en-US" sz="2400"/>
              <a:t>        scanf("%d",&amp;s[i].roll);</a:t>
            </a:r>
            <a:endParaRPr/>
          </a:p>
          <a:p>
            <a:pPr indent="0" lvl="0" marL="0" rtl="0" algn="l">
              <a:spcBef>
                <a:spcPts val="480"/>
              </a:spcBef>
              <a:spcAft>
                <a:spcPts val="0"/>
              </a:spcAft>
              <a:buClr>
                <a:schemeClr val="dk1"/>
              </a:buClr>
              <a:buSzPts val="2400"/>
              <a:buNone/>
            </a:pPr>
            <a:r>
              <a:rPr lang="en-US" sz="2400"/>
              <a:t> </a:t>
            </a:r>
            <a:endParaRPr/>
          </a:p>
          <a:p>
            <a:pPr indent="0" lvl="0" marL="0" rtl="0" algn="l">
              <a:spcBef>
                <a:spcPts val="480"/>
              </a:spcBef>
              <a:spcAft>
                <a:spcPts val="0"/>
              </a:spcAft>
              <a:buClr>
                <a:schemeClr val="dk1"/>
              </a:buClr>
              <a:buSzPts val="2400"/>
              <a:buNone/>
            </a:pPr>
            <a:r>
              <a:rPr lang="en-US" sz="2400"/>
              <a:t>        printf("\nEnter name: ");</a:t>
            </a:r>
            <a:endParaRPr/>
          </a:p>
          <a:p>
            <a:pPr indent="0" lvl="0" marL="0" rtl="0" algn="l">
              <a:spcBef>
                <a:spcPts val="480"/>
              </a:spcBef>
              <a:spcAft>
                <a:spcPts val="0"/>
              </a:spcAft>
              <a:buClr>
                <a:schemeClr val="dk1"/>
              </a:buClr>
              <a:buSzPts val="2400"/>
              <a:buNone/>
            </a:pPr>
            <a:r>
              <a:rPr lang="en-US" sz="2400"/>
              <a:t>        fflush(stdin);</a:t>
            </a:r>
            <a:endParaRPr/>
          </a:p>
          <a:p>
            <a:pPr indent="0" lvl="0" marL="0" rtl="0" algn="l">
              <a:spcBef>
                <a:spcPts val="480"/>
              </a:spcBef>
              <a:spcAft>
                <a:spcPts val="0"/>
              </a:spcAft>
              <a:buClr>
                <a:schemeClr val="dk1"/>
              </a:buClr>
              <a:buSzPts val="2400"/>
              <a:buNone/>
            </a:pPr>
            <a:r>
              <a:rPr lang="en-US" sz="2400"/>
              <a:t>        gets(s[i].name);</a:t>
            </a:r>
            <a:endParaRPr/>
          </a:p>
          <a:p>
            <a:pPr indent="0" lvl="0" marL="0" rtl="0" algn="l">
              <a:spcBef>
                <a:spcPts val="480"/>
              </a:spcBef>
              <a:spcAft>
                <a:spcPts val="0"/>
              </a:spcAft>
              <a:buClr>
                <a:schemeClr val="dk1"/>
              </a:buClr>
              <a:buSzPts val="2400"/>
              <a:buNone/>
            </a:pPr>
            <a:r>
              <a:rPr lang="en-US" sz="2400"/>
              <a:t>        </a:t>
            </a:r>
            <a:endParaRPr/>
          </a:p>
          <a:p>
            <a:pPr indent="0" lvl="0" marL="0" rtl="0" algn="l">
              <a:spcBef>
                <a:spcPts val="480"/>
              </a:spcBef>
              <a:spcAft>
                <a:spcPts val="0"/>
              </a:spcAft>
              <a:buClr>
                <a:schemeClr val="dk1"/>
              </a:buClr>
              <a:buSzPts val="2400"/>
              <a:buNone/>
            </a:pPr>
            <a:r>
              <a:rPr lang="en-US" sz="2400"/>
              <a:t>        printf("\nEnter address: ");</a:t>
            </a:r>
            <a:endParaRPr/>
          </a:p>
          <a:p>
            <a:pPr indent="0" lvl="0" marL="0" rtl="0" algn="l">
              <a:spcBef>
                <a:spcPts val="480"/>
              </a:spcBef>
              <a:spcAft>
                <a:spcPts val="0"/>
              </a:spcAft>
              <a:buClr>
                <a:schemeClr val="dk1"/>
              </a:buClr>
              <a:buSzPts val="2400"/>
              <a:buNone/>
            </a:pPr>
            <a:r>
              <a:rPr lang="en-US" sz="2400"/>
              <a:t>        fflush(stdin);</a:t>
            </a:r>
            <a:endParaRPr/>
          </a:p>
          <a:p>
            <a:pPr indent="0" lvl="0" marL="0" rtl="0" algn="l">
              <a:spcBef>
                <a:spcPts val="480"/>
              </a:spcBef>
              <a:spcAft>
                <a:spcPts val="0"/>
              </a:spcAft>
              <a:buClr>
                <a:schemeClr val="dk1"/>
              </a:buClr>
              <a:buSzPts val="2400"/>
              <a:buNone/>
            </a:pPr>
            <a:r>
              <a:rPr lang="en-US" sz="2400"/>
              <a:t>        gets(s[i].address);</a:t>
            </a:r>
            <a:endParaRPr/>
          </a:p>
          <a:p>
            <a:pPr indent="0" lvl="0" marL="0" rtl="0" algn="l">
              <a:spcBef>
                <a:spcPts val="480"/>
              </a:spcBef>
              <a:spcAft>
                <a:spcPts val="0"/>
              </a:spcAft>
              <a:buClr>
                <a:schemeClr val="dk1"/>
              </a:buClr>
              <a:buSzPts val="2400"/>
              <a:buNone/>
            </a:pPr>
            <a:r>
              <a:rPr lang="en-US" sz="2400"/>
              <a:t>    }</a:t>
            </a:r>
            <a:endParaRPr/>
          </a:p>
          <a:p>
            <a:pPr indent="0" lvl="0" marL="0" rtl="0" algn="l">
              <a:spcBef>
                <a:spcPts val="480"/>
              </a:spcBef>
              <a:spcAft>
                <a:spcPts val="0"/>
              </a:spcAft>
              <a:buClr>
                <a:schemeClr val="dk1"/>
              </a:buClr>
              <a:buSzPts val="2400"/>
              <a:buNone/>
            </a:pPr>
            <a:r>
              <a:rPr lang="en-US" sz="2400"/>
              <a:t>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3"/>
          <p:cNvSpPr txBox="1"/>
          <p:nvPr>
            <p:ph idx="1" type="body"/>
          </p:nvPr>
        </p:nvSpPr>
        <p:spPr>
          <a:xfrm>
            <a:off x="457200" y="533400"/>
            <a:ext cx="85344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None/>
            </a:pPr>
            <a:r>
              <a:rPr lang="en-US" sz="2400"/>
              <a:t>printf("Displaying Information of person from kathmandu: \n\n");</a:t>
            </a:r>
            <a:endParaRPr/>
          </a:p>
          <a:p>
            <a:pPr indent="0" lvl="0" marL="0" rtl="0" algn="l">
              <a:spcBef>
                <a:spcPts val="480"/>
              </a:spcBef>
              <a:spcAft>
                <a:spcPts val="0"/>
              </a:spcAft>
              <a:buClr>
                <a:schemeClr val="dk1"/>
              </a:buClr>
              <a:buSzPts val="2400"/>
              <a:buNone/>
            </a:pPr>
            <a:r>
              <a:rPr lang="en-US" sz="2400"/>
              <a:t>    printf("\n");</a:t>
            </a:r>
            <a:endParaRPr/>
          </a:p>
          <a:p>
            <a:pPr indent="0" lvl="0" marL="0" rtl="0" algn="l">
              <a:spcBef>
                <a:spcPts val="480"/>
              </a:spcBef>
              <a:spcAft>
                <a:spcPts val="0"/>
              </a:spcAft>
              <a:buClr>
                <a:schemeClr val="dk1"/>
              </a:buClr>
              <a:buSzPts val="2400"/>
              <a:buNone/>
            </a:pPr>
            <a:r>
              <a:rPr lang="en-US" sz="2400"/>
              <a:t>    for(i=0; i&lt;n; ++i)</a:t>
            </a:r>
            <a:endParaRPr/>
          </a:p>
          <a:p>
            <a:pPr indent="0" lvl="0" marL="0" rtl="0" algn="l">
              <a:spcBef>
                <a:spcPts val="480"/>
              </a:spcBef>
              <a:spcAft>
                <a:spcPts val="0"/>
              </a:spcAft>
              <a:buClr>
                <a:schemeClr val="dk1"/>
              </a:buClr>
              <a:buSzPts val="2400"/>
              <a:buNone/>
            </a:pPr>
            <a:r>
              <a:rPr lang="en-US" sz="2400"/>
              <a:t>    {</a:t>
            </a:r>
            <a:endParaRPr/>
          </a:p>
          <a:p>
            <a:pPr indent="0" lvl="0" marL="0" rtl="0" algn="l">
              <a:spcBef>
                <a:spcPts val="480"/>
              </a:spcBef>
              <a:spcAft>
                <a:spcPts val="0"/>
              </a:spcAft>
              <a:buClr>
                <a:schemeClr val="dk1"/>
              </a:buClr>
              <a:buSzPts val="2400"/>
              <a:buNone/>
            </a:pPr>
            <a:r>
              <a:rPr lang="en-US" sz="2400"/>
              <a:t>    	if(strcmp(s[i].address,"kathmandu")==0)</a:t>
            </a:r>
            <a:endParaRPr/>
          </a:p>
          <a:p>
            <a:pPr indent="0" lvl="0" marL="0" rtl="0" algn="l">
              <a:spcBef>
                <a:spcPts val="480"/>
              </a:spcBef>
              <a:spcAft>
                <a:spcPts val="0"/>
              </a:spcAft>
              <a:buClr>
                <a:schemeClr val="dk1"/>
              </a:buClr>
              <a:buSzPts val="2400"/>
              <a:buNone/>
            </a:pPr>
            <a:r>
              <a:rPr lang="en-US" sz="2400"/>
              <a:t>    	{</a:t>
            </a:r>
            <a:endParaRPr/>
          </a:p>
          <a:p>
            <a:pPr indent="0" lvl="0" marL="0" rtl="0" algn="l">
              <a:spcBef>
                <a:spcPts val="480"/>
              </a:spcBef>
              <a:spcAft>
                <a:spcPts val="0"/>
              </a:spcAft>
              <a:buClr>
                <a:schemeClr val="dk1"/>
              </a:buClr>
              <a:buSzPts val="2400"/>
              <a:buNone/>
            </a:pPr>
            <a:r>
              <a:rPr lang="en-US" sz="2400"/>
              <a:t>	        printf("\nRoll number: %d\n",s[i].roll);</a:t>
            </a:r>
            <a:endParaRPr/>
          </a:p>
          <a:p>
            <a:pPr indent="0" lvl="0" marL="0" rtl="0" algn="l">
              <a:spcBef>
                <a:spcPts val="480"/>
              </a:spcBef>
              <a:spcAft>
                <a:spcPts val="0"/>
              </a:spcAft>
              <a:buClr>
                <a:schemeClr val="dk1"/>
              </a:buClr>
              <a:buSzPts val="2400"/>
              <a:buNone/>
            </a:pPr>
            <a:r>
              <a:rPr lang="en-US" sz="2400"/>
              <a:t>	        printf("\nName: is %s ",s[i].name);</a:t>
            </a:r>
            <a:endParaRPr/>
          </a:p>
          <a:p>
            <a:pPr indent="0" lvl="0" marL="0" rtl="0" algn="l">
              <a:spcBef>
                <a:spcPts val="480"/>
              </a:spcBef>
              <a:spcAft>
                <a:spcPts val="0"/>
              </a:spcAft>
              <a:buClr>
                <a:schemeClr val="dk1"/>
              </a:buClr>
              <a:buSzPts val="2400"/>
              <a:buNone/>
            </a:pPr>
            <a:r>
              <a:rPr lang="en-US" sz="2400"/>
              <a:t>	        printf("\naddress: %.2f",s[i].address);</a:t>
            </a:r>
            <a:endParaRPr/>
          </a:p>
          <a:p>
            <a:pPr indent="0" lvl="0" marL="0" rtl="0" algn="l">
              <a:spcBef>
                <a:spcPts val="480"/>
              </a:spcBef>
              <a:spcAft>
                <a:spcPts val="0"/>
              </a:spcAft>
              <a:buClr>
                <a:schemeClr val="dk1"/>
              </a:buClr>
              <a:buSzPts val="2400"/>
              <a:buNone/>
            </a:pPr>
            <a:r>
              <a:rPr lang="en-US" sz="2400"/>
              <a:t>	        printf("\n");	</a:t>
            </a:r>
            <a:endParaRPr/>
          </a:p>
          <a:p>
            <a:pPr indent="0" lvl="0" marL="0" rtl="0" algn="l">
              <a:spcBef>
                <a:spcPts val="480"/>
              </a:spcBef>
              <a:spcAft>
                <a:spcPts val="0"/>
              </a:spcAft>
              <a:buClr>
                <a:schemeClr val="dk1"/>
              </a:buClr>
              <a:buSzPts val="2400"/>
              <a:buNone/>
            </a:pPr>
            <a:r>
              <a:rPr lang="en-US" sz="2400"/>
              <a:t>		}</a:t>
            </a:r>
            <a:endParaRPr sz="2400"/>
          </a:p>
          <a:p>
            <a:pPr indent="0" lvl="0" marL="0" rtl="0" algn="l">
              <a:spcBef>
                <a:spcPts val="480"/>
              </a:spcBef>
              <a:spcAft>
                <a:spcPts val="0"/>
              </a:spcAft>
              <a:buClr>
                <a:schemeClr val="dk1"/>
              </a:buClr>
              <a:buSzPts val="2400"/>
              <a:buNone/>
            </a:pPr>
            <a:r>
              <a:rPr lang="en-US" sz="2400"/>
              <a:t>    }</a:t>
            </a:r>
            <a:endParaRPr/>
          </a:p>
          <a:p>
            <a:pPr indent="0" lvl="0" marL="0" rtl="0" algn="l">
              <a:spcBef>
                <a:spcPts val="480"/>
              </a:spcBef>
              <a:spcAft>
                <a:spcPts val="0"/>
              </a:spcAft>
              <a:buClr>
                <a:schemeClr val="dk1"/>
              </a:buClr>
              <a:buSzPts val="2400"/>
              <a:buNone/>
            </a:pPr>
            <a:r>
              <a:rPr lang="en-US" sz="2400"/>
              <a:t>    return 0;</a:t>
            </a:r>
            <a:endParaRPr/>
          </a:p>
          <a:p>
            <a:pPr indent="0" lvl="0" marL="0" rtl="0" algn="l">
              <a:spcBef>
                <a:spcPts val="480"/>
              </a:spcBef>
              <a:spcAft>
                <a:spcPts val="0"/>
              </a:spcAft>
              <a:buClr>
                <a:schemeClr val="dk1"/>
              </a:buClr>
              <a:buSzPts val="2400"/>
              <a:buNone/>
            </a:pPr>
            <a:r>
              <a:rPr lang="en-US" sz="2400"/>
              <a:t>}</a:t>
            </a:r>
            <a:endParaRPr/>
          </a:p>
          <a:p>
            <a:pPr indent="0" lvl="0" marL="0" rtl="0" algn="l">
              <a:spcBef>
                <a:spcPts val="480"/>
              </a:spcBef>
              <a:spcAft>
                <a:spcPts val="0"/>
              </a:spcAft>
              <a:buClr>
                <a:schemeClr val="dk1"/>
              </a:buClr>
              <a:buSzPts val="2400"/>
              <a:buNone/>
            </a:pPr>
            <a:r>
              <a:rPr lang="en-US" sz="2400"/>
              <a:t> </a:t>
            </a:r>
            <a:endParaRPr/>
          </a:p>
          <a:p>
            <a:pPr indent="-190500" lvl="0" marL="342900" rtl="0" algn="l">
              <a:spcBef>
                <a:spcPts val="480"/>
              </a:spcBef>
              <a:spcAft>
                <a:spcPts val="0"/>
              </a:spcAft>
              <a:buClr>
                <a:schemeClr val="dk1"/>
              </a:buClr>
              <a:buSzPts val="2400"/>
              <a:buNone/>
            </a:pPr>
            <a:r>
              <a:t/>
            </a:r>
            <a:endParaRPr sz="2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Structure and Function</a:t>
            </a:r>
            <a:endParaRPr/>
          </a:p>
        </p:txBody>
      </p:sp>
      <p:sp>
        <p:nvSpPr>
          <p:cNvPr id="206" name="Google Shape;206;p34"/>
          <p:cNvSpPr txBox="1"/>
          <p:nvPr>
            <p:ph idx="1" type="body"/>
          </p:nvPr>
        </p:nvSpPr>
        <p:spPr>
          <a:xfrm>
            <a:off x="457200" y="14478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b="1" lang="en-US"/>
              <a:t>Passing structure member to function</a:t>
            </a:r>
            <a:endParaRPr/>
          </a:p>
          <a:p>
            <a:pPr indent="0" lvl="0" marL="0" rtl="0" algn="l">
              <a:spcBef>
                <a:spcPts val="480"/>
              </a:spcBef>
              <a:spcAft>
                <a:spcPts val="0"/>
              </a:spcAft>
              <a:buClr>
                <a:schemeClr val="dk1"/>
              </a:buClr>
              <a:buSzPts val="2400"/>
              <a:buNone/>
            </a:pPr>
            <a:r>
              <a:rPr lang="en-US" sz="2400"/>
              <a:t>#include &lt;stdio.h&gt;</a:t>
            </a:r>
            <a:endParaRPr/>
          </a:p>
          <a:p>
            <a:pPr indent="0" lvl="0" marL="0" rtl="0" algn="l">
              <a:spcBef>
                <a:spcPts val="480"/>
              </a:spcBef>
              <a:spcAft>
                <a:spcPts val="0"/>
              </a:spcAft>
              <a:buClr>
                <a:schemeClr val="dk1"/>
              </a:buClr>
              <a:buSzPts val="2400"/>
              <a:buNone/>
            </a:pPr>
            <a:r>
              <a:rPr lang="en-US" sz="2400"/>
              <a:t>struct student</a:t>
            </a:r>
            <a:endParaRPr/>
          </a:p>
          <a:p>
            <a:pPr indent="0" lvl="0" marL="0" rtl="0" algn="l">
              <a:spcBef>
                <a:spcPts val="480"/>
              </a:spcBef>
              <a:spcAft>
                <a:spcPts val="0"/>
              </a:spcAft>
              <a:buClr>
                <a:schemeClr val="dk1"/>
              </a:buClr>
              <a:buSzPts val="2400"/>
              <a:buNone/>
            </a:pPr>
            <a:r>
              <a:rPr lang="en-US" sz="2400"/>
              <a:t>{</a:t>
            </a:r>
            <a:endParaRPr/>
          </a:p>
          <a:p>
            <a:pPr indent="0" lvl="0" marL="0" rtl="0" algn="l">
              <a:spcBef>
                <a:spcPts val="480"/>
              </a:spcBef>
              <a:spcAft>
                <a:spcPts val="0"/>
              </a:spcAft>
              <a:buClr>
                <a:schemeClr val="dk1"/>
              </a:buClr>
              <a:buSzPts val="2400"/>
              <a:buNone/>
            </a:pPr>
            <a:r>
              <a:rPr lang="en-US" sz="2400"/>
              <a:t>    int roll;</a:t>
            </a:r>
            <a:endParaRPr/>
          </a:p>
          <a:p>
            <a:pPr indent="0" lvl="0" marL="0" rtl="0" algn="l">
              <a:spcBef>
                <a:spcPts val="480"/>
              </a:spcBef>
              <a:spcAft>
                <a:spcPts val="0"/>
              </a:spcAft>
              <a:buClr>
                <a:schemeClr val="dk1"/>
              </a:buClr>
              <a:buSzPts val="2400"/>
              <a:buNone/>
            </a:pPr>
            <a:r>
              <a:rPr lang="en-US" sz="2400"/>
              <a:t>    char name[50];</a:t>
            </a:r>
            <a:endParaRPr/>
          </a:p>
          <a:p>
            <a:pPr indent="0" lvl="0" marL="0" rtl="0" algn="l">
              <a:spcBef>
                <a:spcPts val="480"/>
              </a:spcBef>
              <a:spcAft>
                <a:spcPts val="0"/>
              </a:spcAft>
              <a:buClr>
                <a:schemeClr val="dk1"/>
              </a:buClr>
              <a:buSzPts val="2400"/>
              <a:buNone/>
            </a:pPr>
            <a:r>
              <a:rPr lang="en-US" sz="2400"/>
              <a:t>} s;</a:t>
            </a:r>
            <a:endParaRPr/>
          </a:p>
          <a:p>
            <a:pPr indent="0" lvl="0" marL="0" rtl="0" algn="l">
              <a:spcBef>
                <a:spcPts val="480"/>
              </a:spcBef>
              <a:spcAft>
                <a:spcPts val="0"/>
              </a:spcAft>
              <a:buClr>
                <a:schemeClr val="dk1"/>
              </a:buClr>
              <a:buSzPts val="2400"/>
              <a:buNone/>
            </a:pPr>
            <a:r>
              <a:rPr lang="en-US" sz="2400"/>
              <a:t>void display(int ,char [20]);</a:t>
            </a:r>
            <a:endParaRPr/>
          </a:p>
          <a:p>
            <a:pPr indent="0" lvl="0" marL="0" rtl="0" algn="l">
              <a:spcBef>
                <a:spcPts val="480"/>
              </a:spcBef>
              <a:spcAft>
                <a:spcPts val="0"/>
              </a:spcAft>
              <a:buClr>
                <a:schemeClr val="dk1"/>
              </a:buClr>
              <a:buSzPts val="2400"/>
              <a:buNone/>
            </a:pPr>
            <a:r>
              <a:rPr lang="en-US" sz="2400"/>
              <a:t>int main()</a:t>
            </a:r>
            <a:endParaRPr/>
          </a:p>
          <a:p>
            <a:pPr indent="0" lvl="0" marL="0" rtl="0" algn="l">
              <a:spcBef>
                <a:spcPts val="480"/>
              </a:spcBef>
              <a:spcAft>
                <a:spcPts val="0"/>
              </a:spcAft>
              <a:buClr>
                <a:schemeClr val="dk1"/>
              </a:buClr>
              <a:buSzPts val="2400"/>
              <a:buNone/>
            </a:pPr>
            <a:r>
              <a:rPr lang="en-US" sz="2400"/>
              <a:t>{</a:t>
            </a:r>
            <a:endParaRPr/>
          </a:p>
          <a:p>
            <a:pPr indent="0" lvl="0" marL="0" rtl="0" algn="l">
              <a:spcBef>
                <a:spcPts val="480"/>
              </a:spcBef>
              <a:spcAft>
                <a:spcPts val="0"/>
              </a:spcAft>
              <a:buClr>
                <a:schemeClr val="dk1"/>
              </a:buClr>
              <a:buSzPts val="2400"/>
              <a:buNone/>
            </a:pPr>
            <a:r>
              <a:rPr lang="en-US" sz="2400"/>
              <a:t>    printf("\nenter roll no");</a:t>
            </a:r>
            <a:endParaRPr/>
          </a:p>
          <a:p>
            <a:pPr indent="0" lvl="0" marL="0" rtl="0" algn="l">
              <a:spcBef>
                <a:spcPts val="480"/>
              </a:spcBef>
              <a:spcAft>
                <a:spcPts val="0"/>
              </a:spcAft>
              <a:buClr>
                <a:schemeClr val="dk1"/>
              </a:buClr>
              <a:buSzPts val="2400"/>
              <a:buNone/>
            </a:pPr>
            <a:r>
              <a:rPr lang="en-US" sz="2400"/>
              <a:t>    scanf("%d",&amp;s.roll);</a:t>
            </a:r>
            <a:endParaRPr sz="24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212" name="Google Shape;212;p3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None/>
            </a:pPr>
            <a:r>
              <a:rPr lang="en-US" sz="2400"/>
              <a:t>    printf("\nEnter name: ");</a:t>
            </a:r>
            <a:endParaRPr/>
          </a:p>
          <a:p>
            <a:pPr indent="0" lvl="0" marL="0" rtl="0" algn="l">
              <a:spcBef>
                <a:spcPts val="480"/>
              </a:spcBef>
              <a:spcAft>
                <a:spcPts val="0"/>
              </a:spcAft>
              <a:buClr>
                <a:schemeClr val="dk1"/>
              </a:buClr>
              <a:buSzPts val="2400"/>
              <a:buNone/>
            </a:pPr>
            <a:r>
              <a:rPr lang="en-US" sz="2400"/>
              <a:t>    fflush(stdin);</a:t>
            </a:r>
            <a:endParaRPr/>
          </a:p>
          <a:p>
            <a:pPr indent="0" lvl="0" marL="0" rtl="0" algn="l">
              <a:spcBef>
                <a:spcPts val="480"/>
              </a:spcBef>
              <a:spcAft>
                <a:spcPts val="0"/>
              </a:spcAft>
              <a:buClr>
                <a:schemeClr val="dk1"/>
              </a:buClr>
              <a:buSzPts val="2400"/>
              <a:buNone/>
            </a:pPr>
            <a:r>
              <a:rPr lang="en-US" sz="2400"/>
              <a:t>    gets(s.name);</a:t>
            </a:r>
            <a:endParaRPr sz="2400"/>
          </a:p>
          <a:p>
            <a:pPr indent="0" lvl="0" marL="0" rtl="0" algn="l">
              <a:spcBef>
                <a:spcPts val="480"/>
              </a:spcBef>
              <a:spcAft>
                <a:spcPts val="0"/>
              </a:spcAft>
              <a:buClr>
                <a:schemeClr val="dk1"/>
              </a:buClr>
              <a:buSzPts val="2400"/>
              <a:buNone/>
            </a:pPr>
            <a:r>
              <a:rPr lang="en-US" sz="2400"/>
              <a:t>    display(s.roll,s.name);</a:t>
            </a:r>
            <a:endParaRPr/>
          </a:p>
          <a:p>
            <a:pPr indent="0" lvl="0" marL="0" rtl="0" algn="l">
              <a:spcBef>
                <a:spcPts val="480"/>
              </a:spcBef>
              <a:spcAft>
                <a:spcPts val="0"/>
              </a:spcAft>
              <a:buClr>
                <a:schemeClr val="dk1"/>
              </a:buClr>
              <a:buSzPts val="2400"/>
              <a:buNone/>
            </a:pPr>
            <a:r>
              <a:rPr lang="en-US" sz="2400"/>
              <a:t>}</a:t>
            </a:r>
            <a:endParaRPr sz="2400"/>
          </a:p>
          <a:p>
            <a:pPr indent="0" lvl="0" marL="0" rtl="0" algn="l">
              <a:spcBef>
                <a:spcPts val="480"/>
              </a:spcBef>
              <a:spcAft>
                <a:spcPts val="0"/>
              </a:spcAft>
              <a:buClr>
                <a:schemeClr val="dk1"/>
              </a:buClr>
              <a:buSzPts val="2400"/>
              <a:buNone/>
            </a:pPr>
            <a:r>
              <a:rPr lang="en-US" sz="2400"/>
              <a:t>void display(int roll,char name[20])</a:t>
            </a:r>
            <a:endParaRPr/>
          </a:p>
          <a:p>
            <a:pPr indent="0" lvl="0" marL="0" rtl="0" algn="l">
              <a:spcBef>
                <a:spcPts val="480"/>
              </a:spcBef>
              <a:spcAft>
                <a:spcPts val="0"/>
              </a:spcAft>
              <a:buClr>
                <a:schemeClr val="dk1"/>
              </a:buClr>
              <a:buSzPts val="2400"/>
              <a:buNone/>
            </a:pPr>
            <a:r>
              <a:rPr lang="en-US" sz="2400"/>
              <a:t>{</a:t>
            </a:r>
            <a:endParaRPr/>
          </a:p>
          <a:p>
            <a:pPr indent="0" lvl="0" marL="0" rtl="0" algn="l">
              <a:spcBef>
                <a:spcPts val="480"/>
              </a:spcBef>
              <a:spcAft>
                <a:spcPts val="0"/>
              </a:spcAft>
              <a:buClr>
                <a:schemeClr val="dk1"/>
              </a:buClr>
              <a:buSzPts val="2400"/>
              <a:buNone/>
            </a:pPr>
            <a:r>
              <a:rPr lang="en-US" sz="2400"/>
              <a:t>	printf("\nRoll number: %d\n",roll);</a:t>
            </a:r>
            <a:endParaRPr/>
          </a:p>
          <a:p>
            <a:pPr indent="0" lvl="0" marL="0" rtl="0" algn="l">
              <a:spcBef>
                <a:spcPts val="480"/>
              </a:spcBef>
              <a:spcAft>
                <a:spcPts val="0"/>
              </a:spcAft>
              <a:buClr>
                <a:schemeClr val="dk1"/>
              </a:buClr>
              <a:buSzPts val="2400"/>
              <a:buNone/>
            </a:pPr>
            <a:r>
              <a:rPr lang="en-US" sz="2400"/>
              <a:t>	printf("\nName: is %s ",name);</a:t>
            </a:r>
            <a:endParaRPr/>
          </a:p>
          <a:p>
            <a:pPr indent="0" lvl="0" marL="0" rtl="0" algn="l">
              <a:spcBef>
                <a:spcPts val="480"/>
              </a:spcBef>
              <a:spcAft>
                <a:spcPts val="0"/>
              </a:spcAft>
              <a:buClr>
                <a:schemeClr val="dk1"/>
              </a:buClr>
              <a:buSzPts val="2400"/>
              <a:buNone/>
            </a:pPr>
            <a:r>
              <a:rPr lang="en-US" sz="2400"/>
              <a:t>}</a:t>
            </a:r>
            <a:endParaRPr/>
          </a:p>
          <a:p>
            <a:pPr indent="0" lvl="0" marL="0" rtl="0" algn="l">
              <a:spcBef>
                <a:spcPts val="480"/>
              </a:spcBef>
              <a:spcAft>
                <a:spcPts val="0"/>
              </a:spcAft>
              <a:buClr>
                <a:schemeClr val="dk1"/>
              </a:buClr>
              <a:buSzPts val="2400"/>
              <a:buNone/>
            </a:pPr>
            <a:r>
              <a:rPr lang="en-US" sz="2400"/>
              <a:t>   </a:t>
            </a:r>
            <a:endParaRPr/>
          </a:p>
          <a:p>
            <a:pPr indent="0" lvl="0" marL="0" rtl="0" algn="l">
              <a:spcBef>
                <a:spcPts val="480"/>
              </a:spcBef>
              <a:spcAft>
                <a:spcPts val="0"/>
              </a:spcAft>
              <a:buClr>
                <a:schemeClr val="dk1"/>
              </a:buClr>
              <a:buSzPts val="2400"/>
              <a:buNone/>
            </a:pPr>
            <a:r>
              <a:t/>
            </a:r>
            <a:endParaRPr sz="2400"/>
          </a:p>
          <a:p>
            <a:pPr indent="0" lvl="0" marL="0" rtl="0" algn="l">
              <a:spcBef>
                <a:spcPts val="480"/>
              </a:spcBef>
              <a:spcAft>
                <a:spcPts val="0"/>
              </a:spcAft>
              <a:buClr>
                <a:schemeClr val="dk1"/>
              </a:buClr>
              <a:buSzPts val="2400"/>
              <a:buNone/>
            </a:pPr>
            <a:r>
              <a:rPr lang="en-US" sz="2400"/>
              <a:t> </a:t>
            </a:r>
            <a:endParaRPr/>
          </a:p>
          <a:p>
            <a:pPr indent="0" lvl="0" marL="0" rtl="0" algn="l">
              <a:spcBef>
                <a:spcPts val="480"/>
              </a:spcBef>
              <a:spcAft>
                <a:spcPts val="0"/>
              </a:spcAft>
              <a:buClr>
                <a:schemeClr val="dk1"/>
              </a:buClr>
              <a:buSzPts val="2400"/>
              <a:buNone/>
            </a:pPr>
            <a:r>
              <a:t/>
            </a:r>
            <a:endParaRPr sz="24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 Structure and Function</a:t>
            </a:r>
            <a:endParaRPr/>
          </a:p>
        </p:txBody>
      </p:sp>
      <p:sp>
        <p:nvSpPr>
          <p:cNvPr id="218" name="Google Shape;218;p3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b="1" lang="en-US"/>
              <a:t>passing structure as an argument</a:t>
            </a:r>
            <a:endParaRPr sz="2400"/>
          </a:p>
          <a:p>
            <a:pPr indent="0" lvl="0" marL="0" rtl="0" algn="l">
              <a:spcBef>
                <a:spcPts val="480"/>
              </a:spcBef>
              <a:spcAft>
                <a:spcPts val="0"/>
              </a:spcAft>
              <a:buClr>
                <a:schemeClr val="dk1"/>
              </a:buClr>
              <a:buSzPts val="2400"/>
              <a:buNone/>
            </a:pPr>
            <a:r>
              <a:rPr lang="en-US" sz="2400"/>
              <a:t>#include &lt;stdio.h&gt;</a:t>
            </a:r>
            <a:endParaRPr/>
          </a:p>
          <a:p>
            <a:pPr indent="0" lvl="0" marL="0" rtl="0" algn="l">
              <a:spcBef>
                <a:spcPts val="480"/>
              </a:spcBef>
              <a:spcAft>
                <a:spcPts val="0"/>
              </a:spcAft>
              <a:buClr>
                <a:schemeClr val="dk1"/>
              </a:buClr>
              <a:buSzPts val="2400"/>
              <a:buNone/>
            </a:pPr>
            <a:r>
              <a:rPr lang="en-US" sz="2400"/>
              <a:t>struct student</a:t>
            </a:r>
            <a:endParaRPr/>
          </a:p>
          <a:p>
            <a:pPr indent="0" lvl="0" marL="0" rtl="0" algn="l">
              <a:spcBef>
                <a:spcPts val="480"/>
              </a:spcBef>
              <a:spcAft>
                <a:spcPts val="0"/>
              </a:spcAft>
              <a:buClr>
                <a:schemeClr val="dk1"/>
              </a:buClr>
              <a:buSzPts val="2400"/>
              <a:buNone/>
            </a:pPr>
            <a:r>
              <a:rPr lang="en-US" sz="2400"/>
              <a:t>{</a:t>
            </a:r>
            <a:endParaRPr/>
          </a:p>
          <a:p>
            <a:pPr indent="0" lvl="0" marL="0" rtl="0" algn="l">
              <a:spcBef>
                <a:spcPts val="480"/>
              </a:spcBef>
              <a:spcAft>
                <a:spcPts val="0"/>
              </a:spcAft>
              <a:buClr>
                <a:schemeClr val="dk1"/>
              </a:buClr>
              <a:buSzPts val="2400"/>
              <a:buNone/>
            </a:pPr>
            <a:r>
              <a:rPr lang="en-US" sz="2400"/>
              <a:t>    char name[50];</a:t>
            </a:r>
            <a:endParaRPr/>
          </a:p>
          <a:p>
            <a:pPr indent="0" lvl="0" marL="0" rtl="0" algn="l">
              <a:spcBef>
                <a:spcPts val="480"/>
              </a:spcBef>
              <a:spcAft>
                <a:spcPts val="0"/>
              </a:spcAft>
              <a:buClr>
                <a:schemeClr val="dk1"/>
              </a:buClr>
              <a:buSzPts val="2400"/>
              <a:buNone/>
            </a:pPr>
            <a:r>
              <a:rPr lang="en-US" sz="2400"/>
              <a:t>    int age;</a:t>
            </a:r>
            <a:endParaRPr/>
          </a:p>
          <a:p>
            <a:pPr indent="0" lvl="0" marL="0" rtl="0" algn="l">
              <a:spcBef>
                <a:spcPts val="480"/>
              </a:spcBef>
              <a:spcAft>
                <a:spcPts val="0"/>
              </a:spcAft>
              <a:buClr>
                <a:schemeClr val="dk1"/>
              </a:buClr>
              <a:buSzPts val="2400"/>
              <a:buNone/>
            </a:pPr>
            <a:r>
              <a:rPr lang="en-US" sz="2400"/>
              <a:t>};</a:t>
            </a:r>
            <a:endParaRPr/>
          </a:p>
          <a:p>
            <a:pPr indent="0" lvl="0" marL="0" rtl="0" algn="l">
              <a:spcBef>
                <a:spcPts val="480"/>
              </a:spcBef>
              <a:spcAft>
                <a:spcPts val="0"/>
              </a:spcAft>
              <a:buClr>
                <a:schemeClr val="dk1"/>
              </a:buClr>
              <a:buSzPts val="2400"/>
              <a:buNone/>
            </a:pPr>
            <a:r>
              <a:rPr lang="en-US" sz="2400"/>
              <a:t>// function prototype</a:t>
            </a:r>
            <a:endParaRPr/>
          </a:p>
          <a:p>
            <a:pPr indent="0" lvl="0" marL="0" rtl="0" algn="l">
              <a:spcBef>
                <a:spcPts val="480"/>
              </a:spcBef>
              <a:spcAft>
                <a:spcPts val="0"/>
              </a:spcAft>
              <a:buClr>
                <a:schemeClr val="dk1"/>
              </a:buClr>
              <a:buSzPts val="2400"/>
              <a:buNone/>
            </a:pPr>
            <a:r>
              <a:rPr lang="en-US" sz="2400"/>
              <a:t>void display(struct student s);</a:t>
            </a:r>
            <a:endParaRPr sz="24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224" name="Google Shape;224;p3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None/>
            </a:pPr>
            <a:r>
              <a:rPr lang="en-US" sz="2400"/>
              <a:t>int main()</a:t>
            </a:r>
            <a:endParaRPr/>
          </a:p>
          <a:p>
            <a:pPr indent="0" lvl="0" marL="0" rtl="0" algn="l">
              <a:spcBef>
                <a:spcPts val="480"/>
              </a:spcBef>
              <a:spcAft>
                <a:spcPts val="0"/>
              </a:spcAft>
              <a:buClr>
                <a:schemeClr val="dk1"/>
              </a:buClr>
              <a:buSzPts val="2400"/>
              <a:buNone/>
            </a:pPr>
            <a:r>
              <a:rPr lang="en-US" sz="2400"/>
              <a:t>{</a:t>
            </a:r>
            <a:endParaRPr/>
          </a:p>
          <a:p>
            <a:pPr indent="0" lvl="0" marL="0" rtl="0" algn="l">
              <a:spcBef>
                <a:spcPts val="480"/>
              </a:spcBef>
              <a:spcAft>
                <a:spcPts val="0"/>
              </a:spcAft>
              <a:buClr>
                <a:schemeClr val="dk1"/>
              </a:buClr>
              <a:buSzPts val="2400"/>
              <a:buNone/>
            </a:pPr>
            <a:r>
              <a:rPr lang="en-US" sz="2400"/>
              <a:t>    struct student s1;</a:t>
            </a:r>
            <a:endParaRPr/>
          </a:p>
          <a:p>
            <a:pPr indent="0" lvl="0" marL="0" rtl="0" algn="l">
              <a:spcBef>
                <a:spcPts val="480"/>
              </a:spcBef>
              <a:spcAft>
                <a:spcPts val="0"/>
              </a:spcAft>
              <a:buClr>
                <a:schemeClr val="dk1"/>
              </a:buClr>
              <a:buSzPts val="2400"/>
              <a:buNone/>
            </a:pPr>
            <a:r>
              <a:rPr lang="en-US" sz="2400"/>
              <a:t>    printf("Enter name:");</a:t>
            </a:r>
            <a:endParaRPr/>
          </a:p>
          <a:p>
            <a:pPr indent="0" lvl="0" marL="0" rtl="0" algn="l">
              <a:spcBef>
                <a:spcPts val="480"/>
              </a:spcBef>
              <a:spcAft>
                <a:spcPts val="0"/>
              </a:spcAft>
              <a:buClr>
                <a:schemeClr val="dk1"/>
              </a:buClr>
              <a:buSzPts val="2400"/>
              <a:buNone/>
            </a:pPr>
            <a:r>
              <a:rPr lang="en-US" sz="2400"/>
              <a:t>    gets(s1.name);</a:t>
            </a:r>
            <a:endParaRPr/>
          </a:p>
          <a:p>
            <a:pPr indent="0" lvl="0" marL="0" rtl="0" algn="l">
              <a:spcBef>
                <a:spcPts val="480"/>
              </a:spcBef>
              <a:spcAft>
                <a:spcPts val="0"/>
              </a:spcAft>
              <a:buClr>
                <a:schemeClr val="dk1"/>
              </a:buClr>
              <a:buSzPts val="2400"/>
              <a:buNone/>
            </a:pPr>
            <a:r>
              <a:rPr lang="en-US" sz="2400"/>
              <a:t>    printf("Enter age:");</a:t>
            </a:r>
            <a:endParaRPr/>
          </a:p>
          <a:p>
            <a:pPr indent="0" lvl="0" marL="0" rtl="0" algn="l">
              <a:spcBef>
                <a:spcPts val="480"/>
              </a:spcBef>
              <a:spcAft>
                <a:spcPts val="0"/>
              </a:spcAft>
              <a:buClr>
                <a:schemeClr val="dk1"/>
              </a:buClr>
              <a:buSzPts val="2400"/>
              <a:buNone/>
            </a:pPr>
            <a:r>
              <a:rPr lang="en-US" sz="2400"/>
              <a:t>    scanf("%d", &amp;s1.age);</a:t>
            </a:r>
            <a:endParaRPr/>
          </a:p>
          <a:p>
            <a:pPr indent="0" lvl="0" marL="0" rtl="0" algn="l">
              <a:spcBef>
                <a:spcPts val="480"/>
              </a:spcBef>
              <a:spcAft>
                <a:spcPts val="0"/>
              </a:spcAft>
              <a:buClr>
                <a:schemeClr val="dk1"/>
              </a:buClr>
              <a:buSzPts val="2400"/>
              <a:buNone/>
            </a:pPr>
            <a:r>
              <a:rPr lang="en-US" sz="2400"/>
              <a:t>    </a:t>
            </a:r>
            <a:endParaRPr/>
          </a:p>
          <a:p>
            <a:pPr indent="0" lvl="0" marL="0" rtl="0" algn="l">
              <a:spcBef>
                <a:spcPts val="480"/>
              </a:spcBef>
              <a:spcAft>
                <a:spcPts val="0"/>
              </a:spcAft>
              <a:buClr>
                <a:schemeClr val="dk1"/>
              </a:buClr>
              <a:buSzPts val="2400"/>
              <a:buNone/>
            </a:pPr>
            <a:r>
              <a:rPr lang="en-US" sz="2400"/>
              <a:t>    display(s1);   // passing structure as an argument</a:t>
            </a:r>
            <a:endParaRPr sz="2400"/>
          </a:p>
          <a:p>
            <a:pPr indent="0" lvl="0" marL="0" rtl="0" algn="l">
              <a:spcBef>
                <a:spcPts val="480"/>
              </a:spcBef>
              <a:spcAft>
                <a:spcPts val="0"/>
              </a:spcAft>
              <a:buClr>
                <a:schemeClr val="dk1"/>
              </a:buClr>
              <a:buSzPts val="2400"/>
              <a:buNone/>
            </a:pPr>
            <a:r>
              <a:rPr lang="en-US" sz="2400"/>
              <a:t>    return 0;</a:t>
            </a:r>
            <a:endParaRPr/>
          </a:p>
          <a:p>
            <a:pPr indent="0" lvl="0" marL="0" rtl="0" algn="l">
              <a:spcBef>
                <a:spcPts val="480"/>
              </a:spcBef>
              <a:spcAft>
                <a:spcPts val="0"/>
              </a:spcAft>
              <a:buClr>
                <a:schemeClr val="dk1"/>
              </a:buClr>
              <a:buSzPts val="2400"/>
              <a:buNone/>
            </a:pPr>
            <a:r>
              <a:rPr lang="en-US" sz="2400"/>
              <a:t>}</a:t>
            </a:r>
            <a:endParaRPr/>
          </a:p>
          <a:p>
            <a:pPr indent="0" lvl="0" marL="0" rtl="0" algn="l">
              <a:spcBef>
                <a:spcPts val="480"/>
              </a:spcBef>
              <a:spcAft>
                <a:spcPts val="0"/>
              </a:spcAft>
              <a:buClr>
                <a:schemeClr val="dk1"/>
              </a:buClr>
              <a:buSzPts val="2400"/>
              <a:buNone/>
            </a:pPr>
            <a:r>
              <a:t/>
            </a:r>
            <a:endParaRPr sz="24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230" name="Google Shape;230;p3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400"/>
              <a:buNone/>
            </a:pPr>
            <a:r>
              <a:rPr lang="en-US" sz="2400"/>
              <a:t>void display(struct student s) </a:t>
            </a:r>
            <a:endParaRPr/>
          </a:p>
          <a:p>
            <a:pPr indent="0" lvl="0" marL="0" rtl="0" algn="l">
              <a:spcBef>
                <a:spcPts val="480"/>
              </a:spcBef>
              <a:spcAft>
                <a:spcPts val="0"/>
              </a:spcAft>
              <a:buClr>
                <a:schemeClr val="dk1"/>
              </a:buClr>
              <a:buSzPts val="2400"/>
              <a:buNone/>
            </a:pPr>
            <a:r>
              <a:rPr lang="en-US" sz="2400"/>
              <a:t>{</a:t>
            </a:r>
            <a:endParaRPr/>
          </a:p>
          <a:p>
            <a:pPr indent="0" lvl="0" marL="0" rtl="0" algn="l">
              <a:spcBef>
                <a:spcPts val="480"/>
              </a:spcBef>
              <a:spcAft>
                <a:spcPts val="0"/>
              </a:spcAft>
              <a:buClr>
                <a:schemeClr val="dk1"/>
              </a:buClr>
              <a:buSzPts val="2400"/>
              <a:buNone/>
            </a:pPr>
            <a:r>
              <a:rPr lang="en-US" sz="2400"/>
              <a:t>  printf("\nDisplaying information\n");</a:t>
            </a:r>
            <a:endParaRPr/>
          </a:p>
          <a:p>
            <a:pPr indent="0" lvl="0" marL="0" rtl="0" algn="l">
              <a:spcBef>
                <a:spcPts val="480"/>
              </a:spcBef>
              <a:spcAft>
                <a:spcPts val="0"/>
              </a:spcAft>
              <a:buClr>
                <a:schemeClr val="dk1"/>
              </a:buClr>
              <a:buSzPts val="2400"/>
              <a:buNone/>
            </a:pPr>
            <a:r>
              <a:rPr lang="en-US" sz="2400"/>
              <a:t>  printf("Name: %s", s.name);</a:t>
            </a:r>
            <a:endParaRPr/>
          </a:p>
          <a:p>
            <a:pPr indent="0" lvl="0" marL="0" rtl="0" algn="l">
              <a:spcBef>
                <a:spcPts val="480"/>
              </a:spcBef>
              <a:spcAft>
                <a:spcPts val="0"/>
              </a:spcAft>
              <a:buClr>
                <a:schemeClr val="dk1"/>
              </a:buClr>
              <a:buSzPts val="2400"/>
              <a:buNone/>
            </a:pPr>
            <a:r>
              <a:rPr lang="en-US" sz="2400"/>
              <a:t>  printf("\nRoll: %d", s.age);</a:t>
            </a:r>
            <a:endParaRPr/>
          </a:p>
          <a:p>
            <a:pPr indent="0" lvl="0" marL="0" rtl="0" algn="l">
              <a:spcBef>
                <a:spcPts val="480"/>
              </a:spcBef>
              <a:spcAft>
                <a:spcPts val="0"/>
              </a:spcAft>
              <a:buClr>
                <a:schemeClr val="dk1"/>
              </a:buClr>
              <a:buSzPts val="2400"/>
              <a:buNone/>
            </a:pPr>
            <a:r>
              <a:rPr lang="en-US" sz="2400"/>
              <a:t>}</a:t>
            </a:r>
            <a:endParaRPr/>
          </a:p>
          <a:p>
            <a:pPr indent="0" lvl="0" marL="0" rtl="0" algn="l">
              <a:spcBef>
                <a:spcPts val="480"/>
              </a:spcBef>
              <a:spcAft>
                <a:spcPts val="0"/>
              </a:spcAft>
              <a:buClr>
                <a:schemeClr val="dk1"/>
              </a:buClr>
              <a:buSzPts val="2400"/>
              <a:buNone/>
            </a:pPr>
            <a:r>
              <a:t/>
            </a:r>
            <a:endParaRPr sz="24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Returning structure from a function</a:t>
            </a:r>
            <a:endParaRPr/>
          </a:p>
        </p:txBody>
      </p:sp>
      <p:sp>
        <p:nvSpPr>
          <p:cNvPr id="236" name="Google Shape;236;p3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None/>
            </a:pPr>
            <a:r>
              <a:rPr lang="en-US" sz="2400"/>
              <a:t>#include &lt;stdio.h&gt;</a:t>
            </a:r>
            <a:endParaRPr/>
          </a:p>
          <a:p>
            <a:pPr indent="0" lvl="0" marL="0" rtl="0" algn="l">
              <a:spcBef>
                <a:spcPts val="480"/>
              </a:spcBef>
              <a:spcAft>
                <a:spcPts val="0"/>
              </a:spcAft>
              <a:buClr>
                <a:schemeClr val="dk1"/>
              </a:buClr>
              <a:buSzPts val="2400"/>
              <a:buNone/>
            </a:pPr>
            <a:r>
              <a:rPr lang="en-US" sz="2400"/>
              <a:t>struct student</a:t>
            </a:r>
            <a:endParaRPr/>
          </a:p>
          <a:p>
            <a:pPr indent="0" lvl="0" marL="0" rtl="0" algn="l">
              <a:spcBef>
                <a:spcPts val="480"/>
              </a:spcBef>
              <a:spcAft>
                <a:spcPts val="0"/>
              </a:spcAft>
              <a:buClr>
                <a:schemeClr val="dk1"/>
              </a:buClr>
              <a:buSzPts val="2400"/>
              <a:buNone/>
            </a:pPr>
            <a:r>
              <a:rPr lang="en-US" sz="2400"/>
              <a:t>{</a:t>
            </a:r>
            <a:endParaRPr/>
          </a:p>
          <a:p>
            <a:pPr indent="0" lvl="0" marL="0" rtl="0" algn="l">
              <a:spcBef>
                <a:spcPts val="480"/>
              </a:spcBef>
              <a:spcAft>
                <a:spcPts val="0"/>
              </a:spcAft>
              <a:buClr>
                <a:schemeClr val="dk1"/>
              </a:buClr>
              <a:buSzPts val="2400"/>
              <a:buNone/>
            </a:pPr>
            <a:r>
              <a:rPr lang="en-US" sz="2400"/>
              <a:t>    char name[50];</a:t>
            </a:r>
            <a:endParaRPr/>
          </a:p>
          <a:p>
            <a:pPr indent="0" lvl="0" marL="0" rtl="0" algn="l">
              <a:spcBef>
                <a:spcPts val="480"/>
              </a:spcBef>
              <a:spcAft>
                <a:spcPts val="0"/>
              </a:spcAft>
              <a:buClr>
                <a:schemeClr val="dk1"/>
              </a:buClr>
              <a:buSzPts val="2400"/>
              <a:buNone/>
            </a:pPr>
            <a:r>
              <a:rPr lang="en-US" sz="2400"/>
              <a:t>    int age;</a:t>
            </a:r>
            <a:endParaRPr/>
          </a:p>
          <a:p>
            <a:pPr indent="0" lvl="0" marL="0" rtl="0" algn="l">
              <a:spcBef>
                <a:spcPts val="480"/>
              </a:spcBef>
              <a:spcAft>
                <a:spcPts val="0"/>
              </a:spcAft>
              <a:buClr>
                <a:schemeClr val="dk1"/>
              </a:buClr>
              <a:buSzPts val="2400"/>
              <a:buNone/>
            </a:pPr>
            <a:r>
              <a:rPr lang="en-US" sz="2400"/>
              <a:t>};</a:t>
            </a:r>
            <a:endParaRPr/>
          </a:p>
          <a:p>
            <a:pPr indent="0" lvl="0" marL="0" rtl="0" algn="l">
              <a:spcBef>
                <a:spcPts val="480"/>
              </a:spcBef>
              <a:spcAft>
                <a:spcPts val="0"/>
              </a:spcAft>
              <a:buClr>
                <a:schemeClr val="dk1"/>
              </a:buClr>
              <a:buSzPts val="2400"/>
              <a:buNone/>
            </a:pPr>
            <a:r>
              <a:rPr lang="en-US" sz="2400"/>
              <a:t>// function prototype</a:t>
            </a:r>
            <a:endParaRPr/>
          </a:p>
          <a:p>
            <a:pPr indent="0" lvl="0" marL="0" rtl="0" algn="l">
              <a:spcBef>
                <a:spcPts val="480"/>
              </a:spcBef>
              <a:spcAft>
                <a:spcPts val="0"/>
              </a:spcAft>
              <a:buClr>
                <a:schemeClr val="dk1"/>
              </a:buClr>
              <a:buSzPts val="2400"/>
              <a:buNone/>
            </a:pPr>
            <a:r>
              <a:rPr lang="en-US" sz="2400"/>
              <a:t>struct student getInformation();</a:t>
            </a:r>
            <a:endParaRPr sz="24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242" name="Google Shape;242;p4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None/>
            </a:pPr>
            <a:r>
              <a:rPr lang="en-US" sz="2400"/>
              <a:t>int main()</a:t>
            </a:r>
            <a:endParaRPr/>
          </a:p>
          <a:p>
            <a:pPr indent="0" lvl="0" marL="0" rtl="0" algn="l">
              <a:spcBef>
                <a:spcPts val="480"/>
              </a:spcBef>
              <a:spcAft>
                <a:spcPts val="0"/>
              </a:spcAft>
              <a:buClr>
                <a:schemeClr val="dk1"/>
              </a:buClr>
              <a:buSzPts val="2400"/>
              <a:buNone/>
            </a:pPr>
            <a:r>
              <a:rPr lang="en-US" sz="2400"/>
              <a:t>{</a:t>
            </a:r>
            <a:endParaRPr/>
          </a:p>
          <a:p>
            <a:pPr indent="0" lvl="0" marL="0" rtl="0" algn="l">
              <a:spcBef>
                <a:spcPts val="480"/>
              </a:spcBef>
              <a:spcAft>
                <a:spcPts val="0"/>
              </a:spcAft>
              <a:buClr>
                <a:schemeClr val="dk1"/>
              </a:buClr>
              <a:buSzPts val="2400"/>
              <a:buNone/>
            </a:pPr>
            <a:r>
              <a:rPr lang="en-US" sz="2400"/>
              <a:t>    struct student s;</a:t>
            </a:r>
            <a:endParaRPr/>
          </a:p>
          <a:p>
            <a:pPr indent="0" lvl="0" marL="0" rtl="0" algn="l">
              <a:spcBef>
                <a:spcPts val="480"/>
              </a:spcBef>
              <a:spcAft>
                <a:spcPts val="0"/>
              </a:spcAft>
              <a:buClr>
                <a:schemeClr val="dk1"/>
              </a:buClr>
              <a:buSzPts val="2400"/>
              <a:buNone/>
            </a:pPr>
            <a:r>
              <a:rPr lang="en-US" sz="2400"/>
              <a:t>    s = getInformation();</a:t>
            </a:r>
            <a:endParaRPr/>
          </a:p>
          <a:p>
            <a:pPr indent="0" lvl="0" marL="0" rtl="0" algn="l">
              <a:spcBef>
                <a:spcPts val="480"/>
              </a:spcBef>
              <a:spcAft>
                <a:spcPts val="0"/>
              </a:spcAft>
              <a:buClr>
                <a:schemeClr val="dk1"/>
              </a:buClr>
              <a:buSzPts val="2400"/>
              <a:buNone/>
            </a:pPr>
            <a:r>
              <a:rPr lang="en-US" sz="2400"/>
              <a:t>    printf("\nDisplaying information\n");</a:t>
            </a:r>
            <a:endParaRPr/>
          </a:p>
          <a:p>
            <a:pPr indent="0" lvl="0" marL="0" rtl="0" algn="l">
              <a:spcBef>
                <a:spcPts val="480"/>
              </a:spcBef>
              <a:spcAft>
                <a:spcPts val="0"/>
              </a:spcAft>
              <a:buClr>
                <a:schemeClr val="dk1"/>
              </a:buClr>
              <a:buSzPts val="2400"/>
              <a:buNone/>
            </a:pPr>
            <a:r>
              <a:rPr lang="en-US" sz="2400"/>
              <a:t>    printf("Name: %s", s.name);</a:t>
            </a:r>
            <a:endParaRPr/>
          </a:p>
          <a:p>
            <a:pPr indent="0" lvl="0" marL="0" rtl="0" algn="l">
              <a:spcBef>
                <a:spcPts val="480"/>
              </a:spcBef>
              <a:spcAft>
                <a:spcPts val="0"/>
              </a:spcAft>
              <a:buClr>
                <a:schemeClr val="dk1"/>
              </a:buClr>
              <a:buSzPts val="2400"/>
              <a:buNone/>
            </a:pPr>
            <a:r>
              <a:rPr lang="en-US" sz="2400"/>
              <a:t>    printf("\nRoll: %d", s.age);</a:t>
            </a:r>
            <a:endParaRPr/>
          </a:p>
          <a:p>
            <a:pPr indent="0" lvl="0" marL="0" rtl="0" algn="l">
              <a:spcBef>
                <a:spcPts val="480"/>
              </a:spcBef>
              <a:spcAft>
                <a:spcPts val="0"/>
              </a:spcAft>
              <a:buClr>
                <a:schemeClr val="dk1"/>
              </a:buClr>
              <a:buSzPts val="2400"/>
              <a:buNone/>
            </a:pPr>
            <a:r>
              <a:rPr lang="en-US" sz="2400"/>
              <a:t>    </a:t>
            </a:r>
            <a:endParaRPr/>
          </a:p>
          <a:p>
            <a:pPr indent="0" lvl="0" marL="0" rtl="0" algn="l">
              <a:spcBef>
                <a:spcPts val="480"/>
              </a:spcBef>
              <a:spcAft>
                <a:spcPts val="0"/>
              </a:spcAft>
              <a:buClr>
                <a:schemeClr val="dk1"/>
              </a:buClr>
              <a:buSzPts val="2400"/>
              <a:buNone/>
            </a:pPr>
            <a:r>
              <a:rPr lang="en-US" sz="2400"/>
              <a:t>    return 0;</a:t>
            </a:r>
            <a:endParaRPr/>
          </a:p>
          <a:p>
            <a:pPr indent="0" lvl="0" marL="0" rtl="0" algn="l">
              <a:spcBef>
                <a:spcPts val="480"/>
              </a:spcBef>
              <a:spcAft>
                <a:spcPts val="0"/>
              </a:spcAft>
              <a:buClr>
                <a:schemeClr val="dk1"/>
              </a:buClr>
              <a:buSzPts val="2400"/>
              <a:buNone/>
            </a:pPr>
            <a:r>
              <a:rPr lang="en-US" sz="2400"/>
              <a:t>}</a:t>
            </a:r>
            <a:endParaRPr/>
          </a:p>
          <a:p>
            <a:pPr indent="0" lvl="0" marL="0" rtl="0" algn="l">
              <a:spcBef>
                <a:spcPts val="480"/>
              </a:spcBef>
              <a:spcAft>
                <a:spcPts val="0"/>
              </a:spcAft>
              <a:buClr>
                <a:schemeClr val="dk1"/>
              </a:buClr>
              <a:buSzPts val="2400"/>
              <a:buNone/>
            </a:pPr>
            <a:r>
              <a:rPr lang="en-US" sz="2400"/>
              <a:t>	</a:t>
            </a:r>
            <a:endParaRPr/>
          </a:p>
          <a:p>
            <a:pPr indent="0" lvl="0" marL="0" rtl="0" algn="l">
              <a:spcBef>
                <a:spcPts val="480"/>
              </a:spcBef>
              <a:spcAft>
                <a:spcPts val="0"/>
              </a:spcAft>
              <a:buClr>
                <a:schemeClr val="dk1"/>
              </a:buClr>
              <a:buSzPts val="2400"/>
              <a:buNone/>
            </a:pPr>
            <a:r>
              <a:t/>
            </a:r>
            <a:endParaRPr sz="24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248" name="Google Shape;248;p4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400"/>
              <a:buNone/>
            </a:pPr>
            <a:r>
              <a:rPr lang="en-US" sz="2400"/>
              <a:t>struct student getInformation() </a:t>
            </a:r>
            <a:endParaRPr/>
          </a:p>
          <a:p>
            <a:pPr indent="0" lvl="0" marL="0" rtl="0" algn="l">
              <a:spcBef>
                <a:spcPts val="480"/>
              </a:spcBef>
              <a:spcAft>
                <a:spcPts val="0"/>
              </a:spcAft>
              <a:buClr>
                <a:schemeClr val="dk1"/>
              </a:buClr>
              <a:buSzPts val="2400"/>
              <a:buNone/>
            </a:pPr>
            <a:r>
              <a:rPr lang="en-US" sz="2400"/>
              <a:t>{</a:t>
            </a:r>
            <a:endParaRPr/>
          </a:p>
          <a:p>
            <a:pPr indent="0" lvl="0" marL="0" rtl="0" algn="l">
              <a:spcBef>
                <a:spcPts val="480"/>
              </a:spcBef>
              <a:spcAft>
                <a:spcPts val="0"/>
              </a:spcAft>
              <a:buClr>
                <a:schemeClr val="dk1"/>
              </a:buClr>
              <a:buSzPts val="2400"/>
              <a:buNone/>
            </a:pPr>
            <a:r>
              <a:rPr lang="en-US" sz="2400"/>
              <a:t>  struct student s1;</a:t>
            </a:r>
            <a:endParaRPr/>
          </a:p>
          <a:p>
            <a:pPr indent="0" lvl="0" marL="0" rtl="0" algn="l">
              <a:spcBef>
                <a:spcPts val="480"/>
              </a:spcBef>
              <a:spcAft>
                <a:spcPts val="0"/>
              </a:spcAft>
              <a:buClr>
                <a:schemeClr val="dk1"/>
              </a:buClr>
              <a:buSzPts val="2400"/>
              <a:buNone/>
            </a:pPr>
            <a:r>
              <a:rPr lang="en-US" sz="2400"/>
              <a:t>  printf("Enter name:");</a:t>
            </a:r>
            <a:endParaRPr/>
          </a:p>
          <a:p>
            <a:pPr indent="0" lvl="0" marL="0" rtl="0" algn="l">
              <a:spcBef>
                <a:spcPts val="480"/>
              </a:spcBef>
              <a:spcAft>
                <a:spcPts val="0"/>
              </a:spcAft>
              <a:buClr>
                <a:schemeClr val="dk1"/>
              </a:buClr>
              <a:buSzPts val="2400"/>
              <a:buNone/>
            </a:pPr>
            <a:r>
              <a:rPr lang="en-US" sz="2400"/>
              <a:t>  gets(s1.name);</a:t>
            </a:r>
            <a:endParaRPr/>
          </a:p>
          <a:p>
            <a:pPr indent="0" lvl="0" marL="0" rtl="0" algn="l">
              <a:spcBef>
                <a:spcPts val="480"/>
              </a:spcBef>
              <a:spcAft>
                <a:spcPts val="0"/>
              </a:spcAft>
              <a:buClr>
                <a:schemeClr val="dk1"/>
              </a:buClr>
              <a:buSzPts val="2400"/>
              <a:buNone/>
            </a:pPr>
            <a:r>
              <a:rPr lang="en-US" sz="2400"/>
              <a:t>  printf("Enter age:");</a:t>
            </a:r>
            <a:endParaRPr/>
          </a:p>
          <a:p>
            <a:pPr indent="0" lvl="0" marL="0" rtl="0" algn="l">
              <a:spcBef>
                <a:spcPts val="480"/>
              </a:spcBef>
              <a:spcAft>
                <a:spcPts val="0"/>
              </a:spcAft>
              <a:buClr>
                <a:schemeClr val="dk1"/>
              </a:buClr>
              <a:buSzPts val="2400"/>
              <a:buNone/>
            </a:pPr>
            <a:r>
              <a:rPr lang="en-US" sz="2400"/>
              <a:t>  scanf("%d", &amp;s1.age);</a:t>
            </a:r>
            <a:endParaRPr/>
          </a:p>
          <a:p>
            <a:pPr indent="0" lvl="0" marL="0" rtl="0" algn="l">
              <a:spcBef>
                <a:spcPts val="480"/>
              </a:spcBef>
              <a:spcAft>
                <a:spcPts val="0"/>
              </a:spcAft>
              <a:buClr>
                <a:schemeClr val="dk1"/>
              </a:buClr>
              <a:buSzPts val="2400"/>
              <a:buNone/>
            </a:pPr>
            <a:r>
              <a:rPr lang="en-US" sz="2400"/>
              <a:t>  </a:t>
            </a:r>
            <a:endParaRPr/>
          </a:p>
          <a:p>
            <a:pPr indent="0" lvl="0" marL="0" rtl="0" algn="l">
              <a:spcBef>
                <a:spcPts val="480"/>
              </a:spcBef>
              <a:spcAft>
                <a:spcPts val="0"/>
              </a:spcAft>
              <a:buClr>
                <a:schemeClr val="dk1"/>
              </a:buClr>
              <a:buSzPts val="2400"/>
              <a:buNone/>
            </a:pPr>
            <a:r>
              <a:rPr lang="en-US" sz="2400"/>
              <a:t>  return s1;</a:t>
            </a:r>
            <a:endParaRPr/>
          </a:p>
          <a:p>
            <a:pPr indent="0" lvl="0" marL="0" rtl="0" algn="l">
              <a:spcBef>
                <a:spcPts val="480"/>
              </a:spcBef>
              <a:spcAft>
                <a:spcPts val="0"/>
              </a:spcAft>
              <a:buClr>
                <a:schemeClr val="dk1"/>
              </a:buClr>
              <a:buSzPts val="2400"/>
              <a:buNone/>
            </a:pPr>
            <a:r>
              <a:rPr lang="en-US" sz="2400"/>
              <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How to define a structure?</a:t>
            </a:r>
            <a:endParaRPr/>
          </a:p>
        </p:txBody>
      </p:sp>
      <p:sp>
        <p:nvSpPr>
          <p:cNvPr id="97" name="Google Shape;97;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lang="en-US" sz="2400"/>
              <a:t>Keyword struct is used for creating a structure.</a:t>
            </a:r>
            <a:endParaRPr/>
          </a:p>
          <a:p>
            <a:pPr indent="-342900" lvl="0" marL="342900" rtl="0" algn="l">
              <a:spcBef>
                <a:spcPts val="480"/>
              </a:spcBef>
              <a:spcAft>
                <a:spcPts val="0"/>
              </a:spcAft>
              <a:buClr>
                <a:schemeClr val="dk1"/>
              </a:buClr>
              <a:buSzPts val="2400"/>
              <a:buChar char="•"/>
            </a:pPr>
            <a:r>
              <a:rPr lang="en-US" sz="2400"/>
              <a:t>Syntax</a:t>
            </a:r>
            <a:endParaRPr/>
          </a:p>
          <a:p>
            <a:pPr indent="0" lvl="1" marL="457200" rtl="0" algn="l">
              <a:spcBef>
                <a:spcPts val="480"/>
              </a:spcBef>
              <a:spcAft>
                <a:spcPts val="0"/>
              </a:spcAft>
              <a:buClr>
                <a:schemeClr val="dk1"/>
              </a:buClr>
              <a:buSzPts val="2400"/>
              <a:buNone/>
            </a:pPr>
            <a:r>
              <a:rPr lang="en-US" sz="2400"/>
              <a:t>struct structure_name </a:t>
            </a:r>
            <a:endParaRPr/>
          </a:p>
          <a:p>
            <a:pPr indent="0" lvl="1" marL="457200" rtl="0" algn="l">
              <a:spcBef>
                <a:spcPts val="480"/>
              </a:spcBef>
              <a:spcAft>
                <a:spcPts val="0"/>
              </a:spcAft>
              <a:buClr>
                <a:schemeClr val="dk1"/>
              </a:buClr>
              <a:buSzPts val="2400"/>
              <a:buNone/>
            </a:pPr>
            <a:r>
              <a:rPr lang="en-US" sz="2400"/>
              <a:t>{</a:t>
            </a:r>
            <a:endParaRPr/>
          </a:p>
          <a:p>
            <a:pPr indent="0" lvl="1" marL="457200" rtl="0" algn="l">
              <a:spcBef>
                <a:spcPts val="480"/>
              </a:spcBef>
              <a:spcAft>
                <a:spcPts val="0"/>
              </a:spcAft>
              <a:buClr>
                <a:schemeClr val="dk1"/>
              </a:buClr>
              <a:buSzPts val="2400"/>
              <a:buNone/>
            </a:pPr>
            <a:r>
              <a:rPr lang="en-US" sz="2400"/>
              <a:t>    data_type member1;</a:t>
            </a:r>
            <a:endParaRPr/>
          </a:p>
          <a:p>
            <a:pPr indent="0" lvl="1" marL="457200" rtl="0" algn="l">
              <a:spcBef>
                <a:spcPts val="480"/>
              </a:spcBef>
              <a:spcAft>
                <a:spcPts val="0"/>
              </a:spcAft>
              <a:buClr>
                <a:schemeClr val="dk1"/>
              </a:buClr>
              <a:buSzPts val="2400"/>
              <a:buNone/>
            </a:pPr>
            <a:r>
              <a:rPr lang="en-US" sz="2400"/>
              <a:t>    data_type member2;</a:t>
            </a:r>
            <a:endParaRPr/>
          </a:p>
          <a:p>
            <a:pPr indent="0" lvl="1" marL="457200" rtl="0" algn="l">
              <a:spcBef>
                <a:spcPts val="480"/>
              </a:spcBef>
              <a:spcAft>
                <a:spcPts val="0"/>
              </a:spcAft>
              <a:buClr>
                <a:schemeClr val="dk1"/>
              </a:buClr>
              <a:buSzPts val="2400"/>
              <a:buNone/>
            </a:pPr>
            <a:r>
              <a:rPr lang="en-US" sz="2400"/>
              <a:t>    .</a:t>
            </a:r>
            <a:endParaRPr/>
          </a:p>
          <a:p>
            <a:pPr indent="0" lvl="1" marL="457200" rtl="0" algn="l">
              <a:spcBef>
                <a:spcPts val="480"/>
              </a:spcBef>
              <a:spcAft>
                <a:spcPts val="0"/>
              </a:spcAft>
              <a:buClr>
                <a:schemeClr val="dk1"/>
              </a:buClr>
              <a:buSzPts val="2400"/>
              <a:buNone/>
            </a:pPr>
            <a:r>
              <a:rPr lang="en-US" sz="2400"/>
              <a:t>    .</a:t>
            </a:r>
            <a:endParaRPr/>
          </a:p>
          <a:p>
            <a:pPr indent="0" lvl="1" marL="457200" rtl="0" algn="l">
              <a:spcBef>
                <a:spcPts val="480"/>
              </a:spcBef>
              <a:spcAft>
                <a:spcPts val="0"/>
              </a:spcAft>
              <a:buClr>
                <a:schemeClr val="dk1"/>
              </a:buClr>
              <a:buSzPts val="2400"/>
              <a:buNone/>
            </a:pPr>
            <a:r>
              <a:rPr lang="en-US" sz="2400"/>
              <a:t>    data_type memeber;</a:t>
            </a:r>
            <a:endParaRPr/>
          </a:p>
          <a:p>
            <a:pPr indent="0" lvl="1" marL="457200" rtl="0" algn="l">
              <a:spcBef>
                <a:spcPts val="480"/>
              </a:spcBef>
              <a:spcAft>
                <a:spcPts val="0"/>
              </a:spcAft>
              <a:buClr>
                <a:schemeClr val="dk1"/>
              </a:buClr>
              <a:buSzPts val="2400"/>
              <a:buNone/>
            </a:pPr>
            <a:r>
              <a:rPr lang="en-US" sz="2400"/>
              <a:t>};</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C Programming Structure and Pointer</a:t>
            </a:r>
            <a:endParaRPr/>
          </a:p>
        </p:txBody>
      </p:sp>
      <p:sp>
        <p:nvSpPr>
          <p:cNvPr id="254" name="Google Shape;254;p4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None/>
            </a:pPr>
            <a:r>
              <a:rPr lang="en-US" sz="2400"/>
              <a:t>struct name {</a:t>
            </a:r>
            <a:endParaRPr/>
          </a:p>
          <a:p>
            <a:pPr indent="0" lvl="0" marL="0" rtl="0" algn="l">
              <a:spcBef>
                <a:spcPts val="480"/>
              </a:spcBef>
              <a:spcAft>
                <a:spcPts val="0"/>
              </a:spcAft>
              <a:buClr>
                <a:schemeClr val="dk1"/>
              </a:buClr>
              <a:buSzPts val="2400"/>
              <a:buNone/>
            </a:pPr>
            <a:r>
              <a:rPr lang="en-US" sz="2400"/>
              <a:t>    member1;</a:t>
            </a:r>
            <a:endParaRPr/>
          </a:p>
          <a:p>
            <a:pPr indent="0" lvl="0" marL="0" rtl="0" algn="l">
              <a:spcBef>
                <a:spcPts val="480"/>
              </a:spcBef>
              <a:spcAft>
                <a:spcPts val="0"/>
              </a:spcAft>
              <a:buClr>
                <a:schemeClr val="dk1"/>
              </a:buClr>
              <a:buSzPts val="2400"/>
              <a:buNone/>
            </a:pPr>
            <a:r>
              <a:rPr lang="en-US" sz="2400"/>
              <a:t>    member2;</a:t>
            </a:r>
            <a:endParaRPr/>
          </a:p>
          <a:p>
            <a:pPr indent="0" lvl="0" marL="0" rtl="0" algn="l">
              <a:spcBef>
                <a:spcPts val="480"/>
              </a:spcBef>
              <a:spcAft>
                <a:spcPts val="0"/>
              </a:spcAft>
              <a:buClr>
                <a:schemeClr val="dk1"/>
              </a:buClr>
              <a:buSzPts val="2400"/>
              <a:buNone/>
            </a:pPr>
            <a:r>
              <a:rPr lang="en-US" sz="2400"/>
              <a:t>    .</a:t>
            </a:r>
            <a:endParaRPr/>
          </a:p>
          <a:p>
            <a:pPr indent="0" lvl="0" marL="0" rtl="0" algn="l">
              <a:spcBef>
                <a:spcPts val="480"/>
              </a:spcBef>
              <a:spcAft>
                <a:spcPts val="0"/>
              </a:spcAft>
              <a:buClr>
                <a:schemeClr val="dk1"/>
              </a:buClr>
              <a:buSzPts val="2400"/>
              <a:buNone/>
            </a:pPr>
            <a:r>
              <a:rPr lang="en-US" sz="2400"/>
              <a:t>    .</a:t>
            </a:r>
            <a:endParaRPr/>
          </a:p>
          <a:p>
            <a:pPr indent="0" lvl="0" marL="0" rtl="0" algn="l">
              <a:spcBef>
                <a:spcPts val="480"/>
              </a:spcBef>
              <a:spcAft>
                <a:spcPts val="0"/>
              </a:spcAft>
              <a:buClr>
                <a:schemeClr val="dk1"/>
              </a:buClr>
              <a:buSzPts val="2400"/>
              <a:buNone/>
            </a:pPr>
            <a:r>
              <a:rPr lang="en-US" sz="2400"/>
              <a:t>};</a:t>
            </a:r>
            <a:endParaRPr/>
          </a:p>
          <a:p>
            <a:pPr indent="0" lvl="0" marL="0" rtl="0" algn="l">
              <a:spcBef>
                <a:spcPts val="480"/>
              </a:spcBef>
              <a:spcAft>
                <a:spcPts val="0"/>
              </a:spcAft>
              <a:buClr>
                <a:schemeClr val="dk1"/>
              </a:buClr>
              <a:buSzPts val="2400"/>
              <a:buNone/>
            </a:pPr>
            <a:r>
              <a:t/>
            </a:r>
            <a:endParaRPr sz="2400"/>
          </a:p>
          <a:p>
            <a:pPr indent="0" lvl="0" marL="0" rtl="0" algn="l">
              <a:spcBef>
                <a:spcPts val="480"/>
              </a:spcBef>
              <a:spcAft>
                <a:spcPts val="0"/>
              </a:spcAft>
              <a:buClr>
                <a:schemeClr val="dk1"/>
              </a:buClr>
              <a:buSzPts val="2400"/>
              <a:buNone/>
            </a:pPr>
            <a:r>
              <a:rPr lang="en-US" sz="2400"/>
              <a:t>int main()</a:t>
            </a:r>
            <a:endParaRPr/>
          </a:p>
          <a:p>
            <a:pPr indent="0" lvl="0" marL="0" rtl="0" algn="l">
              <a:spcBef>
                <a:spcPts val="480"/>
              </a:spcBef>
              <a:spcAft>
                <a:spcPts val="0"/>
              </a:spcAft>
              <a:buClr>
                <a:schemeClr val="dk1"/>
              </a:buClr>
              <a:buSzPts val="2400"/>
              <a:buNone/>
            </a:pPr>
            <a:r>
              <a:rPr lang="en-US" sz="2400"/>
              <a:t>{</a:t>
            </a:r>
            <a:endParaRPr/>
          </a:p>
          <a:p>
            <a:pPr indent="0" lvl="0" marL="0" rtl="0" algn="l">
              <a:spcBef>
                <a:spcPts val="480"/>
              </a:spcBef>
              <a:spcAft>
                <a:spcPts val="0"/>
              </a:spcAft>
              <a:buClr>
                <a:schemeClr val="dk1"/>
              </a:buClr>
              <a:buSzPts val="2400"/>
              <a:buNone/>
            </a:pPr>
            <a:r>
              <a:rPr lang="en-US" sz="2400"/>
              <a:t>    struct name *ptr, Harry;</a:t>
            </a:r>
            <a:endParaRPr/>
          </a:p>
          <a:p>
            <a:pPr indent="0" lvl="0" marL="0" rtl="0" algn="l">
              <a:spcBef>
                <a:spcPts val="480"/>
              </a:spcBef>
              <a:spcAft>
                <a:spcPts val="0"/>
              </a:spcAft>
              <a:buClr>
                <a:schemeClr val="dk1"/>
              </a:buClr>
              <a:buSzPts val="2400"/>
              <a:buNone/>
            </a:pPr>
            <a:r>
              <a:rPr lang="en-US" sz="2400"/>
              <a:t>}</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Example</a:t>
            </a:r>
            <a:endParaRPr/>
          </a:p>
        </p:txBody>
      </p:sp>
      <p:sp>
        <p:nvSpPr>
          <p:cNvPr id="260" name="Google Shape;260;p43"/>
          <p:cNvSpPr txBox="1"/>
          <p:nvPr>
            <p:ph idx="1" type="body"/>
          </p:nvPr>
        </p:nvSpPr>
        <p:spPr>
          <a:xfrm>
            <a:off x="457200" y="10668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None/>
            </a:pPr>
            <a:r>
              <a:rPr lang="en-US" sz="2400"/>
              <a:t>#include &lt;stdio.h&gt;</a:t>
            </a:r>
            <a:endParaRPr/>
          </a:p>
          <a:p>
            <a:pPr indent="0" lvl="0" marL="0" rtl="0" algn="l">
              <a:spcBef>
                <a:spcPts val="480"/>
              </a:spcBef>
              <a:spcAft>
                <a:spcPts val="0"/>
              </a:spcAft>
              <a:buClr>
                <a:schemeClr val="dk1"/>
              </a:buClr>
              <a:buSzPts val="2400"/>
              <a:buNone/>
            </a:pPr>
            <a:r>
              <a:rPr lang="en-US" sz="2400"/>
              <a:t>struct person</a:t>
            </a:r>
            <a:endParaRPr/>
          </a:p>
          <a:p>
            <a:pPr indent="0" lvl="0" marL="0" rtl="0" algn="l">
              <a:spcBef>
                <a:spcPts val="480"/>
              </a:spcBef>
              <a:spcAft>
                <a:spcPts val="0"/>
              </a:spcAft>
              <a:buClr>
                <a:schemeClr val="dk1"/>
              </a:buClr>
              <a:buSzPts val="2400"/>
              <a:buNone/>
            </a:pPr>
            <a:r>
              <a:rPr lang="en-US" sz="2400"/>
              <a:t>{</a:t>
            </a:r>
            <a:endParaRPr/>
          </a:p>
          <a:p>
            <a:pPr indent="0" lvl="0" marL="0" rtl="0" algn="l">
              <a:spcBef>
                <a:spcPts val="480"/>
              </a:spcBef>
              <a:spcAft>
                <a:spcPts val="0"/>
              </a:spcAft>
              <a:buClr>
                <a:schemeClr val="dk1"/>
              </a:buClr>
              <a:buSzPts val="2400"/>
              <a:buNone/>
            </a:pPr>
            <a:r>
              <a:rPr lang="en-US" sz="2400"/>
              <a:t>   int age;</a:t>
            </a:r>
            <a:endParaRPr/>
          </a:p>
          <a:p>
            <a:pPr indent="0" lvl="0" marL="0" rtl="0" algn="l">
              <a:spcBef>
                <a:spcPts val="480"/>
              </a:spcBef>
              <a:spcAft>
                <a:spcPts val="0"/>
              </a:spcAft>
              <a:buClr>
                <a:schemeClr val="dk1"/>
              </a:buClr>
              <a:buSzPts val="2400"/>
              <a:buNone/>
            </a:pPr>
            <a:r>
              <a:rPr lang="en-US" sz="2400"/>
              <a:t>   float weight;</a:t>
            </a:r>
            <a:endParaRPr/>
          </a:p>
          <a:p>
            <a:pPr indent="0" lvl="0" marL="0" rtl="0" algn="l">
              <a:spcBef>
                <a:spcPts val="480"/>
              </a:spcBef>
              <a:spcAft>
                <a:spcPts val="0"/>
              </a:spcAft>
              <a:buClr>
                <a:schemeClr val="dk1"/>
              </a:buClr>
              <a:buSzPts val="2400"/>
              <a:buNone/>
            </a:pPr>
            <a:r>
              <a:rPr lang="en-US" sz="2400"/>
              <a:t>};</a:t>
            </a:r>
            <a:endParaRPr/>
          </a:p>
          <a:p>
            <a:pPr indent="0" lvl="0" marL="0" rtl="0" algn="l">
              <a:spcBef>
                <a:spcPts val="480"/>
              </a:spcBef>
              <a:spcAft>
                <a:spcPts val="0"/>
              </a:spcAft>
              <a:buClr>
                <a:schemeClr val="dk1"/>
              </a:buClr>
              <a:buSzPts val="2400"/>
              <a:buNone/>
            </a:pPr>
            <a:r>
              <a:rPr lang="en-US" sz="2400"/>
              <a:t>int main()</a:t>
            </a:r>
            <a:endParaRPr/>
          </a:p>
          <a:p>
            <a:pPr indent="0" lvl="0" marL="0" rtl="0" algn="l">
              <a:spcBef>
                <a:spcPts val="480"/>
              </a:spcBef>
              <a:spcAft>
                <a:spcPts val="0"/>
              </a:spcAft>
              <a:buClr>
                <a:schemeClr val="dk1"/>
              </a:buClr>
              <a:buSzPts val="2400"/>
              <a:buNone/>
            </a:pPr>
            <a:r>
              <a:rPr lang="en-US" sz="2400"/>
              <a:t>{</a:t>
            </a:r>
            <a:endParaRPr/>
          </a:p>
          <a:p>
            <a:pPr indent="0" lvl="0" marL="0" rtl="0" algn="l">
              <a:spcBef>
                <a:spcPts val="480"/>
              </a:spcBef>
              <a:spcAft>
                <a:spcPts val="0"/>
              </a:spcAft>
              <a:buClr>
                <a:schemeClr val="dk1"/>
              </a:buClr>
              <a:buSzPts val="2400"/>
              <a:buNone/>
            </a:pPr>
            <a:r>
              <a:rPr lang="en-US" sz="2400"/>
              <a:t>    struct person *personPtr, person1;</a:t>
            </a:r>
            <a:endParaRPr/>
          </a:p>
          <a:p>
            <a:pPr indent="0" lvl="0" marL="0" rtl="0" algn="l">
              <a:spcBef>
                <a:spcPts val="480"/>
              </a:spcBef>
              <a:spcAft>
                <a:spcPts val="0"/>
              </a:spcAft>
              <a:buClr>
                <a:schemeClr val="dk1"/>
              </a:buClr>
              <a:buSzPts val="2400"/>
              <a:buNone/>
            </a:pPr>
            <a:r>
              <a:rPr lang="en-US" sz="2400"/>
              <a:t>    personPtr = &amp;person1;   </a:t>
            </a:r>
            <a:endParaRPr/>
          </a:p>
          <a:p>
            <a:pPr indent="0" lvl="0" marL="0" rtl="0" algn="l">
              <a:spcBef>
                <a:spcPts val="480"/>
              </a:spcBef>
              <a:spcAft>
                <a:spcPts val="0"/>
              </a:spcAft>
              <a:buClr>
                <a:schemeClr val="dk1"/>
              </a:buClr>
              <a:buSzPts val="2400"/>
              <a:buNone/>
            </a:pPr>
            <a:r>
              <a:rPr lang="en-US" sz="2400"/>
              <a:t>    </a:t>
            </a:r>
            <a:endParaRPr sz="2400"/>
          </a:p>
          <a:p>
            <a:pPr indent="0" lvl="0" marL="0" rtl="0" algn="l">
              <a:spcBef>
                <a:spcPts val="480"/>
              </a:spcBef>
              <a:spcAft>
                <a:spcPts val="0"/>
              </a:spcAft>
              <a:buClr>
                <a:schemeClr val="dk1"/>
              </a:buClr>
              <a:buSzPts val="2400"/>
              <a:buNone/>
            </a:pPr>
            <a:r>
              <a:rPr lang="en-US" sz="2400"/>
              <a:t>    printf("Enter age:");</a:t>
            </a:r>
            <a:endParaRPr/>
          </a:p>
          <a:p>
            <a:pPr indent="0" lvl="0" marL="0" rtl="0" algn="l">
              <a:spcBef>
                <a:spcPts val="480"/>
              </a:spcBef>
              <a:spcAft>
                <a:spcPts val="0"/>
              </a:spcAft>
              <a:buClr>
                <a:schemeClr val="dk1"/>
              </a:buClr>
              <a:buSzPts val="2400"/>
              <a:buNone/>
            </a:pPr>
            <a:r>
              <a:rPr lang="en-US" sz="2400"/>
              <a:t>    scanf("%d", &amp;personPtr-&gt;age);</a:t>
            </a:r>
            <a:endParaRPr sz="24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266" name="Google Shape;266;p4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400"/>
              <a:buNone/>
            </a:pPr>
            <a:r>
              <a:rPr lang="en-US" sz="2400"/>
              <a:t>    printf("Enter weight:");</a:t>
            </a:r>
            <a:endParaRPr/>
          </a:p>
          <a:p>
            <a:pPr indent="0" lvl="0" marL="0" rtl="0" algn="l">
              <a:spcBef>
                <a:spcPts val="480"/>
              </a:spcBef>
              <a:spcAft>
                <a:spcPts val="0"/>
              </a:spcAft>
              <a:buClr>
                <a:schemeClr val="dk1"/>
              </a:buClr>
              <a:buSzPts val="2400"/>
              <a:buNone/>
            </a:pPr>
            <a:r>
              <a:rPr lang="en-US" sz="2400"/>
              <a:t>    scanf("%f", &amp;personPtr-&gt;weight);</a:t>
            </a:r>
            <a:endParaRPr/>
          </a:p>
          <a:p>
            <a:pPr indent="0" lvl="0" marL="0" rtl="0" algn="l">
              <a:spcBef>
                <a:spcPts val="480"/>
              </a:spcBef>
              <a:spcAft>
                <a:spcPts val="0"/>
              </a:spcAft>
              <a:buClr>
                <a:schemeClr val="dk1"/>
              </a:buClr>
              <a:buSzPts val="2400"/>
              <a:buNone/>
            </a:pPr>
            <a:r>
              <a:rPr lang="en-US" sz="2400"/>
              <a:t>    </a:t>
            </a:r>
            <a:endParaRPr/>
          </a:p>
          <a:p>
            <a:pPr indent="0" lvl="0" marL="0" rtl="0" algn="l">
              <a:spcBef>
                <a:spcPts val="480"/>
              </a:spcBef>
              <a:spcAft>
                <a:spcPts val="0"/>
              </a:spcAft>
              <a:buClr>
                <a:schemeClr val="dk1"/>
              </a:buClr>
              <a:buSzPts val="2400"/>
              <a:buNone/>
            </a:pPr>
            <a:r>
              <a:rPr lang="en-US" sz="2400"/>
              <a:t>    printf("Displaying:\n");</a:t>
            </a:r>
            <a:endParaRPr/>
          </a:p>
          <a:p>
            <a:pPr indent="0" lvl="0" marL="0" rtl="0" algn="l">
              <a:spcBef>
                <a:spcPts val="480"/>
              </a:spcBef>
              <a:spcAft>
                <a:spcPts val="0"/>
              </a:spcAft>
              <a:buClr>
                <a:schemeClr val="dk1"/>
              </a:buClr>
              <a:buSzPts val="2400"/>
              <a:buNone/>
            </a:pPr>
            <a:r>
              <a:rPr lang="en-US" sz="2400"/>
              <a:t>    printf("Age: %d\n", personPtr-&gt;age);</a:t>
            </a:r>
            <a:endParaRPr/>
          </a:p>
          <a:p>
            <a:pPr indent="0" lvl="0" marL="0" rtl="0" algn="l">
              <a:spcBef>
                <a:spcPts val="480"/>
              </a:spcBef>
              <a:spcAft>
                <a:spcPts val="0"/>
              </a:spcAft>
              <a:buClr>
                <a:schemeClr val="dk1"/>
              </a:buClr>
              <a:buSzPts val="2400"/>
              <a:buNone/>
            </a:pPr>
            <a:r>
              <a:rPr lang="en-US" sz="2400"/>
              <a:t>    printf("weight: %f", personPtr-&gt;weight);</a:t>
            </a:r>
            <a:endParaRPr/>
          </a:p>
          <a:p>
            <a:pPr indent="0" lvl="0" marL="0" rtl="0" algn="l">
              <a:spcBef>
                <a:spcPts val="480"/>
              </a:spcBef>
              <a:spcAft>
                <a:spcPts val="0"/>
              </a:spcAft>
              <a:buClr>
                <a:schemeClr val="dk1"/>
              </a:buClr>
              <a:buSzPts val="2400"/>
              <a:buNone/>
            </a:pPr>
            <a:r>
              <a:rPr lang="en-US" sz="2400"/>
              <a:t>    return 0;</a:t>
            </a:r>
            <a:endParaRPr/>
          </a:p>
          <a:p>
            <a:pPr indent="0" lvl="0" marL="0" rtl="0" algn="l">
              <a:spcBef>
                <a:spcPts val="480"/>
              </a:spcBef>
              <a:spcAft>
                <a:spcPts val="0"/>
              </a:spcAft>
              <a:buClr>
                <a:schemeClr val="dk1"/>
              </a:buClr>
              <a:buSzPts val="2400"/>
              <a:buNone/>
            </a:pPr>
            <a:r>
              <a:rPr lang="en-US" sz="2400"/>
              <a: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272" name="Google Shape;272;p4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lang="en-US" sz="2400"/>
              <a:t>In this example, the address of person1 is stored in personPtr pointer variable using code personPtr = &amp;person1;.</a:t>
            </a:r>
            <a:endParaRPr/>
          </a:p>
          <a:p>
            <a:pPr indent="-342900" lvl="0" marL="342900" rtl="0" algn="l">
              <a:spcBef>
                <a:spcPts val="480"/>
              </a:spcBef>
              <a:spcAft>
                <a:spcPts val="0"/>
              </a:spcAft>
              <a:buClr>
                <a:schemeClr val="dk1"/>
              </a:buClr>
              <a:buSzPts val="2400"/>
              <a:buChar char="•"/>
            </a:pPr>
            <a:r>
              <a:rPr lang="en-US" sz="2400"/>
              <a:t>Now, you can access members of person1 using personPtr pointer. For that we use -&gt; operator.</a:t>
            </a:r>
            <a:endParaRPr/>
          </a:p>
          <a:p>
            <a:pPr indent="-342900" lvl="0" marL="342900" rtl="0" algn="l">
              <a:spcBef>
                <a:spcPts val="480"/>
              </a:spcBef>
              <a:spcAft>
                <a:spcPts val="0"/>
              </a:spcAft>
              <a:buClr>
                <a:schemeClr val="dk1"/>
              </a:buClr>
              <a:buSzPts val="2400"/>
              <a:buChar char="•"/>
            </a:pPr>
            <a:r>
              <a:rPr lang="en-US" sz="2400"/>
              <a:t>By the way,</a:t>
            </a:r>
            <a:endParaRPr/>
          </a:p>
          <a:p>
            <a:pPr indent="-342900" lvl="0" marL="342900" rtl="0" algn="l">
              <a:spcBef>
                <a:spcPts val="480"/>
              </a:spcBef>
              <a:spcAft>
                <a:spcPts val="0"/>
              </a:spcAft>
              <a:buClr>
                <a:schemeClr val="dk1"/>
              </a:buClr>
              <a:buSzPts val="2400"/>
              <a:buChar char="•"/>
            </a:pPr>
            <a:r>
              <a:rPr lang="en-US" sz="2400"/>
              <a:t>personPtr-&gt;age is equivalent to (*personPtr).age</a:t>
            </a:r>
            <a:endParaRPr/>
          </a:p>
          <a:p>
            <a:pPr indent="-342900" lvl="0" marL="342900" rtl="0" algn="l">
              <a:spcBef>
                <a:spcPts val="480"/>
              </a:spcBef>
              <a:spcAft>
                <a:spcPts val="0"/>
              </a:spcAft>
              <a:buClr>
                <a:schemeClr val="dk1"/>
              </a:buClr>
              <a:buSzPts val="2400"/>
              <a:buChar char="•"/>
            </a:pPr>
            <a:r>
              <a:rPr lang="en-US" sz="2400"/>
              <a:t>personPtr-&gt;weight is equivalent to (*personPtr).weight</a:t>
            </a:r>
            <a:endParaRPr/>
          </a:p>
          <a:p>
            <a:pPr indent="-190500" lvl="0" marL="342900" rtl="0" algn="l">
              <a:spcBef>
                <a:spcPts val="480"/>
              </a:spcBef>
              <a:spcAft>
                <a:spcPts val="0"/>
              </a:spcAft>
              <a:buClr>
                <a:schemeClr val="dk1"/>
              </a:buClr>
              <a:buSzPts val="2400"/>
              <a:buNone/>
            </a:pPr>
            <a:r>
              <a:t/>
            </a:r>
            <a:endParaRPr sz="24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Passing structure reference</a:t>
            </a:r>
            <a:endParaRPr/>
          </a:p>
        </p:txBody>
      </p:sp>
      <p:sp>
        <p:nvSpPr>
          <p:cNvPr id="278" name="Google Shape;278;p4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None/>
            </a:pPr>
            <a:r>
              <a:rPr lang="en-US" sz="2400"/>
              <a:t>#include&lt;stdio.h&gt;</a:t>
            </a:r>
            <a:endParaRPr/>
          </a:p>
          <a:p>
            <a:pPr indent="0" lvl="0" marL="0" rtl="0" algn="l">
              <a:spcBef>
                <a:spcPts val="480"/>
              </a:spcBef>
              <a:spcAft>
                <a:spcPts val="0"/>
              </a:spcAft>
              <a:buClr>
                <a:schemeClr val="dk1"/>
              </a:buClr>
              <a:buSzPts val="2400"/>
              <a:buNone/>
            </a:pPr>
            <a:r>
              <a:rPr lang="en-US" sz="2400"/>
              <a:t>struct student</a:t>
            </a:r>
            <a:endParaRPr/>
          </a:p>
          <a:p>
            <a:pPr indent="0" lvl="0" marL="0" rtl="0" algn="l">
              <a:spcBef>
                <a:spcPts val="480"/>
              </a:spcBef>
              <a:spcAft>
                <a:spcPts val="0"/>
              </a:spcAft>
              <a:buClr>
                <a:schemeClr val="dk1"/>
              </a:buClr>
              <a:buSzPts val="2400"/>
              <a:buNone/>
            </a:pPr>
            <a:r>
              <a:rPr lang="en-US" sz="2400"/>
              <a:t>{</a:t>
            </a:r>
            <a:endParaRPr/>
          </a:p>
          <a:p>
            <a:pPr indent="0" lvl="0" marL="0" rtl="0" algn="l">
              <a:spcBef>
                <a:spcPts val="480"/>
              </a:spcBef>
              <a:spcAft>
                <a:spcPts val="0"/>
              </a:spcAft>
              <a:buClr>
                <a:schemeClr val="dk1"/>
              </a:buClr>
              <a:buSzPts val="2400"/>
              <a:buNone/>
            </a:pPr>
            <a:r>
              <a:rPr lang="en-US" sz="2400"/>
              <a:t>	int roll;</a:t>
            </a:r>
            <a:endParaRPr/>
          </a:p>
          <a:p>
            <a:pPr indent="0" lvl="0" marL="0" rtl="0" algn="l">
              <a:spcBef>
                <a:spcPts val="480"/>
              </a:spcBef>
              <a:spcAft>
                <a:spcPts val="0"/>
              </a:spcAft>
              <a:buClr>
                <a:schemeClr val="dk1"/>
              </a:buClr>
              <a:buSzPts val="2400"/>
              <a:buNone/>
            </a:pPr>
            <a:r>
              <a:rPr lang="en-US" sz="2400"/>
              <a:t>	char name[20];</a:t>
            </a:r>
            <a:endParaRPr/>
          </a:p>
          <a:p>
            <a:pPr indent="0" lvl="0" marL="0" rtl="0" algn="l">
              <a:spcBef>
                <a:spcPts val="480"/>
              </a:spcBef>
              <a:spcAft>
                <a:spcPts val="0"/>
              </a:spcAft>
              <a:buClr>
                <a:schemeClr val="dk1"/>
              </a:buClr>
              <a:buSzPts val="2400"/>
              <a:buNone/>
            </a:pPr>
            <a:r>
              <a:rPr lang="en-US" sz="2400"/>
              <a:t>};</a:t>
            </a:r>
            <a:endParaRPr/>
          </a:p>
          <a:p>
            <a:pPr indent="0" lvl="0" marL="0" rtl="0" algn="l">
              <a:spcBef>
                <a:spcPts val="480"/>
              </a:spcBef>
              <a:spcAft>
                <a:spcPts val="0"/>
              </a:spcAft>
              <a:buClr>
                <a:schemeClr val="dk1"/>
              </a:buClr>
              <a:buSzPts val="2400"/>
              <a:buNone/>
            </a:pPr>
            <a:r>
              <a:rPr lang="en-US" sz="2400"/>
              <a:t>void display(struct student *);</a:t>
            </a:r>
            <a:endParaRPr/>
          </a:p>
          <a:p>
            <a:pPr indent="0" lvl="0" marL="0" rtl="0" algn="l">
              <a:spcBef>
                <a:spcPts val="480"/>
              </a:spcBef>
              <a:spcAft>
                <a:spcPts val="0"/>
              </a:spcAft>
              <a:buClr>
                <a:schemeClr val="dk1"/>
              </a:buClr>
              <a:buSzPts val="2400"/>
              <a:buNone/>
            </a:pPr>
            <a:r>
              <a:rPr lang="en-US" sz="2400"/>
              <a:t>int main() </a:t>
            </a:r>
            <a:endParaRPr/>
          </a:p>
          <a:p>
            <a:pPr indent="0" lvl="0" marL="0" rtl="0" algn="l">
              <a:spcBef>
                <a:spcPts val="480"/>
              </a:spcBef>
              <a:spcAft>
                <a:spcPts val="0"/>
              </a:spcAft>
              <a:buClr>
                <a:schemeClr val="dk1"/>
              </a:buClr>
              <a:buSzPts val="2400"/>
              <a:buNone/>
            </a:pPr>
            <a:r>
              <a:rPr lang="en-US" sz="2400"/>
              <a:t>{ </a:t>
            </a:r>
            <a:endParaRPr/>
          </a:p>
          <a:p>
            <a:pPr indent="0" lvl="0" marL="0" rtl="0" algn="l">
              <a:spcBef>
                <a:spcPts val="480"/>
              </a:spcBef>
              <a:spcAft>
                <a:spcPts val="0"/>
              </a:spcAft>
              <a:buClr>
                <a:schemeClr val="dk1"/>
              </a:buClr>
              <a:buSzPts val="2400"/>
              <a:buNone/>
            </a:pPr>
            <a:r>
              <a:rPr lang="en-US" sz="2400"/>
              <a:t>    struct student s1;</a:t>
            </a:r>
            <a:endParaRPr/>
          </a:p>
          <a:p>
            <a:pPr indent="0" lvl="0" marL="0" rtl="0" algn="l">
              <a:spcBef>
                <a:spcPts val="480"/>
              </a:spcBef>
              <a:spcAft>
                <a:spcPts val="0"/>
              </a:spcAft>
              <a:buClr>
                <a:schemeClr val="dk1"/>
              </a:buClr>
              <a:buSzPts val="2400"/>
              <a:buNone/>
            </a:pPr>
            <a:r>
              <a:rPr lang="en-US" sz="2400"/>
              <a:t>    printf("\nenter roll");</a:t>
            </a:r>
            <a:endParaRPr sz="24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284" name="Google Shape;284;p4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None/>
            </a:pPr>
            <a:r>
              <a:rPr lang="en-US" sz="2400"/>
              <a:t> scanf("%d",&amp;s1.roll);</a:t>
            </a:r>
            <a:endParaRPr/>
          </a:p>
          <a:p>
            <a:pPr indent="0" lvl="0" marL="0" rtl="0" algn="l">
              <a:spcBef>
                <a:spcPts val="480"/>
              </a:spcBef>
              <a:spcAft>
                <a:spcPts val="0"/>
              </a:spcAft>
              <a:buClr>
                <a:schemeClr val="dk1"/>
              </a:buClr>
              <a:buSzPts val="2400"/>
              <a:buNone/>
            </a:pPr>
            <a:r>
              <a:rPr lang="en-US" sz="2400"/>
              <a:t>    printf("\nenter name");</a:t>
            </a:r>
            <a:endParaRPr/>
          </a:p>
          <a:p>
            <a:pPr indent="0" lvl="0" marL="0" rtl="0" algn="l">
              <a:spcBef>
                <a:spcPts val="480"/>
              </a:spcBef>
              <a:spcAft>
                <a:spcPts val="0"/>
              </a:spcAft>
              <a:buClr>
                <a:schemeClr val="dk1"/>
              </a:buClr>
              <a:buSzPts val="2400"/>
              <a:buNone/>
            </a:pPr>
            <a:r>
              <a:rPr lang="en-US" sz="2400"/>
              <a:t>    fflush(stdin);</a:t>
            </a:r>
            <a:endParaRPr/>
          </a:p>
          <a:p>
            <a:pPr indent="0" lvl="0" marL="0" rtl="0" algn="l">
              <a:spcBef>
                <a:spcPts val="480"/>
              </a:spcBef>
              <a:spcAft>
                <a:spcPts val="0"/>
              </a:spcAft>
              <a:buClr>
                <a:schemeClr val="dk1"/>
              </a:buClr>
              <a:buSzPts val="2400"/>
              <a:buNone/>
            </a:pPr>
            <a:r>
              <a:rPr lang="en-US" sz="2400"/>
              <a:t>    gets(s1.name);</a:t>
            </a:r>
            <a:endParaRPr/>
          </a:p>
          <a:p>
            <a:pPr indent="0" lvl="0" marL="0" rtl="0" algn="l">
              <a:spcBef>
                <a:spcPts val="480"/>
              </a:spcBef>
              <a:spcAft>
                <a:spcPts val="0"/>
              </a:spcAft>
              <a:buClr>
                <a:schemeClr val="dk1"/>
              </a:buClr>
              <a:buSzPts val="2400"/>
              <a:buNone/>
            </a:pPr>
            <a:r>
              <a:rPr lang="en-US" sz="2400"/>
              <a:t>    display(&amp;s1);</a:t>
            </a:r>
            <a:endParaRPr/>
          </a:p>
          <a:p>
            <a:pPr indent="0" lvl="0" marL="0" rtl="0" algn="l">
              <a:spcBef>
                <a:spcPts val="480"/>
              </a:spcBef>
              <a:spcAft>
                <a:spcPts val="0"/>
              </a:spcAft>
              <a:buClr>
                <a:schemeClr val="dk1"/>
              </a:buClr>
              <a:buSzPts val="2400"/>
              <a:buNone/>
            </a:pPr>
            <a:r>
              <a:rPr lang="en-US" sz="2400"/>
              <a:t>}  </a:t>
            </a:r>
            <a:endParaRPr sz="2400"/>
          </a:p>
          <a:p>
            <a:pPr indent="0" lvl="0" marL="0" rtl="0" algn="l">
              <a:spcBef>
                <a:spcPts val="480"/>
              </a:spcBef>
              <a:spcAft>
                <a:spcPts val="0"/>
              </a:spcAft>
              <a:buClr>
                <a:schemeClr val="dk1"/>
              </a:buClr>
              <a:buSzPts val="2400"/>
              <a:buNone/>
            </a:pPr>
            <a:r>
              <a:rPr lang="en-US" sz="2400"/>
              <a:t>void display(struct student *s)</a:t>
            </a:r>
            <a:endParaRPr/>
          </a:p>
          <a:p>
            <a:pPr indent="0" lvl="0" marL="0" rtl="0" algn="l">
              <a:spcBef>
                <a:spcPts val="480"/>
              </a:spcBef>
              <a:spcAft>
                <a:spcPts val="0"/>
              </a:spcAft>
              <a:buClr>
                <a:schemeClr val="dk1"/>
              </a:buClr>
              <a:buSzPts val="2400"/>
              <a:buNone/>
            </a:pPr>
            <a:r>
              <a:rPr lang="en-US" sz="2400"/>
              <a:t>{</a:t>
            </a:r>
            <a:endParaRPr/>
          </a:p>
          <a:p>
            <a:pPr indent="0" lvl="0" marL="0" rtl="0" algn="l">
              <a:spcBef>
                <a:spcPts val="480"/>
              </a:spcBef>
              <a:spcAft>
                <a:spcPts val="0"/>
              </a:spcAft>
              <a:buClr>
                <a:schemeClr val="dk1"/>
              </a:buClr>
              <a:buSzPts val="2400"/>
              <a:buNone/>
            </a:pPr>
            <a:r>
              <a:rPr lang="en-US" sz="2400"/>
              <a:t>	printf("\nid is %d",s-&gt;roll);</a:t>
            </a:r>
            <a:endParaRPr/>
          </a:p>
          <a:p>
            <a:pPr indent="0" lvl="0" marL="0" rtl="0" algn="l">
              <a:spcBef>
                <a:spcPts val="480"/>
              </a:spcBef>
              <a:spcAft>
                <a:spcPts val="0"/>
              </a:spcAft>
              <a:buClr>
                <a:schemeClr val="dk1"/>
              </a:buClr>
              <a:buSzPts val="2400"/>
              <a:buNone/>
            </a:pPr>
            <a:r>
              <a:rPr lang="en-US" sz="2400"/>
              <a:t>	printf("\nname is %s",s-&gt;name);</a:t>
            </a:r>
            <a:endParaRPr/>
          </a:p>
          <a:p>
            <a:pPr indent="0" lvl="0" marL="0" rtl="0" algn="l">
              <a:spcBef>
                <a:spcPts val="480"/>
              </a:spcBef>
              <a:spcAft>
                <a:spcPts val="0"/>
              </a:spcAft>
              <a:buClr>
                <a:schemeClr val="dk1"/>
              </a:buClr>
              <a:buSzPts val="2400"/>
              <a:buNone/>
            </a:pPr>
            <a:r>
              <a:rPr lang="en-US" sz="2400"/>
              <a:t>}</a:t>
            </a:r>
            <a:endParaRPr/>
          </a:p>
          <a:p>
            <a:pPr indent="0" lvl="0" marL="0" rtl="0" algn="l">
              <a:spcBef>
                <a:spcPts val="480"/>
              </a:spcBef>
              <a:spcAft>
                <a:spcPts val="0"/>
              </a:spcAft>
              <a:buClr>
                <a:schemeClr val="dk1"/>
              </a:buClr>
              <a:buSzPts val="2400"/>
              <a:buNone/>
            </a:pPr>
            <a:r>
              <a:t/>
            </a:r>
            <a:endParaRPr sz="24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Nested Structure</a:t>
            </a:r>
            <a:endParaRPr/>
          </a:p>
        </p:txBody>
      </p:sp>
      <p:sp>
        <p:nvSpPr>
          <p:cNvPr id="290" name="Google Shape;290;p4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lang="en-US" sz="2400"/>
              <a:t>C provides us the feature of nesting one structure within another structure by using which, complex data types are created. </a:t>
            </a:r>
            <a:endParaRPr sz="2400"/>
          </a:p>
          <a:p>
            <a:pPr indent="-342900" lvl="0" marL="342900" rtl="0" algn="l">
              <a:spcBef>
                <a:spcPts val="480"/>
              </a:spcBef>
              <a:spcAft>
                <a:spcPts val="0"/>
              </a:spcAft>
              <a:buClr>
                <a:schemeClr val="dk1"/>
              </a:buClr>
              <a:buSzPts val="2400"/>
              <a:buChar char="•"/>
            </a:pPr>
            <a:r>
              <a:rPr lang="en-US" sz="2400"/>
              <a:t>For example, we may need to store the address of an entity employee in a structure. The attribute address may also have the subparts as street number, city, state, and pin code. </a:t>
            </a:r>
            <a:endParaRPr sz="2400"/>
          </a:p>
          <a:p>
            <a:pPr indent="-342900" lvl="0" marL="342900" rtl="0" algn="l">
              <a:spcBef>
                <a:spcPts val="480"/>
              </a:spcBef>
              <a:spcAft>
                <a:spcPts val="0"/>
              </a:spcAft>
              <a:buClr>
                <a:schemeClr val="dk1"/>
              </a:buClr>
              <a:buSzPts val="2400"/>
              <a:buChar char="•"/>
            </a:pPr>
            <a:r>
              <a:rPr lang="en-US" sz="2400"/>
              <a:t>Hence, to store the address of the employee, we need to store the address of the employee into a separate structure and nest the structure address into the structure employee. </a:t>
            </a:r>
            <a:endParaRPr sz="2400"/>
          </a:p>
          <a:p>
            <a:pPr indent="-342900" lvl="0" marL="342900" rtl="0" algn="l">
              <a:spcBef>
                <a:spcPts val="480"/>
              </a:spcBef>
              <a:spcAft>
                <a:spcPts val="0"/>
              </a:spcAft>
              <a:buClr>
                <a:schemeClr val="dk1"/>
              </a:buClr>
              <a:buSzPts val="2400"/>
              <a:buChar char="•"/>
            </a:pPr>
            <a:r>
              <a:rPr lang="en-US" sz="2400"/>
              <a:t>The structure can be nested in the following ways.</a:t>
            </a:r>
            <a:endParaRPr/>
          </a:p>
          <a:p>
            <a:pPr indent="-285750" lvl="1" marL="742950" rtl="0" algn="l">
              <a:spcBef>
                <a:spcPts val="480"/>
              </a:spcBef>
              <a:spcAft>
                <a:spcPts val="0"/>
              </a:spcAft>
              <a:buClr>
                <a:schemeClr val="dk1"/>
              </a:buClr>
              <a:buSzPts val="2400"/>
              <a:buChar char="–"/>
            </a:pPr>
            <a:r>
              <a:rPr lang="en-US" sz="2400"/>
              <a:t>By separate structure</a:t>
            </a:r>
            <a:endParaRPr/>
          </a:p>
          <a:p>
            <a:pPr indent="-285750" lvl="1" marL="742950" rtl="0" algn="l">
              <a:spcBef>
                <a:spcPts val="480"/>
              </a:spcBef>
              <a:spcAft>
                <a:spcPts val="0"/>
              </a:spcAft>
              <a:buClr>
                <a:schemeClr val="dk1"/>
              </a:buClr>
              <a:buSzPts val="2400"/>
              <a:buChar char="–"/>
            </a:pPr>
            <a:r>
              <a:rPr lang="en-US" sz="2400"/>
              <a:t>By Embedded structure</a:t>
            </a:r>
            <a:endParaRPr/>
          </a:p>
          <a:p>
            <a:pPr indent="-190500" lvl="0" marL="342900" rtl="0" algn="l">
              <a:spcBef>
                <a:spcPts val="480"/>
              </a:spcBef>
              <a:spcAft>
                <a:spcPts val="0"/>
              </a:spcAft>
              <a:buClr>
                <a:schemeClr val="dk1"/>
              </a:buClr>
              <a:buSzPts val="2400"/>
              <a:buNone/>
            </a:pPr>
            <a:r>
              <a:t/>
            </a:r>
            <a:endParaRPr sz="24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Example of separate structure</a:t>
            </a:r>
            <a:endParaRPr/>
          </a:p>
        </p:txBody>
      </p:sp>
      <p:sp>
        <p:nvSpPr>
          <p:cNvPr id="296" name="Google Shape;296;p4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None/>
            </a:pPr>
            <a:r>
              <a:rPr lang="en-US" sz="2400"/>
              <a:t>#include&lt;stdio.h&gt;  </a:t>
            </a:r>
            <a:endParaRPr/>
          </a:p>
          <a:p>
            <a:pPr indent="0" lvl="0" marL="0" rtl="0" algn="l">
              <a:spcBef>
                <a:spcPts val="480"/>
              </a:spcBef>
              <a:spcAft>
                <a:spcPts val="0"/>
              </a:spcAft>
              <a:buClr>
                <a:schemeClr val="dk1"/>
              </a:buClr>
              <a:buSzPts val="2400"/>
              <a:buNone/>
            </a:pPr>
            <a:r>
              <a:rPr lang="en-US" sz="2400"/>
              <a:t>struct address   </a:t>
            </a:r>
            <a:endParaRPr/>
          </a:p>
          <a:p>
            <a:pPr indent="0" lvl="0" marL="0" rtl="0" algn="l">
              <a:spcBef>
                <a:spcPts val="480"/>
              </a:spcBef>
              <a:spcAft>
                <a:spcPts val="0"/>
              </a:spcAft>
              <a:buClr>
                <a:schemeClr val="dk1"/>
              </a:buClr>
              <a:buSzPts val="2400"/>
              <a:buNone/>
            </a:pPr>
            <a:r>
              <a:rPr lang="en-US" sz="2400"/>
              <a:t>{  </a:t>
            </a:r>
            <a:endParaRPr/>
          </a:p>
          <a:p>
            <a:pPr indent="0" lvl="0" marL="0" rtl="0" algn="l">
              <a:spcBef>
                <a:spcPts val="480"/>
              </a:spcBef>
              <a:spcAft>
                <a:spcPts val="0"/>
              </a:spcAft>
              <a:buClr>
                <a:schemeClr val="dk1"/>
              </a:buClr>
              <a:buSzPts val="2400"/>
              <a:buNone/>
            </a:pPr>
            <a:r>
              <a:rPr lang="en-US" sz="2400"/>
              <a:t>    char city[20];  </a:t>
            </a:r>
            <a:endParaRPr/>
          </a:p>
          <a:p>
            <a:pPr indent="0" lvl="0" marL="0" rtl="0" algn="l">
              <a:spcBef>
                <a:spcPts val="480"/>
              </a:spcBef>
              <a:spcAft>
                <a:spcPts val="0"/>
              </a:spcAft>
              <a:buClr>
                <a:schemeClr val="dk1"/>
              </a:buClr>
              <a:buSzPts val="2400"/>
              <a:buNone/>
            </a:pPr>
            <a:r>
              <a:rPr lang="en-US" sz="2400"/>
              <a:t>    int pin;  </a:t>
            </a:r>
            <a:endParaRPr/>
          </a:p>
          <a:p>
            <a:pPr indent="0" lvl="0" marL="0" rtl="0" algn="l">
              <a:spcBef>
                <a:spcPts val="480"/>
              </a:spcBef>
              <a:spcAft>
                <a:spcPts val="0"/>
              </a:spcAft>
              <a:buClr>
                <a:schemeClr val="dk1"/>
              </a:buClr>
              <a:buSzPts val="2400"/>
              <a:buNone/>
            </a:pPr>
            <a:r>
              <a:rPr lang="en-US" sz="2400"/>
              <a:t>    char phone[14];  </a:t>
            </a:r>
            <a:endParaRPr/>
          </a:p>
          <a:p>
            <a:pPr indent="0" lvl="0" marL="0" rtl="0" algn="l">
              <a:spcBef>
                <a:spcPts val="480"/>
              </a:spcBef>
              <a:spcAft>
                <a:spcPts val="0"/>
              </a:spcAft>
              <a:buClr>
                <a:schemeClr val="dk1"/>
              </a:buClr>
              <a:buSzPts val="2400"/>
              <a:buNone/>
            </a:pPr>
            <a:r>
              <a:rPr lang="en-US" sz="2400"/>
              <a:t>};  </a:t>
            </a:r>
            <a:endParaRPr/>
          </a:p>
          <a:p>
            <a:pPr indent="0" lvl="0" marL="0" rtl="0" algn="l">
              <a:spcBef>
                <a:spcPts val="480"/>
              </a:spcBef>
              <a:spcAft>
                <a:spcPts val="0"/>
              </a:spcAft>
              <a:buClr>
                <a:schemeClr val="dk1"/>
              </a:buClr>
              <a:buSzPts val="2400"/>
              <a:buNone/>
            </a:pPr>
            <a:r>
              <a:rPr lang="en-US" sz="2400"/>
              <a:t>struct employee  </a:t>
            </a:r>
            <a:endParaRPr/>
          </a:p>
          <a:p>
            <a:pPr indent="0" lvl="0" marL="0" rtl="0" algn="l">
              <a:spcBef>
                <a:spcPts val="480"/>
              </a:spcBef>
              <a:spcAft>
                <a:spcPts val="0"/>
              </a:spcAft>
              <a:buClr>
                <a:schemeClr val="dk1"/>
              </a:buClr>
              <a:buSzPts val="2400"/>
              <a:buNone/>
            </a:pPr>
            <a:r>
              <a:rPr lang="en-US" sz="2400"/>
              <a:t>{  </a:t>
            </a:r>
            <a:endParaRPr/>
          </a:p>
          <a:p>
            <a:pPr indent="0" lvl="0" marL="0" rtl="0" algn="l">
              <a:spcBef>
                <a:spcPts val="480"/>
              </a:spcBef>
              <a:spcAft>
                <a:spcPts val="0"/>
              </a:spcAft>
              <a:buClr>
                <a:schemeClr val="dk1"/>
              </a:buClr>
              <a:buSzPts val="2400"/>
              <a:buNone/>
            </a:pPr>
            <a:r>
              <a:rPr lang="en-US" sz="2400"/>
              <a:t>    char name[20];  </a:t>
            </a:r>
            <a:endParaRPr/>
          </a:p>
          <a:p>
            <a:pPr indent="0" lvl="0" marL="0" rtl="0" algn="l">
              <a:spcBef>
                <a:spcPts val="480"/>
              </a:spcBef>
              <a:spcAft>
                <a:spcPts val="0"/>
              </a:spcAft>
              <a:buClr>
                <a:schemeClr val="dk1"/>
              </a:buClr>
              <a:buSzPts val="2400"/>
              <a:buNone/>
            </a:pPr>
            <a:r>
              <a:rPr lang="en-US" sz="2400"/>
              <a:t>    struct address add;  </a:t>
            </a:r>
            <a:endParaRPr/>
          </a:p>
          <a:p>
            <a:pPr indent="0" lvl="0" marL="0" rtl="0" algn="l">
              <a:spcBef>
                <a:spcPts val="480"/>
              </a:spcBef>
              <a:spcAft>
                <a:spcPts val="0"/>
              </a:spcAft>
              <a:buClr>
                <a:schemeClr val="dk1"/>
              </a:buClr>
              <a:buSzPts val="2400"/>
              <a:buNone/>
            </a:pPr>
            <a:r>
              <a:rPr lang="en-US" sz="2400"/>
              <a:t>};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5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302" name="Google Shape;302;p5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None/>
            </a:pPr>
            <a:r>
              <a:rPr lang="en-US" sz="2400"/>
              <a:t>void main ()  </a:t>
            </a:r>
            <a:endParaRPr/>
          </a:p>
          <a:p>
            <a:pPr indent="0" lvl="0" marL="0" rtl="0" algn="l">
              <a:spcBef>
                <a:spcPts val="480"/>
              </a:spcBef>
              <a:spcAft>
                <a:spcPts val="0"/>
              </a:spcAft>
              <a:buClr>
                <a:schemeClr val="dk1"/>
              </a:buClr>
              <a:buSzPts val="2400"/>
              <a:buNone/>
            </a:pPr>
            <a:r>
              <a:rPr lang="en-US" sz="2400"/>
              <a:t>{  </a:t>
            </a:r>
            <a:endParaRPr/>
          </a:p>
          <a:p>
            <a:pPr indent="0" lvl="0" marL="0" rtl="0" algn="l">
              <a:spcBef>
                <a:spcPts val="480"/>
              </a:spcBef>
              <a:spcAft>
                <a:spcPts val="0"/>
              </a:spcAft>
              <a:buClr>
                <a:schemeClr val="dk1"/>
              </a:buClr>
              <a:buSzPts val="2400"/>
              <a:buNone/>
            </a:pPr>
            <a:r>
              <a:rPr lang="en-US" sz="2400"/>
              <a:t>    struct employee emp;  </a:t>
            </a:r>
            <a:endParaRPr/>
          </a:p>
          <a:p>
            <a:pPr indent="0" lvl="0" marL="0" rtl="0" algn="l">
              <a:spcBef>
                <a:spcPts val="480"/>
              </a:spcBef>
              <a:spcAft>
                <a:spcPts val="0"/>
              </a:spcAft>
              <a:buClr>
                <a:schemeClr val="dk1"/>
              </a:buClr>
              <a:buSzPts val="2400"/>
              <a:buNone/>
            </a:pPr>
            <a:r>
              <a:rPr lang="en-US" sz="2400"/>
              <a:t>    printf("Enter employee information?\n");  </a:t>
            </a:r>
            <a:endParaRPr/>
          </a:p>
          <a:p>
            <a:pPr indent="0" lvl="0" marL="0" rtl="0" algn="l">
              <a:spcBef>
                <a:spcPts val="480"/>
              </a:spcBef>
              <a:spcAft>
                <a:spcPts val="0"/>
              </a:spcAft>
              <a:buClr>
                <a:schemeClr val="dk1"/>
              </a:buClr>
              <a:buSzPts val="2400"/>
              <a:buNone/>
            </a:pPr>
            <a:r>
              <a:rPr lang="en-US" sz="2400"/>
              <a:t>    printf("\nenter name");</a:t>
            </a:r>
            <a:endParaRPr/>
          </a:p>
          <a:p>
            <a:pPr indent="0" lvl="0" marL="0" rtl="0" algn="l">
              <a:spcBef>
                <a:spcPts val="480"/>
              </a:spcBef>
              <a:spcAft>
                <a:spcPts val="0"/>
              </a:spcAft>
              <a:buClr>
                <a:schemeClr val="dk1"/>
              </a:buClr>
              <a:buSzPts val="2400"/>
              <a:buNone/>
            </a:pPr>
            <a:r>
              <a:rPr lang="en-US" sz="2400"/>
              <a:t>    gets(emp.name);</a:t>
            </a:r>
            <a:endParaRPr/>
          </a:p>
          <a:p>
            <a:pPr indent="0" lvl="0" marL="0" rtl="0" algn="l">
              <a:spcBef>
                <a:spcPts val="480"/>
              </a:spcBef>
              <a:spcAft>
                <a:spcPts val="0"/>
              </a:spcAft>
              <a:buClr>
                <a:schemeClr val="dk1"/>
              </a:buClr>
              <a:buSzPts val="2400"/>
              <a:buNone/>
            </a:pPr>
            <a:r>
              <a:rPr lang="en-US" sz="2400"/>
              <a:t>    printf("\nenter city");</a:t>
            </a:r>
            <a:endParaRPr/>
          </a:p>
          <a:p>
            <a:pPr indent="0" lvl="0" marL="0" rtl="0" algn="l">
              <a:spcBef>
                <a:spcPts val="480"/>
              </a:spcBef>
              <a:spcAft>
                <a:spcPts val="0"/>
              </a:spcAft>
              <a:buClr>
                <a:schemeClr val="dk1"/>
              </a:buClr>
              <a:buSzPts val="2400"/>
              <a:buNone/>
            </a:pPr>
            <a:r>
              <a:rPr lang="en-US" sz="2400"/>
              <a:t>    gets(emp.add.city);</a:t>
            </a:r>
            <a:endParaRPr/>
          </a:p>
          <a:p>
            <a:pPr indent="0" lvl="0" marL="0" rtl="0" algn="l">
              <a:spcBef>
                <a:spcPts val="480"/>
              </a:spcBef>
              <a:spcAft>
                <a:spcPts val="0"/>
              </a:spcAft>
              <a:buClr>
                <a:schemeClr val="dk1"/>
              </a:buClr>
              <a:buSzPts val="2400"/>
              <a:buNone/>
            </a:pPr>
            <a:r>
              <a:rPr lang="en-US" sz="2400"/>
              <a:t>    printf("\nenter pincode");</a:t>
            </a:r>
            <a:endParaRPr/>
          </a:p>
          <a:p>
            <a:pPr indent="0" lvl="0" marL="0" rtl="0" algn="l">
              <a:spcBef>
                <a:spcPts val="480"/>
              </a:spcBef>
              <a:spcAft>
                <a:spcPts val="0"/>
              </a:spcAft>
              <a:buClr>
                <a:schemeClr val="dk1"/>
              </a:buClr>
              <a:buSzPts val="2400"/>
              <a:buNone/>
            </a:pPr>
            <a:r>
              <a:rPr lang="en-US" sz="2400"/>
              <a:t>    scanf("%d",&amp;emp.add.pin);</a:t>
            </a:r>
            <a:endParaRPr/>
          </a:p>
          <a:p>
            <a:pPr indent="0" lvl="0" marL="0" rtl="0" algn="l">
              <a:spcBef>
                <a:spcPts val="480"/>
              </a:spcBef>
              <a:spcAft>
                <a:spcPts val="0"/>
              </a:spcAft>
              <a:buClr>
                <a:schemeClr val="dk1"/>
              </a:buClr>
              <a:buSzPts val="2400"/>
              <a:buNone/>
            </a:pPr>
            <a:r>
              <a:rPr lang="en-US" sz="2400"/>
              <a:t>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5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308" name="Google Shape;308;p5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400"/>
              <a:buNone/>
            </a:pPr>
            <a:r>
              <a:rPr lang="en-US" sz="2400"/>
              <a:t>    printf("\nenter phone");</a:t>
            </a:r>
            <a:endParaRPr/>
          </a:p>
          <a:p>
            <a:pPr indent="0" lvl="0" marL="0" rtl="0" algn="l">
              <a:spcBef>
                <a:spcPts val="480"/>
              </a:spcBef>
              <a:spcAft>
                <a:spcPts val="0"/>
              </a:spcAft>
              <a:buClr>
                <a:schemeClr val="dk1"/>
              </a:buClr>
              <a:buSzPts val="2400"/>
              <a:buNone/>
            </a:pPr>
            <a:r>
              <a:rPr lang="en-US" sz="2400"/>
              <a:t>    fflush(stdin);</a:t>
            </a:r>
            <a:endParaRPr/>
          </a:p>
          <a:p>
            <a:pPr indent="0" lvl="0" marL="0" rtl="0" algn="l">
              <a:spcBef>
                <a:spcPts val="480"/>
              </a:spcBef>
              <a:spcAft>
                <a:spcPts val="0"/>
              </a:spcAft>
              <a:buClr>
                <a:schemeClr val="dk1"/>
              </a:buClr>
              <a:buSzPts val="2400"/>
              <a:buNone/>
            </a:pPr>
            <a:r>
              <a:rPr lang="en-US" sz="2400"/>
              <a:t>    gets(emp.add.phone);  </a:t>
            </a:r>
            <a:endParaRPr/>
          </a:p>
          <a:p>
            <a:pPr indent="0" lvl="0" marL="0" rtl="0" algn="l">
              <a:spcBef>
                <a:spcPts val="480"/>
              </a:spcBef>
              <a:spcAft>
                <a:spcPts val="0"/>
              </a:spcAft>
              <a:buClr>
                <a:schemeClr val="dk1"/>
              </a:buClr>
              <a:buSzPts val="2400"/>
              <a:buNone/>
            </a:pPr>
            <a:r>
              <a:rPr lang="en-US" sz="2400"/>
              <a:t>    printf("\nPrinting the employee information....\n");  </a:t>
            </a:r>
            <a:endParaRPr/>
          </a:p>
          <a:p>
            <a:pPr indent="0" lvl="0" marL="0" rtl="0" algn="l">
              <a:spcBef>
                <a:spcPts val="480"/>
              </a:spcBef>
              <a:spcAft>
                <a:spcPts val="0"/>
              </a:spcAft>
              <a:buClr>
                <a:schemeClr val="dk1"/>
              </a:buClr>
              <a:buSzPts val="2400"/>
              <a:buNone/>
            </a:pPr>
            <a:r>
              <a:rPr lang="en-US" sz="2400"/>
              <a:t>    printf("name: %s\nCity: %s\nPincode: %d\nPhone: %s", emp.name,emp.add.city,emp.add.pin,emp.add.phone);  </a:t>
            </a:r>
            <a:endParaRPr/>
          </a:p>
          <a:p>
            <a:pPr indent="0" lvl="0" marL="0" rtl="0" algn="l">
              <a:spcBef>
                <a:spcPts val="480"/>
              </a:spcBef>
              <a:spcAft>
                <a:spcPts val="0"/>
              </a:spcAft>
              <a:buClr>
                <a:schemeClr val="dk1"/>
              </a:buClr>
              <a:buSzPts val="2400"/>
              <a:buNone/>
            </a:pPr>
            <a:r>
              <a:rPr lang="en-US" sz="2400"/>
              <a:t>} </a:t>
            </a:r>
            <a:endParaRPr/>
          </a:p>
          <a:p>
            <a:pPr indent="0" lvl="0" marL="0" rtl="0" algn="l">
              <a:spcBef>
                <a:spcPts val="480"/>
              </a:spcBef>
              <a:spcAft>
                <a:spcPts val="0"/>
              </a:spcAft>
              <a:buClr>
                <a:schemeClr val="dk1"/>
              </a:buClr>
              <a:buSzPts val="2400"/>
              <a:buNone/>
            </a:pPr>
            <a:r>
              <a:t/>
            </a:r>
            <a:endParaRPr sz="2400"/>
          </a:p>
          <a:p>
            <a:pPr indent="0" lvl="0" marL="0" rtl="0" algn="l">
              <a:spcBef>
                <a:spcPts val="480"/>
              </a:spcBef>
              <a:spcAft>
                <a:spcPts val="0"/>
              </a:spcAft>
              <a:buClr>
                <a:schemeClr val="dk1"/>
              </a:buClr>
              <a:buSzPts val="2400"/>
              <a:buNone/>
            </a:pPr>
            <a:r>
              <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Example</a:t>
            </a:r>
            <a:endParaRPr/>
          </a:p>
        </p:txBody>
      </p:sp>
      <p:sp>
        <p:nvSpPr>
          <p:cNvPr id="103" name="Google Shape;103;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400"/>
              <a:buNone/>
            </a:pPr>
            <a:r>
              <a:rPr lang="en-US" sz="2400"/>
              <a:t>struct Person</a:t>
            </a:r>
            <a:endParaRPr/>
          </a:p>
          <a:p>
            <a:pPr indent="0" lvl="0" marL="0" rtl="0" algn="l">
              <a:spcBef>
                <a:spcPts val="480"/>
              </a:spcBef>
              <a:spcAft>
                <a:spcPts val="0"/>
              </a:spcAft>
              <a:buClr>
                <a:schemeClr val="dk1"/>
              </a:buClr>
              <a:buSzPts val="2400"/>
              <a:buNone/>
            </a:pPr>
            <a:r>
              <a:rPr lang="en-US" sz="2400"/>
              <a:t>{</a:t>
            </a:r>
            <a:endParaRPr/>
          </a:p>
          <a:p>
            <a:pPr indent="0" lvl="0" marL="0" rtl="0" algn="l">
              <a:spcBef>
                <a:spcPts val="480"/>
              </a:spcBef>
              <a:spcAft>
                <a:spcPts val="0"/>
              </a:spcAft>
              <a:buClr>
                <a:schemeClr val="dk1"/>
              </a:buClr>
              <a:buSzPts val="2400"/>
              <a:buNone/>
            </a:pPr>
            <a:r>
              <a:rPr lang="en-US" sz="2400"/>
              <a:t>    char name[50];</a:t>
            </a:r>
            <a:endParaRPr/>
          </a:p>
          <a:p>
            <a:pPr indent="0" lvl="0" marL="0" rtl="0" algn="l">
              <a:spcBef>
                <a:spcPts val="480"/>
              </a:spcBef>
              <a:spcAft>
                <a:spcPts val="0"/>
              </a:spcAft>
              <a:buClr>
                <a:schemeClr val="dk1"/>
              </a:buClr>
              <a:buSzPts val="2400"/>
              <a:buNone/>
            </a:pPr>
            <a:r>
              <a:rPr lang="en-US" sz="2400"/>
              <a:t>    int citNo;</a:t>
            </a:r>
            <a:endParaRPr/>
          </a:p>
          <a:p>
            <a:pPr indent="0" lvl="0" marL="0" rtl="0" algn="l">
              <a:spcBef>
                <a:spcPts val="480"/>
              </a:spcBef>
              <a:spcAft>
                <a:spcPts val="0"/>
              </a:spcAft>
              <a:buClr>
                <a:schemeClr val="dk1"/>
              </a:buClr>
              <a:buSzPts val="2400"/>
              <a:buNone/>
            </a:pPr>
            <a:r>
              <a:rPr lang="en-US" sz="2400"/>
              <a:t>    float salary;</a:t>
            </a:r>
            <a:endParaRPr/>
          </a:p>
          <a:p>
            <a:pPr indent="0" lvl="0" marL="0" rtl="0" algn="l">
              <a:spcBef>
                <a:spcPts val="480"/>
              </a:spcBef>
              <a:spcAft>
                <a:spcPts val="0"/>
              </a:spcAft>
              <a:buClr>
                <a:schemeClr val="dk1"/>
              </a:buClr>
              <a:buSzPts val="2400"/>
              <a:buNone/>
            </a:pPr>
            <a:r>
              <a:rPr lang="en-US" sz="2400"/>
              <a:t>};</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5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Embedded Nested Structure</a:t>
            </a:r>
            <a:endParaRPr/>
          </a:p>
        </p:txBody>
      </p:sp>
      <p:sp>
        <p:nvSpPr>
          <p:cNvPr id="314" name="Google Shape;314;p5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None/>
            </a:pPr>
            <a:r>
              <a:rPr lang="en-US" sz="2800"/>
              <a:t>struct employee  </a:t>
            </a:r>
            <a:endParaRPr/>
          </a:p>
          <a:p>
            <a:pPr indent="0" lvl="0" marL="0" rtl="0" algn="l">
              <a:spcBef>
                <a:spcPts val="560"/>
              </a:spcBef>
              <a:spcAft>
                <a:spcPts val="0"/>
              </a:spcAft>
              <a:buClr>
                <a:schemeClr val="dk1"/>
              </a:buClr>
              <a:buSzPts val="2800"/>
              <a:buNone/>
            </a:pPr>
            <a:r>
              <a:rPr lang="en-US" sz="2800"/>
              <a:t>{  </a:t>
            </a:r>
            <a:endParaRPr/>
          </a:p>
          <a:p>
            <a:pPr indent="0" lvl="0" marL="0" rtl="0" algn="l">
              <a:spcBef>
                <a:spcPts val="560"/>
              </a:spcBef>
              <a:spcAft>
                <a:spcPts val="0"/>
              </a:spcAft>
              <a:buClr>
                <a:schemeClr val="dk1"/>
              </a:buClr>
              <a:buSzPts val="2800"/>
              <a:buNone/>
            </a:pPr>
            <a:r>
              <a:rPr lang="en-US" sz="2800"/>
              <a:t>	char name[20];  </a:t>
            </a:r>
            <a:endParaRPr/>
          </a:p>
          <a:p>
            <a:pPr indent="0" lvl="0" marL="0" rtl="0" algn="l">
              <a:spcBef>
                <a:spcPts val="560"/>
              </a:spcBef>
              <a:spcAft>
                <a:spcPts val="0"/>
              </a:spcAft>
              <a:buClr>
                <a:schemeClr val="dk1"/>
              </a:buClr>
              <a:buSzPts val="2800"/>
              <a:buNone/>
            </a:pPr>
            <a:r>
              <a:rPr lang="en-US" sz="2800"/>
              <a:t>	struct address   </a:t>
            </a:r>
            <a:endParaRPr/>
          </a:p>
          <a:p>
            <a:pPr indent="0" lvl="0" marL="0" rtl="0" algn="l">
              <a:spcBef>
                <a:spcPts val="560"/>
              </a:spcBef>
              <a:spcAft>
                <a:spcPts val="0"/>
              </a:spcAft>
              <a:buClr>
                <a:schemeClr val="dk1"/>
              </a:buClr>
              <a:buSzPts val="2800"/>
              <a:buNone/>
            </a:pPr>
            <a:r>
              <a:rPr lang="en-US" sz="2800"/>
              <a:t>	{  </a:t>
            </a:r>
            <a:endParaRPr/>
          </a:p>
          <a:p>
            <a:pPr indent="0" lvl="0" marL="0" rtl="0" algn="l">
              <a:spcBef>
                <a:spcPts val="560"/>
              </a:spcBef>
              <a:spcAft>
                <a:spcPts val="0"/>
              </a:spcAft>
              <a:buClr>
                <a:schemeClr val="dk1"/>
              </a:buClr>
              <a:buSzPts val="2800"/>
              <a:buNone/>
            </a:pPr>
            <a:r>
              <a:rPr lang="en-US" sz="2800"/>
              <a:t>	    char city[20];  </a:t>
            </a:r>
            <a:endParaRPr/>
          </a:p>
          <a:p>
            <a:pPr indent="0" lvl="0" marL="0" rtl="0" algn="l">
              <a:spcBef>
                <a:spcPts val="560"/>
              </a:spcBef>
              <a:spcAft>
                <a:spcPts val="0"/>
              </a:spcAft>
              <a:buClr>
                <a:schemeClr val="dk1"/>
              </a:buClr>
              <a:buSzPts val="2800"/>
              <a:buNone/>
            </a:pPr>
            <a:r>
              <a:rPr lang="en-US" sz="2800"/>
              <a:t>	    int pin;  </a:t>
            </a:r>
            <a:endParaRPr/>
          </a:p>
          <a:p>
            <a:pPr indent="0" lvl="0" marL="0" rtl="0" algn="l">
              <a:spcBef>
                <a:spcPts val="560"/>
              </a:spcBef>
              <a:spcAft>
                <a:spcPts val="0"/>
              </a:spcAft>
              <a:buClr>
                <a:schemeClr val="dk1"/>
              </a:buClr>
              <a:buSzPts val="2800"/>
              <a:buNone/>
            </a:pPr>
            <a:r>
              <a:rPr lang="en-US" sz="2800"/>
              <a:t>	    char phone[14];   </a:t>
            </a:r>
            <a:endParaRPr/>
          </a:p>
          <a:p>
            <a:pPr indent="0" lvl="0" marL="0" rtl="0" algn="l">
              <a:spcBef>
                <a:spcPts val="560"/>
              </a:spcBef>
              <a:spcAft>
                <a:spcPts val="0"/>
              </a:spcAft>
              <a:buClr>
                <a:schemeClr val="dk1"/>
              </a:buClr>
              <a:buSzPts val="2800"/>
              <a:buNone/>
            </a:pPr>
            <a:r>
              <a:rPr lang="en-US" sz="2800"/>
              <a:t>	}add;</a:t>
            </a:r>
            <a:endParaRPr/>
          </a:p>
          <a:p>
            <a:pPr indent="0" lvl="0" marL="0" rtl="0" algn="l">
              <a:spcBef>
                <a:spcPts val="560"/>
              </a:spcBef>
              <a:spcAft>
                <a:spcPts val="0"/>
              </a:spcAft>
              <a:buClr>
                <a:schemeClr val="dk1"/>
              </a:buClr>
              <a:buSzPts val="2800"/>
              <a:buNone/>
            </a:pPr>
            <a:r>
              <a:rPr lang="en-US" sz="2800"/>
              <a:t>};</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5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Union</a:t>
            </a:r>
            <a:endParaRPr/>
          </a:p>
        </p:txBody>
      </p:sp>
      <p:sp>
        <p:nvSpPr>
          <p:cNvPr id="320" name="Google Shape;320;p5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sz="2400"/>
              <a:t>Union is a user-defined type similar to a structure in C programming</a:t>
            </a:r>
            <a:endParaRPr/>
          </a:p>
          <a:p>
            <a:pPr indent="-342900" lvl="0" marL="342900" rtl="0" algn="l">
              <a:spcBef>
                <a:spcPts val="480"/>
              </a:spcBef>
              <a:spcAft>
                <a:spcPts val="0"/>
              </a:spcAft>
              <a:buClr>
                <a:schemeClr val="dk1"/>
              </a:buClr>
              <a:buSzPts val="2400"/>
              <a:buChar char="•"/>
            </a:pPr>
            <a:r>
              <a:rPr b="1" lang="en-US" sz="2400"/>
              <a:t>How to define a union?</a:t>
            </a:r>
            <a:endParaRPr/>
          </a:p>
          <a:p>
            <a:pPr indent="0" lvl="1" marL="400050" rtl="0" algn="l">
              <a:spcBef>
                <a:spcPts val="480"/>
              </a:spcBef>
              <a:spcAft>
                <a:spcPts val="0"/>
              </a:spcAft>
              <a:buClr>
                <a:schemeClr val="dk1"/>
              </a:buClr>
              <a:buSzPts val="2400"/>
              <a:buNone/>
            </a:pPr>
            <a:r>
              <a:rPr lang="en-US" sz="2400"/>
              <a:t>union car</a:t>
            </a:r>
            <a:endParaRPr/>
          </a:p>
          <a:p>
            <a:pPr indent="0" lvl="1" marL="400050" rtl="0" algn="l">
              <a:spcBef>
                <a:spcPts val="480"/>
              </a:spcBef>
              <a:spcAft>
                <a:spcPts val="0"/>
              </a:spcAft>
              <a:buClr>
                <a:schemeClr val="dk1"/>
              </a:buClr>
              <a:buSzPts val="2400"/>
              <a:buNone/>
            </a:pPr>
            <a:r>
              <a:rPr lang="en-US" sz="2400"/>
              <a:t>{</a:t>
            </a:r>
            <a:endParaRPr/>
          </a:p>
          <a:p>
            <a:pPr indent="0" lvl="1" marL="400050" rtl="0" algn="l">
              <a:spcBef>
                <a:spcPts val="480"/>
              </a:spcBef>
              <a:spcAft>
                <a:spcPts val="0"/>
              </a:spcAft>
              <a:buClr>
                <a:schemeClr val="dk1"/>
              </a:buClr>
              <a:buSzPts val="2400"/>
              <a:buNone/>
            </a:pPr>
            <a:r>
              <a:rPr lang="en-US" sz="2400"/>
              <a:t>  char name[50];</a:t>
            </a:r>
            <a:endParaRPr/>
          </a:p>
          <a:p>
            <a:pPr indent="0" lvl="1" marL="400050" rtl="0" algn="l">
              <a:spcBef>
                <a:spcPts val="480"/>
              </a:spcBef>
              <a:spcAft>
                <a:spcPts val="0"/>
              </a:spcAft>
              <a:buClr>
                <a:schemeClr val="dk1"/>
              </a:buClr>
              <a:buSzPts val="2400"/>
              <a:buNone/>
            </a:pPr>
            <a:r>
              <a:rPr lang="en-US" sz="2400"/>
              <a:t>  int price;</a:t>
            </a:r>
            <a:endParaRPr/>
          </a:p>
          <a:p>
            <a:pPr indent="0" lvl="1" marL="400050" rtl="0" algn="l">
              <a:spcBef>
                <a:spcPts val="480"/>
              </a:spcBef>
              <a:spcAft>
                <a:spcPts val="0"/>
              </a:spcAft>
              <a:buClr>
                <a:schemeClr val="dk1"/>
              </a:buClr>
              <a:buSzPts val="2400"/>
              <a:buNone/>
            </a:pPr>
            <a:r>
              <a:rPr lang="en-US" sz="2400"/>
              <a:t>};</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4"/>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Create union variables</a:t>
            </a:r>
            <a:endParaRPr/>
          </a:p>
        </p:txBody>
      </p:sp>
      <p:sp>
        <p:nvSpPr>
          <p:cNvPr id="326" name="Google Shape;326;p54"/>
          <p:cNvSpPr txBox="1"/>
          <p:nvPr>
            <p:ph idx="1" type="body"/>
          </p:nvPr>
        </p:nvSpPr>
        <p:spPr>
          <a:xfrm>
            <a:off x="457200" y="9144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lang="en-US" sz="2400"/>
              <a:t>When a union is defined, it creates a user-defined type. However, no memory is allocated. To allocate memory for a given union type and work with it, we need to create variables.</a:t>
            </a:r>
            <a:endParaRPr/>
          </a:p>
          <a:p>
            <a:pPr indent="0" lvl="1" marL="400050" rtl="0" algn="l">
              <a:spcBef>
                <a:spcPts val="480"/>
              </a:spcBef>
              <a:spcAft>
                <a:spcPts val="0"/>
              </a:spcAft>
              <a:buClr>
                <a:schemeClr val="dk1"/>
              </a:buClr>
              <a:buSzPts val="2400"/>
              <a:buNone/>
            </a:pPr>
            <a:r>
              <a:rPr lang="en-US" sz="2400"/>
              <a:t>union car</a:t>
            </a:r>
            <a:endParaRPr/>
          </a:p>
          <a:p>
            <a:pPr indent="0" lvl="1" marL="400050" rtl="0" algn="l">
              <a:spcBef>
                <a:spcPts val="480"/>
              </a:spcBef>
              <a:spcAft>
                <a:spcPts val="0"/>
              </a:spcAft>
              <a:buClr>
                <a:schemeClr val="dk1"/>
              </a:buClr>
              <a:buSzPts val="2400"/>
              <a:buNone/>
            </a:pPr>
            <a:r>
              <a:rPr lang="en-US" sz="2400"/>
              <a:t>{</a:t>
            </a:r>
            <a:endParaRPr/>
          </a:p>
          <a:p>
            <a:pPr indent="0" lvl="1" marL="400050" rtl="0" algn="l">
              <a:spcBef>
                <a:spcPts val="480"/>
              </a:spcBef>
              <a:spcAft>
                <a:spcPts val="0"/>
              </a:spcAft>
              <a:buClr>
                <a:schemeClr val="dk1"/>
              </a:buClr>
              <a:buSzPts val="2400"/>
              <a:buNone/>
            </a:pPr>
            <a:r>
              <a:rPr lang="en-US" sz="2400"/>
              <a:t>  char name[50];</a:t>
            </a:r>
            <a:endParaRPr/>
          </a:p>
          <a:p>
            <a:pPr indent="0" lvl="1" marL="400050" rtl="0" algn="l">
              <a:spcBef>
                <a:spcPts val="480"/>
              </a:spcBef>
              <a:spcAft>
                <a:spcPts val="0"/>
              </a:spcAft>
              <a:buClr>
                <a:schemeClr val="dk1"/>
              </a:buClr>
              <a:buSzPts val="2400"/>
              <a:buNone/>
            </a:pPr>
            <a:r>
              <a:rPr lang="en-US" sz="2400"/>
              <a:t>  int price;</a:t>
            </a:r>
            <a:endParaRPr/>
          </a:p>
          <a:p>
            <a:pPr indent="0" lvl="1" marL="400050" rtl="0" algn="l">
              <a:spcBef>
                <a:spcPts val="480"/>
              </a:spcBef>
              <a:spcAft>
                <a:spcPts val="0"/>
              </a:spcAft>
              <a:buClr>
                <a:schemeClr val="dk1"/>
              </a:buClr>
              <a:buSzPts val="2400"/>
              <a:buNone/>
            </a:pPr>
            <a:r>
              <a:rPr lang="en-US" sz="2400"/>
              <a:t>};</a:t>
            </a:r>
            <a:endParaRPr sz="2400"/>
          </a:p>
          <a:p>
            <a:pPr indent="0" lvl="1" marL="400050" rtl="0" algn="l">
              <a:spcBef>
                <a:spcPts val="480"/>
              </a:spcBef>
              <a:spcAft>
                <a:spcPts val="0"/>
              </a:spcAft>
              <a:buClr>
                <a:schemeClr val="dk1"/>
              </a:buClr>
              <a:buSzPts val="2400"/>
              <a:buNone/>
            </a:pPr>
            <a:r>
              <a:rPr lang="en-US" sz="2400"/>
              <a:t>int main()</a:t>
            </a:r>
            <a:endParaRPr/>
          </a:p>
          <a:p>
            <a:pPr indent="0" lvl="1" marL="400050" rtl="0" algn="l">
              <a:spcBef>
                <a:spcPts val="480"/>
              </a:spcBef>
              <a:spcAft>
                <a:spcPts val="0"/>
              </a:spcAft>
              <a:buClr>
                <a:schemeClr val="dk1"/>
              </a:buClr>
              <a:buSzPts val="2400"/>
              <a:buNone/>
            </a:pPr>
            <a:r>
              <a:rPr lang="en-US" sz="2400"/>
              <a:t>{</a:t>
            </a:r>
            <a:endParaRPr/>
          </a:p>
          <a:p>
            <a:pPr indent="0" lvl="1" marL="400050" rtl="0" algn="l">
              <a:spcBef>
                <a:spcPts val="480"/>
              </a:spcBef>
              <a:spcAft>
                <a:spcPts val="0"/>
              </a:spcAft>
              <a:buClr>
                <a:schemeClr val="dk1"/>
              </a:buClr>
              <a:buSzPts val="2400"/>
              <a:buNone/>
            </a:pPr>
            <a:r>
              <a:rPr lang="en-US" sz="2400"/>
              <a:t>  union car car1, car2, *car3;</a:t>
            </a:r>
            <a:endParaRPr/>
          </a:p>
          <a:p>
            <a:pPr indent="0" lvl="1" marL="400050" rtl="0" algn="l">
              <a:spcBef>
                <a:spcPts val="480"/>
              </a:spcBef>
              <a:spcAft>
                <a:spcPts val="0"/>
              </a:spcAft>
              <a:buClr>
                <a:schemeClr val="dk1"/>
              </a:buClr>
              <a:buSzPts val="2400"/>
              <a:buNone/>
            </a:pPr>
            <a:r>
              <a:rPr lang="en-US" sz="2400"/>
              <a:t>  return 0;</a:t>
            </a:r>
            <a:endParaRPr/>
          </a:p>
          <a:p>
            <a:pPr indent="0" lvl="1" marL="400050" rtl="0" algn="l">
              <a:spcBef>
                <a:spcPts val="480"/>
              </a:spcBef>
              <a:spcAft>
                <a:spcPts val="0"/>
              </a:spcAft>
              <a:buClr>
                <a:schemeClr val="dk1"/>
              </a:buClr>
              <a:buSzPts val="2400"/>
              <a:buNone/>
            </a:pPr>
            <a:r>
              <a:rPr lang="en-US" sz="2400"/>
              <a:t>}</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5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Another way</a:t>
            </a:r>
            <a:endParaRPr/>
          </a:p>
        </p:txBody>
      </p:sp>
      <p:sp>
        <p:nvSpPr>
          <p:cNvPr id="332" name="Google Shape;332;p5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400"/>
              <a:buNone/>
            </a:pPr>
            <a:r>
              <a:rPr lang="en-US" sz="2400"/>
              <a:t>union car</a:t>
            </a:r>
            <a:endParaRPr/>
          </a:p>
          <a:p>
            <a:pPr indent="0" lvl="0" marL="0" rtl="0" algn="l">
              <a:spcBef>
                <a:spcPts val="480"/>
              </a:spcBef>
              <a:spcAft>
                <a:spcPts val="0"/>
              </a:spcAft>
              <a:buClr>
                <a:schemeClr val="dk1"/>
              </a:buClr>
              <a:buSzPts val="2400"/>
              <a:buNone/>
            </a:pPr>
            <a:r>
              <a:rPr lang="en-US" sz="2400"/>
              <a:t>{</a:t>
            </a:r>
            <a:endParaRPr/>
          </a:p>
          <a:p>
            <a:pPr indent="0" lvl="0" marL="0" rtl="0" algn="l">
              <a:spcBef>
                <a:spcPts val="480"/>
              </a:spcBef>
              <a:spcAft>
                <a:spcPts val="0"/>
              </a:spcAft>
              <a:buClr>
                <a:schemeClr val="dk1"/>
              </a:buClr>
              <a:buSzPts val="2400"/>
              <a:buNone/>
            </a:pPr>
            <a:r>
              <a:rPr lang="en-US" sz="2400"/>
              <a:t>  char name[50];</a:t>
            </a:r>
            <a:endParaRPr/>
          </a:p>
          <a:p>
            <a:pPr indent="0" lvl="0" marL="0" rtl="0" algn="l">
              <a:spcBef>
                <a:spcPts val="480"/>
              </a:spcBef>
              <a:spcAft>
                <a:spcPts val="0"/>
              </a:spcAft>
              <a:buClr>
                <a:schemeClr val="dk1"/>
              </a:buClr>
              <a:buSzPts val="2400"/>
              <a:buNone/>
            </a:pPr>
            <a:r>
              <a:rPr lang="en-US" sz="2400"/>
              <a:t>  int price;</a:t>
            </a:r>
            <a:endParaRPr/>
          </a:p>
          <a:p>
            <a:pPr indent="0" lvl="0" marL="0" rtl="0" algn="l">
              <a:spcBef>
                <a:spcPts val="480"/>
              </a:spcBef>
              <a:spcAft>
                <a:spcPts val="0"/>
              </a:spcAft>
              <a:buClr>
                <a:schemeClr val="dk1"/>
              </a:buClr>
              <a:buSzPts val="2400"/>
              <a:buNone/>
            </a:pPr>
            <a:r>
              <a:rPr lang="en-US" sz="2400"/>
              <a:t>} car1, car2, *car3;</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5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How to access members of a union?</a:t>
            </a:r>
            <a:endParaRPr/>
          </a:p>
        </p:txBody>
      </p:sp>
      <p:sp>
        <p:nvSpPr>
          <p:cNvPr id="338" name="Google Shape;338;p5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sz="2400"/>
              <a:t>We use . to access normal variables of a union. To access pointer variables, we use -&gt; operator.</a:t>
            </a:r>
            <a:endParaRPr/>
          </a:p>
          <a:p>
            <a:pPr indent="-342900" lvl="0" marL="342900" rtl="0" algn="l">
              <a:spcBef>
                <a:spcPts val="480"/>
              </a:spcBef>
              <a:spcAft>
                <a:spcPts val="0"/>
              </a:spcAft>
              <a:buClr>
                <a:schemeClr val="dk1"/>
              </a:buClr>
              <a:buSzPts val="2400"/>
              <a:buChar char="•"/>
            </a:pPr>
            <a:r>
              <a:rPr lang="en-US" sz="2400"/>
              <a:t>In the above example,</a:t>
            </a:r>
            <a:endParaRPr/>
          </a:p>
          <a:p>
            <a:pPr indent="-342900" lvl="0" marL="342900" rtl="0" algn="l">
              <a:spcBef>
                <a:spcPts val="480"/>
              </a:spcBef>
              <a:spcAft>
                <a:spcPts val="0"/>
              </a:spcAft>
              <a:buClr>
                <a:schemeClr val="dk1"/>
              </a:buClr>
              <a:buSzPts val="2400"/>
              <a:buChar char="•"/>
            </a:pPr>
            <a:r>
              <a:rPr lang="en-US" sz="2400"/>
              <a:t>price for car1 can be accessed using car1.price</a:t>
            </a:r>
            <a:endParaRPr/>
          </a:p>
          <a:p>
            <a:pPr indent="-342900" lvl="0" marL="342900" rtl="0" algn="l">
              <a:spcBef>
                <a:spcPts val="480"/>
              </a:spcBef>
              <a:spcAft>
                <a:spcPts val="0"/>
              </a:spcAft>
              <a:buClr>
                <a:schemeClr val="dk1"/>
              </a:buClr>
              <a:buSzPts val="2400"/>
              <a:buChar char="•"/>
            </a:pPr>
            <a:r>
              <a:rPr lang="en-US" sz="2400"/>
              <a:t>price for car3 can be accessed using car3-&gt;price</a:t>
            </a:r>
            <a:endParaRPr/>
          </a:p>
          <a:p>
            <a:pPr indent="-190500" lvl="0" marL="342900" rtl="0" algn="l">
              <a:spcBef>
                <a:spcPts val="480"/>
              </a:spcBef>
              <a:spcAft>
                <a:spcPts val="0"/>
              </a:spcAft>
              <a:buClr>
                <a:schemeClr val="dk1"/>
              </a:buClr>
              <a:buSzPts val="2400"/>
              <a:buNone/>
            </a:pPr>
            <a:r>
              <a:t/>
            </a:r>
            <a:endParaRPr sz="24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7"/>
          <p:cNvSpPr txBox="1"/>
          <p:nvPr>
            <p:ph type="title"/>
          </p:nvPr>
        </p:nvSpPr>
        <p:spPr>
          <a:xfrm>
            <a:off x="457200" y="152400"/>
            <a:ext cx="8077200" cy="762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Example</a:t>
            </a:r>
            <a:endParaRPr/>
          </a:p>
        </p:txBody>
      </p:sp>
      <p:sp>
        <p:nvSpPr>
          <p:cNvPr id="344" name="Google Shape;344;p57"/>
          <p:cNvSpPr txBox="1"/>
          <p:nvPr>
            <p:ph idx="1" type="body"/>
          </p:nvPr>
        </p:nvSpPr>
        <p:spPr>
          <a:xfrm>
            <a:off x="457200" y="6096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None/>
            </a:pPr>
            <a:r>
              <a:rPr lang="en-US" sz="2400"/>
              <a:t>#include &lt;stdio.h&gt;</a:t>
            </a:r>
            <a:endParaRPr/>
          </a:p>
          <a:p>
            <a:pPr indent="0" lvl="0" marL="0" rtl="0" algn="l">
              <a:spcBef>
                <a:spcPts val="480"/>
              </a:spcBef>
              <a:spcAft>
                <a:spcPts val="0"/>
              </a:spcAft>
              <a:buClr>
                <a:schemeClr val="dk1"/>
              </a:buClr>
              <a:buSzPts val="2400"/>
              <a:buNone/>
            </a:pPr>
            <a:r>
              <a:rPr lang="en-US" sz="2400"/>
              <a:t>union unionJob</a:t>
            </a:r>
            <a:endParaRPr sz="2400"/>
          </a:p>
          <a:p>
            <a:pPr indent="0" lvl="0" marL="0" rtl="0" algn="l">
              <a:spcBef>
                <a:spcPts val="480"/>
              </a:spcBef>
              <a:spcAft>
                <a:spcPts val="0"/>
              </a:spcAft>
              <a:buClr>
                <a:schemeClr val="dk1"/>
              </a:buClr>
              <a:buSzPts val="2400"/>
              <a:buNone/>
            </a:pPr>
            <a:r>
              <a:rPr lang="en-US" sz="2400"/>
              <a:t>{</a:t>
            </a:r>
            <a:endParaRPr/>
          </a:p>
          <a:p>
            <a:pPr indent="0" lvl="0" marL="0" rtl="0" algn="l">
              <a:spcBef>
                <a:spcPts val="480"/>
              </a:spcBef>
              <a:spcAft>
                <a:spcPts val="0"/>
              </a:spcAft>
              <a:buClr>
                <a:schemeClr val="dk1"/>
              </a:buClr>
              <a:buSzPts val="2400"/>
              <a:buNone/>
            </a:pPr>
            <a:r>
              <a:rPr lang="en-US" sz="2400"/>
              <a:t>   //defining a union</a:t>
            </a:r>
            <a:endParaRPr/>
          </a:p>
          <a:p>
            <a:pPr indent="0" lvl="0" marL="0" rtl="0" algn="l">
              <a:spcBef>
                <a:spcPts val="480"/>
              </a:spcBef>
              <a:spcAft>
                <a:spcPts val="0"/>
              </a:spcAft>
              <a:buClr>
                <a:schemeClr val="dk1"/>
              </a:buClr>
              <a:buSzPts val="2400"/>
              <a:buNone/>
            </a:pPr>
            <a:r>
              <a:rPr lang="en-US" sz="2400"/>
              <a:t>   char name[32];</a:t>
            </a:r>
            <a:endParaRPr/>
          </a:p>
          <a:p>
            <a:pPr indent="0" lvl="0" marL="0" rtl="0" algn="l">
              <a:spcBef>
                <a:spcPts val="480"/>
              </a:spcBef>
              <a:spcAft>
                <a:spcPts val="0"/>
              </a:spcAft>
              <a:buClr>
                <a:schemeClr val="dk1"/>
              </a:buClr>
              <a:buSzPts val="2400"/>
              <a:buNone/>
            </a:pPr>
            <a:r>
              <a:rPr lang="en-US" sz="2400"/>
              <a:t>   float salary;</a:t>
            </a:r>
            <a:endParaRPr/>
          </a:p>
          <a:p>
            <a:pPr indent="0" lvl="0" marL="0" rtl="0" algn="l">
              <a:spcBef>
                <a:spcPts val="480"/>
              </a:spcBef>
              <a:spcAft>
                <a:spcPts val="0"/>
              </a:spcAft>
              <a:buClr>
                <a:schemeClr val="dk1"/>
              </a:buClr>
              <a:buSzPts val="2400"/>
              <a:buNone/>
            </a:pPr>
            <a:r>
              <a:rPr lang="en-US" sz="2400"/>
              <a:t>   int workerNo;</a:t>
            </a:r>
            <a:endParaRPr/>
          </a:p>
          <a:p>
            <a:pPr indent="0" lvl="0" marL="0" rtl="0" algn="l">
              <a:spcBef>
                <a:spcPts val="480"/>
              </a:spcBef>
              <a:spcAft>
                <a:spcPts val="0"/>
              </a:spcAft>
              <a:buClr>
                <a:schemeClr val="dk1"/>
              </a:buClr>
              <a:buSzPts val="2400"/>
              <a:buNone/>
            </a:pPr>
            <a:r>
              <a:rPr lang="en-US" sz="2400"/>
              <a:t>} uJob;</a:t>
            </a:r>
            <a:endParaRPr/>
          </a:p>
          <a:p>
            <a:pPr indent="0" lvl="0" marL="0" rtl="0" algn="l">
              <a:spcBef>
                <a:spcPts val="480"/>
              </a:spcBef>
              <a:spcAft>
                <a:spcPts val="0"/>
              </a:spcAft>
              <a:buClr>
                <a:schemeClr val="dk1"/>
              </a:buClr>
              <a:buSzPts val="2400"/>
              <a:buNone/>
            </a:pPr>
            <a:r>
              <a:rPr lang="en-US" sz="2400"/>
              <a:t>struct structJob</a:t>
            </a:r>
            <a:endParaRPr sz="2400"/>
          </a:p>
          <a:p>
            <a:pPr indent="0" lvl="0" marL="0" rtl="0" algn="l">
              <a:spcBef>
                <a:spcPts val="480"/>
              </a:spcBef>
              <a:spcAft>
                <a:spcPts val="0"/>
              </a:spcAft>
              <a:buClr>
                <a:schemeClr val="dk1"/>
              </a:buClr>
              <a:buSzPts val="2400"/>
              <a:buNone/>
            </a:pPr>
            <a:r>
              <a:rPr lang="en-US" sz="2400"/>
              <a:t>{</a:t>
            </a:r>
            <a:endParaRPr/>
          </a:p>
          <a:p>
            <a:pPr indent="0" lvl="0" marL="0" rtl="0" algn="l">
              <a:spcBef>
                <a:spcPts val="480"/>
              </a:spcBef>
              <a:spcAft>
                <a:spcPts val="0"/>
              </a:spcAft>
              <a:buClr>
                <a:schemeClr val="dk1"/>
              </a:buClr>
              <a:buSzPts val="2400"/>
              <a:buNone/>
            </a:pPr>
            <a:r>
              <a:rPr lang="en-US" sz="2400"/>
              <a:t>   char name[32];</a:t>
            </a:r>
            <a:endParaRPr/>
          </a:p>
          <a:p>
            <a:pPr indent="0" lvl="0" marL="0" rtl="0" algn="l">
              <a:spcBef>
                <a:spcPts val="480"/>
              </a:spcBef>
              <a:spcAft>
                <a:spcPts val="0"/>
              </a:spcAft>
              <a:buClr>
                <a:schemeClr val="dk1"/>
              </a:buClr>
              <a:buSzPts val="2400"/>
              <a:buNone/>
            </a:pPr>
            <a:r>
              <a:rPr lang="en-US" sz="2400"/>
              <a:t>   float salary;</a:t>
            </a:r>
            <a:endParaRPr/>
          </a:p>
          <a:p>
            <a:pPr indent="0" lvl="0" marL="0" rtl="0" algn="l">
              <a:spcBef>
                <a:spcPts val="480"/>
              </a:spcBef>
              <a:spcAft>
                <a:spcPts val="0"/>
              </a:spcAft>
              <a:buClr>
                <a:schemeClr val="dk1"/>
              </a:buClr>
              <a:buSzPts val="2400"/>
              <a:buNone/>
            </a:pPr>
            <a:r>
              <a:rPr lang="en-US" sz="2400"/>
              <a:t>   int workerNo;</a:t>
            </a:r>
            <a:endParaRPr/>
          </a:p>
          <a:p>
            <a:pPr indent="0" lvl="0" marL="0" rtl="0" algn="l">
              <a:spcBef>
                <a:spcPts val="480"/>
              </a:spcBef>
              <a:spcAft>
                <a:spcPts val="0"/>
              </a:spcAft>
              <a:buClr>
                <a:schemeClr val="dk1"/>
              </a:buClr>
              <a:buSzPts val="2400"/>
              <a:buNone/>
            </a:pPr>
            <a:r>
              <a:rPr lang="en-US" sz="2400"/>
              <a:t>} sJob;</a:t>
            </a:r>
            <a:endParaRPr sz="24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350" name="Google Shape;350;p5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400"/>
              <a:buNone/>
            </a:pPr>
            <a:r>
              <a:rPr lang="en-US" sz="2400"/>
              <a:t>int main()</a:t>
            </a:r>
            <a:endParaRPr/>
          </a:p>
          <a:p>
            <a:pPr indent="0" lvl="0" marL="0" rtl="0" algn="l">
              <a:spcBef>
                <a:spcPts val="480"/>
              </a:spcBef>
              <a:spcAft>
                <a:spcPts val="0"/>
              </a:spcAft>
              <a:buClr>
                <a:schemeClr val="dk1"/>
              </a:buClr>
              <a:buSzPts val="2400"/>
              <a:buNone/>
            </a:pPr>
            <a:r>
              <a:rPr lang="en-US" sz="2400"/>
              <a:t>{</a:t>
            </a:r>
            <a:endParaRPr/>
          </a:p>
          <a:p>
            <a:pPr indent="0" lvl="0" marL="0" rtl="0" algn="l">
              <a:spcBef>
                <a:spcPts val="480"/>
              </a:spcBef>
              <a:spcAft>
                <a:spcPts val="0"/>
              </a:spcAft>
              <a:buClr>
                <a:schemeClr val="dk1"/>
              </a:buClr>
              <a:buSzPts val="2400"/>
              <a:buNone/>
            </a:pPr>
            <a:r>
              <a:rPr lang="en-US" sz="2400"/>
              <a:t>   printf("size of union = %d bytes", sizeof(uJob));</a:t>
            </a:r>
            <a:endParaRPr/>
          </a:p>
          <a:p>
            <a:pPr indent="0" lvl="0" marL="0" rtl="0" algn="l">
              <a:spcBef>
                <a:spcPts val="480"/>
              </a:spcBef>
              <a:spcAft>
                <a:spcPts val="0"/>
              </a:spcAft>
              <a:buClr>
                <a:schemeClr val="dk1"/>
              </a:buClr>
              <a:buSzPts val="2400"/>
              <a:buNone/>
            </a:pPr>
            <a:r>
              <a:rPr lang="en-US" sz="2400"/>
              <a:t>   printf("\nsize of structure = %d bytes", sizeof(sJob));</a:t>
            </a:r>
            <a:endParaRPr/>
          </a:p>
          <a:p>
            <a:pPr indent="0" lvl="0" marL="0" rtl="0" algn="l">
              <a:spcBef>
                <a:spcPts val="480"/>
              </a:spcBef>
              <a:spcAft>
                <a:spcPts val="0"/>
              </a:spcAft>
              <a:buClr>
                <a:schemeClr val="dk1"/>
              </a:buClr>
              <a:buSzPts val="2400"/>
              <a:buNone/>
            </a:pPr>
            <a:r>
              <a:rPr lang="en-US" sz="2400"/>
              <a:t>   return 0;</a:t>
            </a:r>
            <a:endParaRPr/>
          </a:p>
          <a:p>
            <a:pPr indent="0" lvl="0" marL="0" rtl="0" algn="l">
              <a:spcBef>
                <a:spcPts val="480"/>
              </a:spcBef>
              <a:spcAft>
                <a:spcPts val="0"/>
              </a:spcAft>
              <a:buClr>
                <a:schemeClr val="dk1"/>
              </a:buClr>
              <a:buSzPts val="2400"/>
              <a:buNone/>
            </a:pPr>
            <a:r>
              <a:rPr lang="en-US" sz="2400"/>
              <a:t>}</a:t>
            </a:r>
            <a:endParaRPr/>
          </a:p>
          <a:p>
            <a:pPr indent="0" lvl="0" marL="0" rtl="0" algn="l">
              <a:spcBef>
                <a:spcPts val="480"/>
              </a:spcBef>
              <a:spcAft>
                <a:spcPts val="0"/>
              </a:spcAft>
              <a:buClr>
                <a:schemeClr val="dk1"/>
              </a:buClr>
              <a:buSzPts val="2400"/>
              <a:buNone/>
            </a:pPr>
            <a:r>
              <a:t/>
            </a:r>
            <a:endParaRPr sz="24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356" name="Google Shape;356;p5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b="1" lang="en-US" sz="2400"/>
              <a:t>Why this difference in size of union and structure variables?</a:t>
            </a:r>
            <a:endParaRPr sz="2400"/>
          </a:p>
          <a:p>
            <a:pPr indent="-342900" lvl="0" marL="342900" rtl="0" algn="l">
              <a:spcBef>
                <a:spcPts val="480"/>
              </a:spcBef>
              <a:spcAft>
                <a:spcPts val="0"/>
              </a:spcAft>
              <a:buClr>
                <a:schemeClr val="dk1"/>
              </a:buClr>
              <a:buSzPts val="2400"/>
              <a:buChar char="•"/>
            </a:pPr>
            <a:r>
              <a:rPr lang="en-US" sz="2400"/>
              <a:t>The size of structure variable is 40 bytes. It's because:</a:t>
            </a:r>
            <a:endParaRPr/>
          </a:p>
          <a:p>
            <a:pPr indent="-342900" lvl="0" marL="342900" rtl="0" algn="l">
              <a:spcBef>
                <a:spcPts val="480"/>
              </a:spcBef>
              <a:spcAft>
                <a:spcPts val="0"/>
              </a:spcAft>
              <a:buClr>
                <a:schemeClr val="dk1"/>
              </a:buClr>
              <a:buSzPts val="2400"/>
              <a:buChar char="•"/>
            </a:pPr>
            <a:r>
              <a:rPr lang="en-US" sz="2400"/>
              <a:t>size of name[32] is 32 bytes</a:t>
            </a:r>
            <a:endParaRPr/>
          </a:p>
          <a:p>
            <a:pPr indent="-342900" lvl="0" marL="342900" rtl="0" algn="l">
              <a:spcBef>
                <a:spcPts val="480"/>
              </a:spcBef>
              <a:spcAft>
                <a:spcPts val="0"/>
              </a:spcAft>
              <a:buClr>
                <a:schemeClr val="dk1"/>
              </a:buClr>
              <a:buSzPts val="2400"/>
              <a:buChar char="•"/>
            </a:pPr>
            <a:r>
              <a:rPr lang="en-US" sz="2400"/>
              <a:t>size of salary is 4 bytes</a:t>
            </a:r>
            <a:endParaRPr/>
          </a:p>
          <a:p>
            <a:pPr indent="-342900" lvl="0" marL="342900" rtl="0" algn="l">
              <a:spcBef>
                <a:spcPts val="480"/>
              </a:spcBef>
              <a:spcAft>
                <a:spcPts val="0"/>
              </a:spcAft>
              <a:buClr>
                <a:schemeClr val="dk1"/>
              </a:buClr>
              <a:buSzPts val="2400"/>
              <a:buChar char="•"/>
            </a:pPr>
            <a:r>
              <a:rPr lang="en-US" sz="2400"/>
              <a:t>size of workerNo is 4 bytes</a:t>
            </a:r>
            <a:endParaRPr/>
          </a:p>
          <a:p>
            <a:pPr indent="-342900" lvl="0" marL="342900" rtl="0" algn="l">
              <a:spcBef>
                <a:spcPts val="480"/>
              </a:spcBef>
              <a:spcAft>
                <a:spcPts val="0"/>
              </a:spcAft>
              <a:buClr>
                <a:schemeClr val="dk1"/>
              </a:buClr>
              <a:buSzPts val="2400"/>
              <a:buChar char="•"/>
            </a:pPr>
            <a:r>
              <a:rPr lang="en-US" sz="2400"/>
              <a:t>However, the size of union variable is 32 bytes. It's because the size of union variable will always be the size of its largest element. In the above example, the size of largest element (name[32]) is 32 byes.</a:t>
            </a:r>
            <a:endParaRPr/>
          </a:p>
          <a:p>
            <a:pPr indent="-190500" lvl="0" marL="342900" rtl="0" algn="l">
              <a:spcBef>
                <a:spcPts val="480"/>
              </a:spcBef>
              <a:spcAft>
                <a:spcPts val="0"/>
              </a:spcAft>
              <a:buClr>
                <a:schemeClr val="dk1"/>
              </a:buClr>
              <a:buSzPts val="2400"/>
              <a:buNone/>
            </a:pPr>
            <a:r>
              <a:t/>
            </a:r>
            <a:endParaRPr sz="24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6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362" name="Google Shape;362;p6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b="1" lang="en-US" sz="2400"/>
              <a:t>Only one union member can be accessed at a time</a:t>
            </a:r>
            <a:endParaRPr/>
          </a:p>
          <a:p>
            <a:pPr indent="-342900" lvl="0" marL="342900" rtl="0" algn="l">
              <a:spcBef>
                <a:spcPts val="480"/>
              </a:spcBef>
              <a:spcAft>
                <a:spcPts val="0"/>
              </a:spcAft>
              <a:buClr>
                <a:schemeClr val="dk1"/>
              </a:buClr>
              <a:buSzPts val="2400"/>
              <a:buChar char="•"/>
            </a:pPr>
            <a:r>
              <a:rPr lang="en-US" sz="2400"/>
              <a:t>You can access all members of a structure at once as sufficient memory is allocated for all members. However, it's not the case in unions. Let's see an example:</a:t>
            </a:r>
            <a:endParaRPr/>
          </a:p>
          <a:p>
            <a:pPr indent="0" lvl="1" marL="400050" rtl="0" algn="l">
              <a:spcBef>
                <a:spcPts val="480"/>
              </a:spcBef>
              <a:spcAft>
                <a:spcPts val="0"/>
              </a:spcAft>
              <a:buClr>
                <a:schemeClr val="dk1"/>
              </a:buClr>
              <a:buSzPts val="2400"/>
              <a:buNone/>
            </a:pPr>
            <a:r>
              <a:rPr lang="en-US" sz="2400"/>
              <a:t>#include &lt;stdio.h&gt;</a:t>
            </a:r>
            <a:endParaRPr/>
          </a:p>
          <a:p>
            <a:pPr indent="0" lvl="1" marL="400050" rtl="0" algn="l">
              <a:spcBef>
                <a:spcPts val="480"/>
              </a:spcBef>
              <a:spcAft>
                <a:spcPts val="0"/>
              </a:spcAft>
              <a:buClr>
                <a:schemeClr val="dk1"/>
              </a:buClr>
              <a:buSzPts val="2400"/>
              <a:buNone/>
            </a:pPr>
            <a:r>
              <a:rPr lang="en-US" sz="2400"/>
              <a:t>union Job</a:t>
            </a:r>
            <a:endParaRPr/>
          </a:p>
          <a:p>
            <a:pPr indent="0" lvl="1" marL="400050" rtl="0" algn="l">
              <a:spcBef>
                <a:spcPts val="480"/>
              </a:spcBef>
              <a:spcAft>
                <a:spcPts val="0"/>
              </a:spcAft>
              <a:buClr>
                <a:schemeClr val="dk1"/>
              </a:buClr>
              <a:buSzPts val="2400"/>
              <a:buNone/>
            </a:pPr>
            <a:r>
              <a:rPr lang="en-US" sz="2400"/>
              <a:t>{</a:t>
            </a:r>
            <a:endParaRPr/>
          </a:p>
          <a:p>
            <a:pPr indent="0" lvl="1" marL="400050" rtl="0" algn="l">
              <a:spcBef>
                <a:spcPts val="480"/>
              </a:spcBef>
              <a:spcAft>
                <a:spcPts val="0"/>
              </a:spcAft>
              <a:buClr>
                <a:schemeClr val="dk1"/>
              </a:buClr>
              <a:buSzPts val="2400"/>
              <a:buNone/>
            </a:pPr>
            <a:r>
              <a:rPr lang="en-US" sz="2400"/>
              <a:t>   float salary;</a:t>
            </a:r>
            <a:endParaRPr/>
          </a:p>
          <a:p>
            <a:pPr indent="0" lvl="1" marL="400050" rtl="0" algn="l">
              <a:spcBef>
                <a:spcPts val="480"/>
              </a:spcBef>
              <a:spcAft>
                <a:spcPts val="0"/>
              </a:spcAft>
              <a:buClr>
                <a:schemeClr val="dk1"/>
              </a:buClr>
              <a:buSzPts val="2400"/>
              <a:buNone/>
            </a:pPr>
            <a:r>
              <a:rPr lang="en-US" sz="2400"/>
              <a:t>   int workerNo;</a:t>
            </a:r>
            <a:endParaRPr/>
          </a:p>
          <a:p>
            <a:pPr indent="0" lvl="1" marL="400050" rtl="0" algn="l">
              <a:spcBef>
                <a:spcPts val="480"/>
              </a:spcBef>
              <a:spcAft>
                <a:spcPts val="0"/>
              </a:spcAft>
              <a:buClr>
                <a:schemeClr val="dk1"/>
              </a:buClr>
              <a:buSzPts val="2400"/>
              <a:buNone/>
            </a:pPr>
            <a:r>
              <a:rPr lang="en-US" sz="2400"/>
              <a:t>} j;</a:t>
            </a:r>
            <a:endParaRPr sz="24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6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368" name="Google Shape;368;p6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Clr>
                <a:schemeClr val="dk1"/>
              </a:buClr>
              <a:buSzPts val="2400"/>
              <a:buNone/>
            </a:pPr>
            <a:r>
              <a:rPr lang="en-US" sz="2400"/>
              <a:t>int main()</a:t>
            </a:r>
            <a:endParaRPr/>
          </a:p>
          <a:p>
            <a:pPr indent="0" lvl="0" marL="0" rtl="0" algn="l">
              <a:spcBef>
                <a:spcPts val="480"/>
              </a:spcBef>
              <a:spcAft>
                <a:spcPts val="0"/>
              </a:spcAft>
              <a:buClr>
                <a:schemeClr val="dk1"/>
              </a:buClr>
              <a:buSzPts val="2400"/>
              <a:buNone/>
            </a:pPr>
            <a:r>
              <a:rPr lang="en-US" sz="2400"/>
              <a:t>{</a:t>
            </a:r>
            <a:endParaRPr/>
          </a:p>
          <a:p>
            <a:pPr indent="0" lvl="0" marL="0" rtl="0" algn="l">
              <a:spcBef>
                <a:spcPts val="480"/>
              </a:spcBef>
              <a:spcAft>
                <a:spcPts val="0"/>
              </a:spcAft>
              <a:buClr>
                <a:schemeClr val="dk1"/>
              </a:buClr>
              <a:buSzPts val="2400"/>
              <a:buNone/>
            </a:pPr>
            <a:r>
              <a:rPr lang="en-US" sz="2400"/>
              <a:t>   j.salary = 12.3;</a:t>
            </a:r>
            <a:endParaRPr/>
          </a:p>
          <a:p>
            <a:pPr indent="0" lvl="0" marL="0" rtl="0" algn="l">
              <a:spcBef>
                <a:spcPts val="480"/>
              </a:spcBef>
              <a:spcAft>
                <a:spcPts val="0"/>
              </a:spcAft>
              <a:buClr>
                <a:schemeClr val="dk1"/>
              </a:buClr>
              <a:buSzPts val="2400"/>
              <a:buNone/>
            </a:pPr>
            <a:r>
              <a:rPr lang="en-US" sz="2400"/>
              <a:t>   j.workerNo = 100;</a:t>
            </a:r>
            <a:endParaRPr/>
          </a:p>
          <a:p>
            <a:pPr indent="0" lvl="0" marL="0" rtl="0" algn="l">
              <a:spcBef>
                <a:spcPts val="480"/>
              </a:spcBef>
              <a:spcAft>
                <a:spcPts val="0"/>
              </a:spcAft>
              <a:buClr>
                <a:schemeClr val="dk1"/>
              </a:buClr>
              <a:buSzPts val="2400"/>
              <a:buNone/>
            </a:pPr>
            <a:r>
              <a:rPr lang="en-US" sz="2400"/>
              <a:t>   printf("Salary = %.1f\n", j.salary);</a:t>
            </a:r>
            <a:endParaRPr/>
          </a:p>
          <a:p>
            <a:pPr indent="0" lvl="0" marL="0" rtl="0" algn="l">
              <a:spcBef>
                <a:spcPts val="480"/>
              </a:spcBef>
              <a:spcAft>
                <a:spcPts val="0"/>
              </a:spcAft>
              <a:buClr>
                <a:schemeClr val="dk1"/>
              </a:buClr>
              <a:buSzPts val="2400"/>
              <a:buNone/>
            </a:pPr>
            <a:r>
              <a:rPr lang="en-US" sz="2400"/>
              <a:t>   printf("Number of workers = %d", j.workerNo);</a:t>
            </a:r>
            <a:endParaRPr/>
          </a:p>
          <a:p>
            <a:pPr indent="0" lvl="0" marL="0" rtl="0" algn="l">
              <a:spcBef>
                <a:spcPts val="480"/>
              </a:spcBef>
              <a:spcAft>
                <a:spcPts val="0"/>
              </a:spcAft>
              <a:buClr>
                <a:schemeClr val="dk1"/>
              </a:buClr>
              <a:buSzPts val="2400"/>
              <a:buNone/>
            </a:pPr>
            <a:r>
              <a:rPr lang="en-US" sz="2400"/>
              <a:t>   return 0;</a:t>
            </a:r>
            <a:endParaRPr/>
          </a:p>
          <a:p>
            <a:pPr indent="0" lvl="0" marL="0" rtl="0" algn="l">
              <a:spcBef>
                <a:spcPts val="480"/>
              </a:spcBef>
              <a:spcAft>
                <a:spcPts val="0"/>
              </a:spcAft>
              <a:buClr>
                <a:schemeClr val="dk1"/>
              </a:buClr>
              <a:buSzPts val="2400"/>
              <a:buNone/>
            </a:pPr>
            <a:r>
              <a:rPr lang="en-US" sz="2400"/>
              <a:t>}</a:t>
            </a:r>
            <a:endParaRPr/>
          </a:p>
          <a:p>
            <a:pPr indent="0" lvl="0" marL="0" rtl="0" algn="l">
              <a:spcBef>
                <a:spcPts val="480"/>
              </a:spcBef>
              <a:spcAft>
                <a:spcPts val="0"/>
              </a:spcAft>
              <a:buClr>
                <a:schemeClr val="dk1"/>
              </a:buClr>
              <a:buSzPts val="2400"/>
              <a:buNone/>
            </a:pPr>
            <a:r>
              <a:rPr lang="en-US" sz="2400"/>
              <a:t>Output:</a:t>
            </a:r>
            <a:endParaRPr/>
          </a:p>
          <a:p>
            <a:pPr indent="0" lvl="0" marL="0" rtl="0" algn="l">
              <a:spcBef>
                <a:spcPts val="480"/>
              </a:spcBef>
              <a:spcAft>
                <a:spcPts val="0"/>
              </a:spcAft>
              <a:buClr>
                <a:schemeClr val="dk1"/>
              </a:buClr>
              <a:buSzPts val="2400"/>
              <a:buNone/>
            </a:pPr>
            <a:r>
              <a:rPr lang="en-US" sz="2400"/>
              <a:t>Salary = 0.0 </a:t>
            </a:r>
            <a:endParaRPr sz="2400"/>
          </a:p>
          <a:p>
            <a:pPr indent="0" lvl="0" marL="0" rtl="0" algn="l">
              <a:spcBef>
                <a:spcPts val="480"/>
              </a:spcBef>
              <a:spcAft>
                <a:spcPts val="0"/>
              </a:spcAft>
              <a:buClr>
                <a:schemeClr val="dk1"/>
              </a:buClr>
              <a:buSzPts val="2400"/>
              <a:buNone/>
            </a:pPr>
            <a:r>
              <a:rPr lang="en-US" sz="2400"/>
              <a:t>Number of workers = 100</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Create structure variable</a:t>
            </a:r>
            <a:endParaRPr/>
          </a:p>
        </p:txBody>
      </p:sp>
      <p:sp>
        <p:nvSpPr>
          <p:cNvPr id="109" name="Google Shape;109;p17"/>
          <p:cNvSpPr txBox="1"/>
          <p:nvPr>
            <p:ph idx="1" type="body"/>
          </p:nvPr>
        </p:nvSpPr>
        <p:spPr>
          <a:xfrm>
            <a:off x="457200" y="11430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200"/>
              <a:buChar char="•"/>
            </a:pPr>
            <a:r>
              <a:rPr lang="en-US" sz="2200"/>
              <a:t>When a structure is defined, it creates a user-defined type. However, no storage or memory is allocated. To allocate memory of a given structure type and work with it, we need to create variables. </a:t>
            </a:r>
            <a:endParaRPr/>
          </a:p>
          <a:p>
            <a:pPr indent="0" lvl="1" marL="400050" rtl="0" algn="l">
              <a:spcBef>
                <a:spcPts val="440"/>
              </a:spcBef>
              <a:spcAft>
                <a:spcPts val="0"/>
              </a:spcAft>
              <a:buClr>
                <a:schemeClr val="dk1"/>
              </a:buClr>
              <a:buSzPts val="2200"/>
              <a:buNone/>
            </a:pPr>
            <a:r>
              <a:rPr lang="en-US" sz="2200"/>
              <a:t>struct Person</a:t>
            </a:r>
            <a:endParaRPr/>
          </a:p>
          <a:p>
            <a:pPr indent="0" lvl="1" marL="400050" rtl="0" algn="l">
              <a:spcBef>
                <a:spcPts val="440"/>
              </a:spcBef>
              <a:spcAft>
                <a:spcPts val="0"/>
              </a:spcAft>
              <a:buClr>
                <a:schemeClr val="dk1"/>
              </a:buClr>
              <a:buSzPts val="2200"/>
              <a:buNone/>
            </a:pPr>
            <a:r>
              <a:rPr lang="en-US" sz="2200"/>
              <a:t>{</a:t>
            </a:r>
            <a:endParaRPr/>
          </a:p>
          <a:p>
            <a:pPr indent="0" lvl="1" marL="400050" rtl="0" algn="l">
              <a:spcBef>
                <a:spcPts val="440"/>
              </a:spcBef>
              <a:spcAft>
                <a:spcPts val="0"/>
              </a:spcAft>
              <a:buClr>
                <a:schemeClr val="dk1"/>
              </a:buClr>
              <a:buSzPts val="2200"/>
              <a:buNone/>
            </a:pPr>
            <a:r>
              <a:rPr lang="en-US" sz="2200"/>
              <a:t>    char name[50];</a:t>
            </a:r>
            <a:endParaRPr/>
          </a:p>
          <a:p>
            <a:pPr indent="0" lvl="1" marL="400050" rtl="0" algn="l">
              <a:spcBef>
                <a:spcPts val="440"/>
              </a:spcBef>
              <a:spcAft>
                <a:spcPts val="0"/>
              </a:spcAft>
              <a:buClr>
                <a:schemeClr val="dk1"/>
              </a:buClr>
              <a:buSzPts val="2200"/>
              <a:buNone/>
            </a:pPr>
            <a:r>
              <a:rPr lang="en-US" sz="2200"/>
              <a:t>    int citNo;</a:t>
            </a:r>
            <a:endParaRPr/>
          </a:p>
          <a:p>
            <a:pPr indent="0" lvl="1" marL="400050" rtl="0" algn="l">
              <a:spcBef>
                <a:spcPts val="440"/>
              </a:spcBef>
              <a:spcAft>
                <a:spcPts val="0"/>
              </a:spcAft>
              <a:buClr>
                <a:schemeClr val="dk1"/>
              </a:buClr>
              <a:buSzPts val="2200"/>
              <a:buNone/>
            </a:pPr>
            <a:r>
              <a:rPr lang="en-US" sz="2200"/>
              <a:t>    float salary;</a:t>
            </a:r>
            <a:endParaRPr/>
          </a:p>
          <a:p>
            <a:pPr indent="0" lvl="1" marL="400050" rtl="0" algn="l">
              <a:spcBef>
                <a:spcPts val="440"/>
              </a:spcBef>
              <a:spcAft>
                <a:spcPts val="0"/>
              </a:spcAft>
              <a:buClr>
                <a:schemeClr val="dk1"/>
              </a:buClr>
              <a:buSzPts val="2200"/>
              <a:buNone/>
            </a:pPr>
            <a:r>
              <a:rPr lang="en-US" sz="2200"/>
              <a:t>}</a:t>
            </a:r>
            <a:endParaRPr sz="2200"/>
          </a:p>
          <a:p>
            <a:pPr indent="0" lvl="1" marL="400050" rtl="0" algn="l">
              <a:spcBef>
                <a:spcPts val="440"/>
              </a:spcBef>
              <a:spcAft>
                <a:spcPts val="0"/>
              </a:spcAft>
              <a:buClr>
                <a:schemeClr val="dk1"/>
              </a:buClr>
              <a:buSzPts val="2200"/>
              <a:buNone/>
            </a:pPr>
            <a:r>
              <a:rPr lang="en-US" sz="2200"/>
              <a:t>void main()</a:t>
            </a:r>
            <a:endParaRPr/>
          </a:p>
          <a:p>
            <a:pPr indent="0" lvl="1" marL="400050" rtl="0" algn="l">
              <a:spcBef>
                <a:spcPts val="440"/>
              </a:spcBef>
              <a:spcAft>
                <a:spcPts val="0"/>
              </a:spcAft>
              <a:buClr>
                <a:schemeClr val="dk1"/>
              </a:buClr>
              <a:buSzPts val="2200"/>
              <a:buNone/>
            </a:pPr>
            <a:r>
              <a:rPr lang="en-US" sz="2200"/>
              <a:t>{</a:t>
            </a:r>
            <a:endParaRPr/>
          </a:p>
          <a:p>
            <a:pPr indent="0" lvl="1" marL="400050" rtl="0" algn="l">
              <a:spcBef>
                <a:spcPts val="440"/>
              </a:spcBef>
              <a:spcAft>
                <a:spcPts val="0"/>
              </a:spcAft>
              <a:buClr>
                <a:schemeClr val="dk1"/>
              </a:buClr>
              <a:buSzPts val="2200"/>
              <a:buNone/>
            </a:pPr>
            <a:r>
              <a:rPr lang="en-US" sz="2200"/>
              <a:t>    struct Person person1, person2, p[20];</a:t>
            </a:r>
            <a:endParaRPr/>
          </a:p>
          <a:p>
            <a:pPr indent="0" lvl="1" marL="400050" rtl="0" algn="l">
              <a:spcBef>
                <a:spcPts val="440"/>
              </a:spcBef>
              <a:spcAft>
                <a:spcPts val="0"/>
              </a:spcAft>
              <a:buClr>
                <a:schemeClr val="dk1"/>
              </a:buClr>
              <a:buSzPts val="2200"/>
              <a:buNone/>
            </a:pPr>
            <a:r>
              <a:rPr lang="en-US" sz="2200"/>
              <a:t>}</a:t>
            </a:r>
            <a:endParaRPr sz="2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15" name="Google Shape;115;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sz="2400"/>
              <a:t>Another way of creating a structure variable is</a:t>
            </a:r>
            <a:endParaRPr sz="2400"/>
          </a:p>
          <a:p>
            <a:pPr indent="0" lvl="1" marL="400050" rtl="0" algn="l">
              <a:spcBef>
                <a:spcPts val="480"/>
              </a:spcBef>
              <a:spcAft>
                <a:spcPts val="0"/>
              </a:spcAft>
              <a:buClr>
                <a:schemeClr val="dk1"/>
              </a:buClr>
              <a:buSzPts val="2400"/>
              <a:buNone/>
            </a:pPr>
            <a:r>
              <a:rPr lang="en-US" sz="2400"/>
              <a:t>struct Person</a:t>
            </a:r>
            <a:endParaRPr/>
          </a:p>
          <a:p>
            <a:pPr indent="0" lvl="1" marL="400050" rtl="0" algn="l">
              <a:spcBef>
                <a:spcPts val="480"/>
              </a:spcBef>
              <a:spcAft>
                <a:spcPts val="0"/>
              </a:spcAft>
              <a:buClr>
                <a:schemeClr val="dk1"/>
              </a:buClr>
              <a:buSzPts val="2400"/>
              <a:buNone/>
            </a:pPr>
            <a:r>
              <a:rPr lang="en-US" sz="2400"/>
              <a:t>{</a:t>
            </a:r>
            <a:endParaRPr/>
          </a:p>
          <a:p>
            <a:pPr indent="0" lvl="1" marL="400050" rtl="0" algn="l">
              <a:spcBef>
                <a:spcPts val="480"/>
              </a:spcBef>
              <a:spcAft>
                <a:spcPts val="0"/>
              </a:spcAft>
              <a:buClr>
                <a:schemeClr val="dk1"/>
              </a:buClr>
              <a:buSzPts val="2400"/>
              <a:buNone/>
            </a:pPr>
            <a:r>
              <a:rPr lang="en-US" sz="2400"/>
              <a:t>    char name[50];</a:t>
            </a:r>
            <a:endParaRPr/>
          </a:p>
          <a:p>
            <a:pPr indent="0" lvl="1" marL="400050" rtl="0" algn="l">
              <a:spcBef>
                <a:spcPts val="480"/>
              </a:spcBef>
              <a:spcAft>
                <a:spcPts val="0"/>
              </a:spcAft>
              <a:buClr>
                <a:schemeClr val="dk1"/>
              </a:buClr>
              <a:buSzPts val="2400"/>
              <a:buNone/>
            </a:pPr>
            <a:r>
              <a:rPr lang="en-US" sz="2400"/>
              <a:t>    int citNo;</a:t>
            </a:r>
            <a:endParaRPr/>
          </a:p>
          <a:p>
            <a:pPr indent="0" lvl="1" marL="400050" rtl="0" algn="l">
              <a:spcBef>
                <a:spcPts val="480"/>
              </a:spcBef>
              <a:spcAft>
                <a:spcPts val="0"/>
              </a:spcAft>
              <a:buClr>
                <a:schemeClr val="dk1"/>
              </a:buClr>
              <a:buSzPts val="2400"/>
              <a:buNone/>
            </a:pPr>
            <a:r>
              <a:rPr lang="en-US" sz="2400"/>
              <a:t>    float salary;</a:t>
            </a:r>
            <a:endParaRPr/>
          </a:p>
          <a:p>
            <a:pPr indent="0" lvl="1" marL="400050" rtl="0" algn="l">
              <a:spcBef>
                <a:spcPts val="480"/>
              </a:spcBef>
              <a:spcAft>
                <a:spcPts val="0"/>
              </a:spcAft>
              <a:buClr>
                <a:schemeClr val="dk1"/>
              </a:buClr>
              <a:buSzPts val="2400"/>
              <a:buNone/>
            </a:pPr>
            <a:r>
              <a:rPr lang="en-US" sz="2400"/>
              <a:t>} person1, person2, p[20];</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How to Access members of a structure?</a:t>
            </a:r>
            <a:endParaRPr/>
          </a:p>
        </p:txBody>
      </p:sp>
      <p:sp>
        <p:nvSpPr>
          <p:cNvPr id="121" name="Google Shape;121;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sz="2400"/>
              <a:t>There are two types of operators used for accessing members of a structure.</a:t>
            </a:r>
            <a:endParaRPr/>
          </a:p>
          <a:p>
            <a:pPr indent="-342900" lvl="0" marL="342900" rtl="0" algn="l">
              <a:spcBef>
                <a:spcPts val="480"/>
              </a:spcBef>
              <a:spcAft>
                <a:spcPts val="0"/>
              </a:spcAft>
              <a:buClr>
                <a:schemeClr val="dk1"/>
              </a:buClr>
              <a:buSzPts val="2400"/>
              <a:buChar char="•"/>
            </a:pPr>
            <a:r>
              <a:rPr lang="en-US" sz="2400"/>
              <a:t>Member operator(.)</a:t>
            </a:r>
            <a:endParaRPr/>
          </a:p>
          <a:p>
            <a:pPr indent="-342900" lvl="0" marL="342900" rtl="0" algn="l">
              <a:spcBef>
                <a:spcPts val="480"/>
              </a:spcBef>
              <a:spcAft>
                <a:spcPts val="0"/>
              </a:spcAft>
              <a:buClr>
                <a:schemeClr val="dk1"/>
              </a:buClr>
              <a:buSzPts val="2400"/>
              <a:buChar char="•"/>
            </a:pPr>
            <a:r>
              <a:rPr lang="en-US" sz="2400"/>
              <a:t>Structure pointer operator(-&gt;) (will be discussed in structure and pointers)</a:t>
            </a:r>
            <a:endParaRPr/>
          </a:p>
          <a:p>
            <a:pPr indent="-342900" lvl="0" marL="342900" rtl="0" algn="l">
              <a:spcBef>
                <a:spcPts val="480"/>
              </a:spcBef>
              <a:spcAft>
                <a:spcPts val="0"/>
              </a:spcAft>
              <a:buClr>
                <a:schemeClr val="dk1"/>
              </a:buClr>
              <a:buSzPts val="2400"/>
              <a:buChar char="•"/>
            </a:pPr>
            <a:r>
              <a:rPr lang="en-US" sz="2400"/>
              <a:t>Suppose, you want to access salary of person2. Here's how you can do it:</a:t>
            </a:r>
            <a:endParaRPr/>
          </a:p>
          <a:p>
            <a:pPr indent="-342900" lvl="0" marL="342900" rtl="0" algn="l">
              <a:spcBef>
                <a:spcPts val="480"/>
              </a:spcBef>
              <a:spcAft>
                <a:spcPts val="0"/>
              </a:spcAft>
              <a:buClr>
                <a:schemeClr val="dk1"/>
              </a:buClr>
              <a:buSzPts val="2400"/>
              <a:buChar char="•"/>
            </a:pPr>
            <a:r>
              <a:rPr lang="en-US" sz="2400"/>
              <a:t>person2.salary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Program to add two distances which is in feet and inches</a:t>
            </a:r>
            <a:endParaRPr/>
          </a:p>
        </p:txBody>
      </p:sp>
      <p:sp>
        <p:nvSpPr>
          <p:cNvPr id="127" name="Google Shape;127;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spcBef>
                <a:spcPts val="0"/>
              </a:spcBef>
              <a:spcAft>
                <a:spcPts val="0"/>
              </a:spcAft>
              <a:buClr>
                <a:schemeClr val="dk1"/>
              </a:buClr>
              <a:buSzPct val="100000"/>
              <a:buNone/>
            </a:pPr>
            <a:r>
              <a:rPr lang="en-US"/>
              <a:t>#include &lt;stdio.h&gt;</a:t>
            </a:r>
            <a:endParaRPr/>
          </a:p>
          <a:p>
            <a:pPr indent="0" lvl="0" marL="0" rtl="0" algn="l">
              <a:spcBef>
                <a:spcPts val="448"/>
              </a:spcBef>
              <a:spcAft>
                <a:spcPts val="0"/>
              </a:spcAft>
              <a:buClr>
                <a:schemeClr val="dk1"/>
              </a:buClr>
              <a:buSzPct val="100000"/>
              <a:buNone/>
            </a:pPr>
            <a:r>
              <a:rPr lang="en-US"/>
              <a:t>struct Distance</a:t>
            </a:r>
            <a:endParaRPr/>
          </a:p>
          <a:p>
            <a:pPr indent="0" lvl="0" marL="0" rtl="0" algn="l">
              <a:spcBef>
                <a:spcPts val="448"/>
              </a:spcBef>
              <a:spcAft>
                <a:spcPts val="0"/>
              </a:spcAft>
              <a:buClr>
                <a:schemeClr val="dk1"/>
              </a:buClr>
              <a:buSzPct val="100000"/>
              <a:buNone/>
            </a:pPr>
            <a:r>
              <a:rPr lang="en-US"/>
              <a:t>{</a:t>
            </a:r>
            <a:endParaRPr/>
          </a:p>
          <a:p>
            <a:pPr indent="0" lvl="0" marL="0" rtl="0" algn="l">
              <a:spcBef>
                <a:spcPts val="448"/>
              </a:spcBef>
              <a:spcAft>
                <a:spcPts val="0"/>
              </a:spcAft>
              <a:buClr>
                <a:schemeClr val="dk1"/>
              </a:buClr>
              <a:buSzPct val="100000"/>
              <a:buNone/>
            </a:pPr>
            <a:r>
              <a:rPr lang="en-US"/>
              <a:t>    int feet;</a:t>
            </a:r>
            <a:endParaRPr/>
          </a:p>
          <a:p>
            <a:pPr indent="0" lvl="0" marL="0" rtl="0" algn="l">
              <a:spcBef>
                <a:spcPts val="448"/>
              </a:spcBef>
              <a:spcAft>
                <a:spcPts val="0"/>
              </a:spcAft>
              <a:buClr>
                <a:schemeClr val="dk1"/>
              </a:buClr>
              <a:buSzPct val="100000"/>
              <a:buNone/>
            </a:pPr>
            <a:r>
              <a:rPr lang="en-US"/>
              <a:t>    float inch;</a:t>
            </a:r>
            <a:endParaRPr/>
          </a:p>
          <a:p>
            <a:pPr indent="0" lvl="0" marL="0" rtl="0" algn="l">
              <a:spcBef>
                <a:spcPts val="448"/>
              </a:spcBef>
              <a:spcAft>
                <a:spcPts val="0"/>
              </a:spcAft>
              <a:buClr>
                <a:schemeClr val="dk1"/>
              </a:buClr>
              <a:buSzPct val="100000"/>
              <a:buNone/>
            </a:pPr>
            <a:r>
              <a:rPr lang="en-US"/>
              <a:t>} dist1, dist2, sum;</a:t>
            </a:r>
            <a:endParaRPr/>
          </a:p>
          <a:p>
            <a:pPr indent="0" lvl="0" marL="0" rtl="0" algn="l">
              <a:spcBef>
                <a:spcPts val="448"/>
              </a:spcBef>
              <a:spcAft>
                <a:spcPts val="0"/>
              </a:spcAft>
              <a:buClr>
                <a:schemeClr val="dk1"/>
              </a:buClr>
              <a:buSzPct val="100000"/>
              <a:buNone/>
            </a:pPr>
            <a:r>
              <a:rPr lang="en-US"/>
              <a:t>void main()</a:t>
            </a:r>
            <a:endParaRPr/>
          </a:p>
          <a:p>
            <a:pPr indent="0" lvl="0" marL="0" rtl="0" algn="l">
              <a:spcBef>
                <a:spcPts val="448"/>
              </a:spcBef>
              <a:spcAft>
                <a:spcPts val="0"/>
              </a:spcAft>
              <a:buClr>
                <a:schemeClr val="dk1"/>
              </a:buClr>
              <a:buSzPct val="100000"/>
              <a:buNone/>
            </a:pPr>
            <a:r>
              <a:rPr lang="en-US"/>
              <a:t>{</a:t>
            </a:r>
            <a:endParaRPr/>
          </a:p>
          <a:p>
            <a:pPr indent="0" lvl="0" marL="0" rtl="0" algn="l">
              <a:spcBef>
                <a:spcPts val="448"/>
              </a:spcBef>
              <a:spcAft>
                <a:spcPts val="0"/>
              </a:spcAft>
              <a:buClr>
                <a:schemeClr val="dk1"/>
              </a:buClr>
              <a:buSzPct val="100000"/>
              <a:buNone/>
            </a:pPr>
            <a:r>
              <a:rPr lang="en-US"/>
              <a:t>    printf("1st distance\n");</a:t>
            </a:r>
            <a:endParaRPr/>
          </a:p>
          <a:p>
            <a:pPr indent="0" lvl="0" marL="0" rtl="0" algn="l">
              <a:spcBef>
                <a:spcPts val="448"/>
              </a:spcBef>
              <a:spcAft>
                <a:spcPts val="0"/>
              </a:spcAft>
              <a:buClr>
                <a:schemeClr val="dk1"/>
              </a:buClr>
              <a:buSzPct val="100000"/>
              <a:buNone/>
            </a:pPr>
            <a:r>
              <a:rPr lang="en-US"/>
              <a:t>    </a:t>
            </a:r>
            <a:endParaRPr/>
          </a:p>
          <a:p>
            <a:pPr indent="0" lvl="0" marL="0" rtl="0" algn="l">
              <a:spcBef>
                <a:spcPts val="448"/>
              </a:spcBef>
              <a:spcAft>
                <a:spcPts val="0"/>
              </a:spcAft>
              <a:buClr>
                <a:schemeClr val="dk1"/>
              </a:buClr>
              <a:buSzPct val="100000"/>
              <a:buNone/>
            </a:pPr>
            <a:r>
              <a:rPr lang="en-US"/>
              <a:t>    printf("Enter feet: ");</a:t>
            </a:r>
            <a:endParaRPr/>
          </a:p>
          <a:p>
            <a:pPr indent="0" lvl="0" marL="0" rtl="0" algn="l">
              <a:spcBef>
                <a:spcPts val="448"/>
              </a:spcBef>
              <a:spcAft>
                <a:spcPts val="0"/>
              </a:spcAft>
              <a:buClr>
                <a:schemeClr val="dk1"/>
              </a:buClr>
              <a:buSzPct val="100000"/>
              <a:buNone/>
            </a:pPr>
            <a:r>
              <a:rPr lang="en-US"/>
              <a:t>    scanf("%d", &amp;dist1.feet);</a:t>
            </a:r>
            <a:endParaRPr/>
          </a:p>
          <a:p>
            <a:pPr indent="0" lvl="0" marL="0" rtl="0" algn="l">
              <a:spcBef>
                <a:spcPts val="448"/>
              </a:spcBef>
              <a:spcAft>
                <a:spcPts val="0"/>
              </a:spcAft>
              <a:buClr>
                <a:schemeClr val="dk1"/>
              </a:buClr>
              <a:buSzPct val="100000"/>
              <a:buNone/>
            </a:pPr>
            <a:r>
              <a:rPr lang="en-US"/>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33" name="Google Shape;133;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400"/>
              <a:buNone/>
            </a:pPr>
            <a:r>
              <a:rPr lang="en-US" sz="2400"/>
              <a:t>    printf("Enter inch: ");</a:t>
            </a:r>
            <a:endParaRPr/>
          </a:p>
          <a:p>
            <a:pPr indent="0" lvl="0" marL="0" rtl="0" algn="l">
              <a:spcBef>
                <a:spcPts val="480"/>
              </a:spcBef>
              <a:spcAft>
                <a:spcPts val="0"/>
              </a:spcAft>
              <a:buClr>
                <a:schemeClr val="dk1"/>
              </a:buClr>
              <a:buSzPts val="2400"/>
              <a:buNone/>
            </a:pPr>
            <a:r>
              <a:rPr lang="en-US" sz="2400"/>
              <a:t>    scanf("%f", &amp;dist1.inch);</a:t>
            </a:r>
            <a:endParaRPr/>
          </a:p>
          <a:p>
            <a:pPr indent="0" lvl="0" marL="0" rtl="0" algn="l">
              <a:spcBef>
                <a:spcPts val="480"/>
              </a:spcBef>
              <a:spcAft>
                <a:spcPts val="0"/>
              </a:spcAft>
              <a:buClr>
                <a:schemeClr val="dk1"/>
              </a:buClr>
              <a:buSzPts val="2400"/>
              <a:buNone/>
            </a:pPr>
            <a:r>
              <a:rPr lang="en-US" sz="2400"/>
              <a:t>   </a:t>
            </a:r>
            <a:endParaRPr/>
          </a:p>
          <a:p>
            <a:pPr indent="0" lvl="0" marL="0" rtl="0" algn="l">
              <a:spcBef>
                <a:spcPts val="480"/>
              </a:spcBef>
              <a:spcAft>
                <a:spcPts val="0"/>
              </a:spcAft>
              <a:buClr>
                <a:schemeClr val="dk1"/>
              </a:buClr>
              <a:buSzPts val="2400"/>
              <a:buNone/>
            </a:pPr>
            <a:r>
              <a:rPr lang="en-US" sz="2400"/>
              <a:t>    printf("2nd distance\n");</a:t>
            </a:r>
            <a:endParaRPr/>
          </a:p>
          <a:p>
            <a:pPr indent="0" lvl="0" marL="0" rtl="0" algn="l">
              <a:spcBef>
                <a:spcPts val="480"/>
              </a:spcBef>
              <a:spcAft>
                <a:spcPts val="0"/>
              </a:spcAft>
              <a:buClr>
                <a:schemeClr val="dk1"/>
              </a:buClr>
              <a:buSzPts val="2400"/>
              <a:buNone/>
            </a:pPr>
            <a:r>
              <a:rPr lang="en-US" sz="2400"/>
              <a:t>    </a:t>
            </a:r>
            <a:endParaRPr/>
          </a:p>
          <a:p>
            <a:pPr indent="0" lvl="0" marL="0" rtl="0" algn="l">
              <a:spcBef>
                <a:spcPts val="480"/>
              </a:spcBef>
              <a:spcAft>
                <a:spcPts val="0"/>
              </a:spcAft>
              <a:buClr>
                <a:schemeClr val="dk1"/>
              </a:buClr>
              <a:buSzPts val="2400"/>
              <a:buNone/>
            </a:pPr>
            <a:r>
              <a:rPr lang="en-US" sz="2400"/>
              <a:t>    printf("Enter feet: ");</a:t>
            </a:r>
            <a:endParaRPr/>
          </a:p>
          <a:p>
            <a:pPr indent="0" lvl="0" marL="0" rtl="0" algn="l">
              <a:spcBef>
                <a:spcPts val="480"/>
              </a:spcBef>
              <a:spcAft>
                <a:spcPts val="0"/>
              </a:spcAft>
              <a:buClr>
                <a:schemeClr val="dk1"/>
              </a:buClr>
              <a:buSzPts val="2400"/>
              <a:buNone/>
            </a:pPr>
            <a:r>
              <a:rPr lang="en-US" sz="2400"/>
              <a:t>    scanf("%d", &amp;dist2.feet);</a:t>
            </a:r>
            <a:endParaRPr/>
          </a:p>
          <a:p>
            <a:pPr indent="0" lvl="0" marL="0" rtl="0" algn="l">
              <a:spcBef>
                <a:spcPts val="480"/>
              </a:spcBef>
              <a:spcAft>
                <a:spcPts val="0"/>
              </a:spcAft>
              <a:buClr>
                <a:schemeClr val="dk1"/>
              </a:buClr>
              <a:buSzPts val="2400"/>
              <a:buNone/>
            </a:pPr>
            <a:r>
              <a:rPr lang="en-US" sz="2400"/>
              <a:t>   </a:t>
            </a:r>
            <a:endParaRPr/>
          </a:p>
          <a:p>
            <a:pPr indent="0" lvl="0" marL="0" rtl="0" algn="l">
              <a:spcBef>
                <a:spcPts val="480"/>
              </a:spcBef>
              <a:spcAft>
                <a:spcPts val="0"/>
              </a:spcAft>
              <a:buClr>
                <a:schemeClr val="dk1"/>
              </a:buClr>
              <a:buSzPts val="2400"/>
              <a:buNone/>
            </a:pPr>
            <a:r>
              <a:rPr lang="en-US" sz="2400"/>
              <a:t>    printf("Enter inch: ");</a:t>
            </a:r>
            <a:endParaRPr/>
          </a:p>
          <a:p>
            <a:pPr indent="0" lvl="0" marL="0" rtl="0" algn="l">
              <a:spcBef>
                <a:spcPts val="480"/>
              </a:spcBef>
              <a:spcAft>
                <a:spcPts val="0"/>
              </a:spcAft>
              <a:buClr>
                <a:schemeClr val="dk1"/>
              </a:buClr>
              <a:buSzPts val="2400"/>
              <a:buNone/>
            </a:pPr>
            <a:r>
              <a:rPr lang="en-US" sz="2400"/>
              <a:t>    scanf("%f", &amp;dist2.inch);</a:t>
            </a:r>
            <a:endParaRPr/>
          </a:p>
          <a:p>
            <a:pPr indent="0" lvl="0" marL="0" rtl="0" algn="l">
              <a:spcBef>
                <a:spcPts val="480"/>
              </a:spcBef>
              <a:spcAft>
                <a:spcPts val="0"/>
              </a:spcAft>
              <a:buClr>
                <a:schemeClr val="dk1"/>
              </a:buClr>
              <a:buSzPts val="2400"/>
              <a:buNone/>
            </a:pPr>
            <a:r>
              <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