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8"/>
  </p:notes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21C055-0C95-41FE-BBFA-5A9BE36E5A72}">
          <p14:sldIdLst>
            <p14:sldId id="256"/>
            <p14:sldId id="261"/>
            <p14:sldId id="257"/>
            <p14:sldId id="258"/>
            <p14:sldId id="259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Untitled Section" id="{B90BBCA5-7E1C-43FC-88BE-EE8C611EBA08}">
          <p14:sldIdLst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74" d="100"/>
          <a:sy n="74" d="100"/>
        </p:scale>
        <p:origin x="4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B5ED6-AA0C-4232-9023-57E1BA26F53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02A65-5127-41DA-B9C7-F306BA06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6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02A65-5127-41DA-B9C7-F306BA0650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00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02A65-5127-41DA-B9C7-F306BA0650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96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02A65-5127-41DA-B9C7-F306BA0650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14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02A65-5127-41DA-B9C7-F306BA0650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66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02A65-5127-41DA-B9C7-F306BA0650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11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02A65-5127-41DA-B9C7-F306BA0650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21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02A65-5127-41DA-B9C7-F306BA0650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30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02A65-5127-41DA-B9C7-F306BA0650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02A65-5127-41DA-B9C7-F306BA0650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56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02A65-5127-41DA-B9C7-F306BA0650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71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02A65-5127-41DA-B9C7-F306BA0650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85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02A65-5127-41DA-B9C7-F306BA0650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73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02A65-5127-41DA-B9C7-F306BA0650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09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02A65-5127-41DA-B9C7-F306BA0650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47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02A65-5127-41DA-B9C7-F306BA0650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57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5B08943-B3D2-4006-86DE-157B860EE35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19E35A1-0A60-4107-A8F4-2146884BC14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943-B3D2-4006-86DE-157B860EE35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35A1-0A60-4107-A8F4-2146884BC1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943-B3D2-4006-86DE-157B860EE35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35A1-0A60-4107-A8F4-2146884BC1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5B08943-B3D2-4006-86DE-157B860EE35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19E35A1-0A60-4107-A8F4-2146884BC1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5B08943-B3D2-4006-86DE-157B860EE35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19E35A1-0A60-4107-A8F4-2146884BC14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943-B3D2-4006-86DE-157B860EE35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35A1-0A60-4107-A8F4-2146884BC1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943-B3D2-4006-86DE-157B860EE35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35A1-0A60-4107-A8F4-2146884BC14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5B08943-B3D2-4006-86DE-157B860EE35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19E35A1-0A60-4107-A8F4-2146884BC14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943-B3D2-4006-86DE-157B860EE35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35A1-0A60-4107-A8F4-2146884BC1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5B08943-B3D2-4006-86DE-157B860EE35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19E35A1-0A60-4107-A8F4-2146884BC14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5B08943-B3D2-4006-86DE-157B860EE35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19E35A1-0A60-4107-A8F4-2146884BC14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5B08943-B3D2-4006-86DE-157B860EE358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9E35A1-0A60-4107-A8F4-2146884BC14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609600"/>
            <a:ext cx="7086600" cy="10668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Information Technology and Business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19"/>
          <a:stretch/>
        </p:blipFill>
        <p:spPr>
          <a:xfrm>
            <a:off x="2971800" y="1752600"/>
            <a:ext cx="4038600" cy="267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6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1.Transactions Processing System(TPS)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collects,stores,modifies and retrieves the data tranascations of an enterprise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the operational level of the business that supplies data for higher level management decision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record keeping And control of repetitive clerical processes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TPS includes,system used for billing in department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stores,ATM operations,etc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1125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Information System (MIS)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data into information and providing information to managers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manage an organisation effectively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by middle level managers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have clearly defined framework,guidelines, plan and policies,standard and procedures to meet the strategic goals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MIS includes an annual budgeting.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71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Support System(DSS)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collects and reports certainly types of data types,which can help managers make better decisions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flexible,adaptable and quick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make decisions by working and analysing data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for improving quality of manager’s decision rather than replacing a manager’s judgement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required information  to support decision making process.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483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Support System(ESS)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 Executive Information  System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rapid access to timely information and direct access to management reports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by top level management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the individuals executives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expensive to run and require extensive staff of works to operate.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96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655638"/>
          </a:xfrm>
        </p:spPr>
        <p:txBody>
          <a:bodyPr/>
          <a:lstStyle/>
          <a:p>
            <a:r>
              <a:rPr lang="en-US" dirty="0"/>
              <a:t>IT for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772400" cy="5254752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sz="2800" dirty="0" smtClean="0"/>
              <a:t>are </a:t>
            </a:r>
            <a:r>
              <a:rPr lang="en-US" sz="2800" dirty="0"/>
              <a:t>the complete set that are cannot been </a:t>
            </a:r>
            <a:r>
              <a:rPr lang="en-US" sz="2800" dirty="0" smtClean="0"/>
              <a:t>separated </a:t>
            </a:r>
          </a:p>
          <a:p>
            <a:pPr fontAlgn="base"/>
            <a:r>
              <a:rPr lang="en-US" sz="2800" dirty="0" smtClean="0"/>
              <a:t>use </a:t>
            </a:r>
            <a:r>
              <a:rPr lang="en-US" sz="2800" dirty="0"/>
              <a:t>of computers and software to manage </a:t>
            </a:r>
            <a:r>
              <a:rPr lang="en-US" sz="2800" dirty="0" smtClean="0"/>
              <a:t>information</a:t>
            </a:r>
          </a:p>
          <a:p>
            <a:pPr fontAlgn="base"/>
            <a:r>
              <a:rPr lang="en-US" sz="2800" dirty="0"/>
              <a:t>a</a:t>
            </a:r>
            <a:r>
              <a:rPr lang="en-US" sz="2800" dirty="0" smtClean="0"/>
              <a:t>lso used </a:t>
            </a:r>
            <a:r>
              <a:rPr lang="en-US" sz="2800" dirty="0"/>
              <a:t>for storing, protecting, processing, securing, transmitting, receiving, and retrieving information. 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r>
              <a:rPr lang="en-US" dirty="0"/>
              <a:t>Roles of IT in business are:-</a:t>
            </a:r>
          </a:p>
          <a:p>
            <a:pPr fontAlgn="base"/>
            <a:r>
              <a:rPr lang="en-US" dirty="0"/>
              <a:t>Helping the company be more productive, in terms of time and money</a:t>
            </a:r>
          </a:p>
          <a:p>
            <a:pPr fontAlgn="base"/>
            <a:r>
              <a:rPr lang="en-US" dirty="0"/>
              <a:t>Optimizing business </a:t>
            </a:r>
            <a:r>
              <a:rPr lang="en-US" dirty="0" smtClean="0"/>
              <a:t>performance</a:t>
            </a:r>
            <a:endParaRPr lang="en-US" dirty="0"/>
          </a:p>
          <a:p>
            <a:pPr fontAlgn="base"/>
            <a:r>
              <a:rPr lang="en-US" dirty="0"/>
              <a:t>Enhancing managerial decision-making</a:t>
            </a:r>
          </a:p>
          <a:p>
            <a:pPr fontAlgn="base"/>
            <a:r>
              <a:rPr lang="en-US" dirty="0" smtClean="0"/>
              <a:t>Providing </a:t>
            </a:r>
            <a:r>
              <a:rPr lang="en-US" dirty="0"/>
              <a:t>staff access to company </a:t>
            </a:r>
            <a:r>
              <a:rPr lang="en-US" dirty="0" smtClean="0"/>
              <a:t>information </a:t>
            </a:r>
            <a:endParaRPr lang="en-US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0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503238"/>
          </a:xfrm>
        </p:spPr>
        <p:txBody>
          <a:bodyPr>
            <a:normAutofit fontScale="90000"/>
          </a:bodyPr>
          <a:lstStyle/>
          <a:p>
            <a:r>
              <a:rPr lang="en-US" dirty="0"/>
              <a:t>IT for individual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620000" cy="5254752"/>
          </a:xfrm>
        </p:spPr>
        <p:txBody>
          <a:bodyPr/>
          <a:lstStyle/>
          <a:p>
            <a:r>
              <a:rPr lang="en-US" dirty="0"/>
              <a:t>In today’s 21</a:t>
            </a:r>
            <a:r>
              <a:rPr lang="en-US" baseline="30000" dirty="0"/>
              <a:t>st</a:t>
            </a:r>
            <a:r>
              <a:rPr lang="en-US" dirty="0"/>
              <a:t> century information technology is the part of our daily </a:t>
            </a:r>
            <a:r>
              <a:rPr lang="en-US" dirty="0" smtClean="0"/>
              <a:t>life</a:t>
            </a:r>
          </a:p>
          <a:p>
            <a:r>
              <a:rPr lang="en-US" dirty="0" smtClean="0"/>
              <a:t>used </a:t>
            </a:r>
            <a:r>
              <a:rPr lang="en-US" dirty="0"/>
              <a:t>for learning, entertainment, communication, to collect news, to play </a:t>
            </a:r>
            <a:r>
              <a:rPr lang="en-US" dirty="0" smtClean="0"/>
              <a:t>games, etc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Roles of IT for individuals are:-</a:t>
            </a:r>
          </a:p>
          <a:p>
            <a:r>
              <a:rPr lang="en-US" dirty="0"/>
              <a:t>For studying</a:t>
            </a:r>
          </a:p>
          <a:p>
            <a:r>
              <a:rPr lang="en-US" dirty="0"/>
              <a:t>To communicate with family and friends</a:t>
            </a:r>
          </a:p>
          <a:p>
            <a:r>
              <a:rPr lang="en-US" dirty="0"/>
              <a:t>To transfer documents and files</a:t>
            </a:r>
          </a:p>
          <a:p>
            <a:r>
              <a:rPr lang="en-US" dirty="0"/>
              <a:t>To explore the world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1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579438"/>
          </a:xfrm>
        </p:spPr>
        <p:txBody>
          <a:bodyPr/>
          <a:lstStyle/>
          <a:p>
            <a:r>
              <a:rPr lang="en-US" dirty="0"/>
              <a:t>Computers in past and present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254752"/>
          </a:xfrm>
        </p:spPr>
        <p:txBody>
          <a:bodyPr/>
          <a:lstStyle/>
          <a:p>
            <a:r>
              <a:rPr lang="en-US" dirty="0"/>
              <a:t>In the 1940s, computers were just starting to be popular in </a:t>
            </a:r>
            <a:r>
              <a:rPr lang="en-US" dirty="0" smtClean="0"/>
              <a:t>businesses</a:t>
            </a:r>
          </a:p>
          <a:p>
            <a:r>
              <a:rPr lang="en-US" dirty="0" smtClean="0"/>
              <a:t> </a:t>
            </a:r>
            <a:r>
              <a:rPr lang="en-US" dirty="0"/>
              <a:t>Computers were the size of a room. </a:t>
            </a:r>
            <a:endParaRPr lang="en-US" dirty="0" smtClean="0"/>
          </a:p>
          <a:p>
            <a:r>
              <a:rPr lang="en-US" dirty="0" smtClean="0"/>
              <a:t>Vacuum </a:t>
            </a:r>
            <a:r>
              <a:rPr lang="en-US" dirty="0"/>
              <a:t>tubes and transistors were used in computers.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were expensive and normal can’t afford it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used </a:t>
            </a:r>
            <a:r>
              <a:rPr lang="en-US" dirty="0"/>
              <a:t>to </a:t>
            </a:r>
            <a:r>
              <a:rPr lang="en-US" dirty="0" smtClean="0"/>
              <a:t>have </a:t>
            </a:r>
            <a:r>
              <a:rPr lang="en-US" dirty="0"/>
              <a:t>small computers on desk or tablets. </a:t>
            </a:r>
            <a:endParaRPr lang="en-US" dirty="0" smtClean="0"/>
          </a:p>
          <a:p>
            <a:r>
              <a:rPr lang="en-US" dirty="0" smtClean="0"/>
              <a:t>are </a:t>
            </a:r>
            <a:r>
              <a:rPr lang="en-US" dirty="0"/>
              <a:t>cheaper and can be afford by anyone. </a:t>
            </a:r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/>
              <a:t>for many purpose.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5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864352"/>
          </a:xfrm>
        </p:spPr>
        <p:txBody>
          <a:bodyPr/>
          <a:lstStyle/>
          <a:p>
            <a:r>
              <a:rPr lang="en-US" dirty="0" smtClean="0"/>
              <a:t>info:</a:t>
            </a:r>
          </a:p>
          <a:p>
            <a:pPr lvl="1"/>
            <a:r>
              <a:rPr lang="en-US" dirty="0" smtClean="0"/>
              <a:t>facts, data or the </a:t>
            </a:r>
          </a:p>
          <a:p>
            <a:pPr marL="365760" lvl="1" indent="0">
              <a:buNone/>
            </a:pPr>
            <a:r>
              <a:rPr lang="en-US" dirty="0"/>
              <a:t> </a:t>
            </a:r>
            <a:r>
              <a:rPr lang="en-US" dirty="0" smtClean="0"/>
              <a:t>   communication</a:t>
            </a:r>
          </a:p>
          <a:p>
            <a:pPr lvl="1"/>
            <a:r>
              <a:rPr lang="en-US" dirty="0" smtClean="0"/>
              <a:t>reception of knowledge </a:t>
            </a:r>
          </a:p>
          <a:p>
            <a:pPr marL="365760" lvl="1" indent="0">
              <a:buNone/>
            </a:pPr>
            <a:r>
              <a:rPr lang="en-US" dirty="0"/>
              <a:t> </a:t>
            </a:r>
            <a:r>
              <a:rPr lang="en-US" dirty="0" smtClean="0"/>
              <a:t>  or intelligence</a:t>
            </a:r>
          </a:p>
          <a:p>
            <a:pPr marL="365760" lvl="1" indent="0">
              <a:buNone/>
            </a:pPr>
            <a:endParaRPr lang="en-US" dirty="0" smtClean="0"/>
          </a:p>
          <a:p>
            <a:r>
              <a:rPr lang="en-US" dirty="0" smtClean="0"/>
              <a:t>tech:</a:t>
            </a:r>
          </a:p>
          <a:p>
            <a:pPr lvl="1"/>
            <a:r>
              <a:rPr lang="en-US" dirty="0"/>
              <a:t>human knowledge</a:t>
            </a:r>
          </a:p>
          <a:p>
            <a:pPr lvl="1"/>
            <a:r>
              <a:rPr lang="en-US" dirty="0"/>
              <a:t>branch of knowledge</a:t>
            </a:r>
          </a:p>
          <a:p>
            <a:pPr lvl="1"/>
            <a:r>
              <a:rPr lang="en-US" dirty="0"/>
              <a:t>deals with the </a:t>
            </a:r>
            <a:r>
              <a:rPr lang="en-US" dirty="0" smtClean="0"/>
              <a:t>creations</a:t>
            </a:r>
          </a:p>
          <a:p>
            <a:pPr marL="365760" lvl="1" indent="0">
              <a:buNone/>
            </a:pP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usiness:</a:t>
            </a:r>
          </a:p>
          <a:p>
            <a:pPr lvl="1"/>
            <a:r>
              <a:rPr lang="en-US" dirty="0" smtClean="0"/>
              <a:t>activity engaged in as a </a:t>
            </a:r>
          </a:p>
          <a:p>
            <a:pPr marL="365760" lvl="1" indent="0">
              <a:buNone/>
            </a:pPr>
            <a:r>
              <a:rPr lang="en-US" dirty="0" smtClean="0"/>
              <a:t>    means of livelihood</a:t>
            </a:r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6" r="5481" b="4167"/>
          <a:stretch/>
        </p:blipFill>
        <p:spPr>
          <a:xfrm>
            <a:off x="4732867" y="575731"/>
            <a:ext cx="2895600" cy="1752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0" b="15949"/>
          <a:stretch/>
        </p:blipFill>
        <p:spPr>
          <a:xfrm>
            <a:off x="4732867" y="2879787"/>
            <a:ext cx="2997200" cy="1524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67" y="4921377"/>
            <a:ext cx="29527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3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53000"/>
          </a:xfrm>
        </p:spPr>
        <p:txBody>
          <a:bodyPr>
            <a:no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designed to provide students with expertise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help develop and use of computer systems with quantitative modeling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techniques of solving business problems and making managerial decisions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692" y="533400"/>
            <a:ext cx="4014216" cy="267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595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65666"/>
            <a:ext cx="5600700" cy="762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Business in the information age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1416" y="2904067"/>
            <a:ext cx="7467600" cy="3953933"/>
          </a:xfrm>
        </p:spPr>
        <p:txBody>
          <a:bodyPr>
            <a:noAutofit/>
          </a:bodyPr>
          <a:lstStyle/>
          <a:p>
            <a:r>
              <a:rPr lang="en-US" sz="2000" dirty="0" smtClean="0"/>
              <a:t>transforms companies - economies – societies (uplift)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constitute the great business challenge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such as electronic books, videos, gaming &amp;social networking etc. are delivered </a:t>
            </a:r>
          </a:p>
          <a:p>
            <a:endParaRPr lang="en-US" sz="2000" dirty="0" smtClean="0"/>
          </a:p>
          <a:p>
            <a:r>
              <a:rPr lang="en-US" sz="2000" dirty="0" smtClean="0"/>
              <a:t>are expressions of this transformation, which centers around processes and info systems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871" y="990600"/>
            <a:ext cx="3129643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8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467600" cy="51646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Information Systems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8349" y="2133600"/>
            <a:ext cx="7467600" cy="4471585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set of components for collecting, storing and processing data</a:t>
            </a:r>
          </a:p>
          <a:p>
            <a:endParaRPr lang="en-US" dirty="0" smtClean="0"/>
          </a:p>
          <a:p>
            <a:r>
              <a:rPr lang="en-US" dirty="0" smtClean="0"/>
              <a:t>carry out and manage their operations</a:t>
            </a:r>
          </a:p>
          <a:p>
            <a:endParaRPr lang="en-US" dirty="0" smtClean="0"/>
          </a:p>
          <a:p>
            <a:r>
              <a:rPr lang="en-US" dirty="0" smtClean="0"/>
              <a:t>interact with the customers as well as suppliers</a:t>
            </a:r>
          </a:p>
          <a:p>
            <a:endParaRPr lang="en-US" dirty="0" smtClean="0"/>
          </a:p>
          <a:p>
            <a:r>
              <a:rPr lang="en-US" dirty="0" smtClean="0"/>
              <a:t>ex: invention of printing press - Johannes</a:t>
            </a:r>
          </a:p>
          <a:p>
            <a:pPr marL="0" indent="0">
              <a:buNone/>
            </a:pPr>
            <a:r>
              <a:rPr lang="en-US" dirty="0" smtClean="0"/>
              <a:t>         invention of mechanical calculator- Pascal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821267"/>
            <a:ext cx="3602789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855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4114800" cy="503238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that outlines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are directed in order to achieve the  goals of the organization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determines how information flows between levels within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a centralized structure , decisions flow from the top down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98425"/>
            <a:ext cx="2930267" cy="226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2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2286000" cy="8080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1683" y="3124200"/>
            <a:ext cx="7467600" cy="3429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 of all types of organizations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support run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smoothly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monitors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computer system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884238"/>
            <a:ext cx="3810000" cy="208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390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of Information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introduced in 1960 to deal with accounting management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in the previous years as Computers Strives to evolve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made significant progress over the past 50 years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newest technique doesn’t immediately replace older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repetitive ,high-volume and Transaction –computing 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punch card,electronic calculator has evolved today to e commercialism,mobile computing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77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Information System</a:t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DDF0884F-6E3C-C9E7-DF48-11FA99296C6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52600"/>
            <a:ext cx="5340065" cy="382111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5015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2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753</TotalTime>
  <Words>702</Words>
  <Application>Microsoft Office PowerPoint</Application>
  <PresentationFormat>On-screen Show (4:3)</PresentationFormat>
  <Paragraphs>151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Schoolbook</vt:lpstr>
      <vt:lpstr>Times New Roman</vt:lpstr>
      <vt:lpstr>Wingdings</vt:lpstr>
      <vt:lpstr>Wingdings 2</vt:lpstr>
      <vt:lpstr>Oriel</vt:lpstr>
      <vt:lpstr>         Information Technology and Business</vt:lpstr>
      <vt:lpstr>PowerPoint Presentation</vt:lpstr>
      <vt:lpstr>Introduction</vt:lpstr>
      <vt:lpstr>Business in the information age</vt:lpstr>
      <vt:lpstr>Information Systems</vt:lpstr>
      <vt:lpstr>Organizational structure</vt:lpstr>
      <vt:lpstr> IT Support</vt:lpstr>
      <vt:lpstr>Evolution of Information System</vt:lpstr>
      <vt:lpstr>Types of Information System </vt:lpstr>
      <vt:lpstr>1.Transactions Processing System(TPS)</vt:lpstr>
      <vt:lpstr>2. Management Information System (MIS)</vt:lpstr>
      <vt:lpstr>3.Decision Support System(DSS)</vt:lpstr>
      <vt:lpstr>4.Executive Support System(ESS)</vt:lpstr>
      <vt:lpstr>IT for business</vt:lpstr>
      <vt:lpstr>IT for individual</vt:lpstr>
      <vt:lpstr>Computers in past and present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Chapter-2  Information Technology and Business</dc:title>
  <dc:creator>Dell</dc:creator>
  <cp:lastModifiedBy>nccs</cp:lastModifiedBy>
  <cp:revision>24</cp:revision>
  <dcterms:created xsi:type="dcterms:W3CDTF">2022-05-22T13:16:28Z</dcterms:created>
  <dcterms:modified xsi:type="dcterms:W3CDTF">2022-05-27T05:33:15Z</dcterms:modified>
</cp:coreProperties>
</file>