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2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74" r:id="rId10"/>
    <p:sldId id="257" r:id="rId11"/>
    <p:sldId id="258" r:id="rId12"/>
    <p:sldId id="270" r:id="rId13"/>
    <p:sldId id="271" r:id="rId14"/>
    <p:sldId id="269" r:id="rId15"/>
    <p:sldId id="272" r:id="rId16"/>
    <p:sldId id="273" r:id="rId17"/>
    <p:sldId id="256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93" d="100"/>
          <a:sy n="93" d="100"/>
        </p:scale>
        <p:origin x="115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14D38-AD9E-499B-AFE4-42D1489C9E5C}" type="doc">
      <dgm:prSet loTypeId="urn:microsoft.com/office/officeart/2005/8/layout/vList2" loCatId="list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7E1EB31-C45E-4AAA-B0B4-034AE39492D2}">
      <dgm:prSet/>
      <dgm:spPr/>
      <dgm:t>
        <a:bodyPr/>
        <a:lstStyle/>
        <a:p>
          <a:pPr algn="r"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Introduction to Internet</a:t>
          </a:r>
        </a:p>
      </dgm:t>
    </dgm:pt>
    <dgm:pt modelId="{CA1F6B2E-D512-4124-92BE-DF0082EF4C52}" type="parTrans" cxnId="{2DA2A5CB-DA29-4184-B15A-3038E1A00DD6}">
      <dgm:prSet/>
      <dgm:spPr/>
      <dgm:t>
        <a:bodyPr/>
        <a:lstStyle/>
        <a:p>
          <a:endParaRPr lang="en-US"/>
        </a:p>
      </dgm:t>
    </dgm:pt>
    <dgm:pt modelId="{3B554563-3400-43DE-9098-363863FF567F}" type="sibTrans" cxnId="{2DA2A5CB-DA29-4184-B15A-3038E1A00DD6}">
      <dgm:prSet/>
      <dgm:spPr/>
      <dgm:t>
        <a:bodyPr/>
        <a:lstStyle/>
        <a:p>
          <a:endParaRPr lang="en-US"/>
        </a:p>
      </dgm:t>
    </dgm:pt>
    <dgm:pt modelId="{8AC278B6-D834-4643-A18B-6B99F4BF0F70}">
      <dgm:prSet/>
      <dgm:spPr/>
      <dgm:t>
        <a:bodyPr/>
        <a:lstStyle/>
        <a:p>
          <a:pPr algn="r"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History of Internet</a:t>
          </a:r>
        </a:p>
      </dgm:t>
    </dgm:pt>
    <dgm:pt modelId="{BDEA012A-D525-4DBD-AC60-6D646F653541}" type="parTrans" cxnId="{B7E75139-6B45-4FB4-8190-C6D193BE2421}">
      <dgm:prSet/>
      <dgm:spPr/>
      <dgm:t>
        <a:bodyPr/>
        <a:lstStyle/>
        <a:p>
          <a:endParaRPr lang="en-US"/>
        </a:p>
      </dgm:t>
    </dgm:pt>
    <dgm:pt modelId="{3BACA5F1-8C31-4146-ADB8-DD8143F22079}" type="sibTrans" cxnId="{B7E75139-6B45-4FB4-8190-C6D193BE2421}">
      <dgm:prSet/>
      <dgm:spPr/>
      <dgm:t>
        <a:bodyPr/>
        <a:lstStyle/>
        <a:p>
          <a:endParaRPr lang="en-US"/>
        </a:p>
      </dgm:t>
    </dgm:pt>
    <dgm:pt modelId="{B077DF46-B203-40C4-8DF1-88FCF62B0F4B}">
      <dgm:prSet/>
      <dgm:spPr/>
      <dgm:t>
        <a:bodyPr/>
        <a:lstStyle/>
        <a:p>
          <a:pPr algn="r"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Internet Architecture</a:t>
          </a:r>
        </a:p>
      </dgm:t>
    </dgm:pt>
    <dgm:pt modelId="{01BAF0FF-4697-4FC1-80D7-34D782ED7635}" type="parTrans" cxnId="{ADC92ADA-708A-4EFF-8EEF-B21AB0A4EA6E}">
      <dgm:prSet/>
      <dgm:spPr/>
      <dgm:t>
        <a:bodyPr/>
        <a:lstStyle/>
        <a:p>
          <a:endParaRPr lang="en-US"/>
        </a:p>
      </dgm:t>
    </dgm:pt>
    <dgm:pt modelId="{83F3E0FA-949A-4971-B855-CA8EBF8AAA0F}" type="sibTrans" cxnId="{ADC92ADA-708A-4EFF-8EEF-B21AB0A4EA6E}">
      <dgm:prSet/>
      <dgm:spPr/>
      <dgm:t>
        <a:bodyPr/>
        <a:lstStyle/>
        <a:p>
          <a:endParaRPr lang="en-US"/>
        </a:p>
      </dgm:t>
    </dgm:pt>
    <dgm:pt modelId="{23F441E0-022A-4D2D-81BE-121A312082CC}">
      <dgm:prSet/>
      <dgm:spPr/>
      <dgm:t>
        <a:bodyPr/>
        <a:lstStyle/>
        <a:p>
          <a:pPr algn="r"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Managing the Internet</a:t>
          </a:r>
        </a:p>
      </dgm:t>
    </dgm:pt>
    <dgm:pt modelId="{D9980D1E-73F6-43F7-B92C-FA1CD3A2C653}" type="parTrans" cxnId="{1E52C07C-5BF1-4862-A76B-022044DCFDB8}">
      <dgm:prSet/>
      <dgm:spPr/>
      <dgm:t>
        <a:bodyPr/>
        <a:lstStyle/>
        <a:p>
          <a:endParaRPr lang="en-US"/>
        </a:p>
      </dgm:t>
    </dgm:pt>
    <dgm:pt modelId="{810C2985-8D75-4776-B371-B993B1920B09}" type="sibTrans" cxnId="{1E52C07C-5BF1-4862-A76B-022044DCFDB8}">
      <dgm:prSet/>
      <dgm:spPr/>
      <dgm:t>
        <a:bodyPr/>
        <a:lstStyle/>
        <a:p>
          <a:endParaRPr lang="en-US"/>
        </a:p>
      </dgm:t>
    </dgm:pt>
    <dgm:pt modelId="{21E8EE30-FD5E-4C17-9E24-E19474A869A9}">
      <dgm:prSet/>
      <dgm:spPr/>
      <dgm:t>
        <a:bodyPr/>
        <a:lstStyle/>
        <a:p>
          <a:pPr algn="r"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Internet Connections</a:t>
          </a:r>
        </a:p>
      </dgm:t>
    </dgm:pt>
    <dgm:pt modelId="{B76754B7-80BD-4043-B754-F67442E657B1}" type="parTrans" cxnId="{28450CAD-65C8-4F45-805A-9FBD3E9E8A8B}">
      <dgm:prSet/>
      <dgm:spPr/>
      <dgm:t>
        <a:bodyPr/>
        <a:lstStyle/>
        <a:p>
          <a:endParaRPr lang="en-US"/>
        </a:p>
      </dgm:t>
    </dgm:pt>
    <dgm:pt modelId="{DC363A77-8097-40B6-B37D-B58DC2B80CF7}" type="sibTrans" cxnId="{28450CAD-65C8-4F45-805A-9FBD3E9E8A8B}">
      <dgm:prSet/>
      <dgm:spPr/>
      <dgm:t>
        <a:bodyPr/>
        <a:lstStyle/>
        <a:p>
          <a:endParaRPr lang="en-US"/>
        </a:p>
      </dgm:t>
    </dgm:pt>
    <dgm:pt modelId="{3EDBDB74-6363-4E39-B036-88CE724FE2DB}">
      <dgm:prSet/>
      <dgm:spPr/>
      <dgm:t>
        <a:bodyPr/>
        <a:lstStyle/>
        <a:p>
          <a:pPr algn="r"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IP Address and Domain Name System</a:t>
          </a:r>
        </a:p>
      </dgm:t>
    </dgm:pt>
    <dgm:pt modelId="{97539BFC-E919-4DAC-8DFD-688E7EBFDC15}" type="parTrans" cxnId="{3C11F0A4-B617-4828-B8C5-A4DE417F171A}">
      <dgm:prSet/>
      <dgm:spPr/>
      <dgm:t>
        <a:bodyPr/>
        <a:lstStyle/>
        <a:p>
          <a:endParaRPr lang="en-US"/>
        </a:p>
      </dgm:t>
    </dgm:pt>
    <dgm:pt modelId="{743F81DB-9032-4F14-98C4-2CBCAF7C9C54}" type="sibTrans" cxnId="{3C11F0A4-B617-4828-B8C5-A4DE417F171A}">
      <dgm:prSet/>
      <dgm:spPr/>
      <dgm:t>
        <a:bodyPr/>
        <a:lstStyle/>
        <a:p>
          <a:endParaRPr lang="en-US"/>
        </a:p>
      </dgm:t>
    </dgm:pt>
    <dgm:pt modelId="{FF4E5AA4-3533-452F-B310-2373B37F43D0}">
      <dgm:prSet/>
      <dgm:spPr/>
      <dgm:t>
        <a:bodyPr/>
        <a:lstStyle/>
        <a:p>
          <a:pPr algn="r"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Client-Server Architecture</a:t>
          </a:r>
        </a:p>
      </dgm:t>
    </dgm:pt>
    <dgm:pt modelId="{2A1B0147-6FED-4D12-933E-D365482C17DD}" type="parTrans" cxnId="{12339550-9953-4F87-B90D-32DC0BFE1746}">
      <dgm:prSet/>
      <dgm:spPr/>
      <dgm:t>
        <a:bodyPr/>
        <a:lstStyle/>
        <a:p>
          <a:endParaRPr lang="en-US"/>
        </a:p>
      </dgm:t>
    </dgm:pt>
    <dgm:pt modelId="{2A110484-5F63-4E0F-8A0A-C128A982AD90}" type="sibTrans" cxnId="{12339550-9953-4F87-B90D-32DC0BFE1746}">
      <dgm:prSet/>
      <dgm:spPr/>
      <dgm:t>
        <a:bodyPr/>
        <a:lstStyle/>
        <a:p>
          <a:endParaRPr lang="en-US"/>
        </a:p>
      </dgm:t>
    </dgm:pt>
    <dgm:pt modelId="{95BB2280-765B-45D6-9AFB-B48E6ACE3AD3}">
      <dgm:prSet/>
      <dgm:spPr/>
      <dgm:t>
        <a:bodyPr/>
        <a:lstStyle/>
        <a:p>
          <a:pPr algn="r"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Hyper Text Transfer Protocol(HTTP)</a:t>
          </a:r>
        </a:p>
      </dgm:t>
    </dgm:pt>
    <dgm:pt modelId="{F6047EAC-F7B1-46E9-988A-683F54DD0DEC}" type="parTrans" cxnId="{3C09B4BF-0C1D-47D2-83F6-665FAB18B285}">
      <dgm:prSet/>
      <dgm:spPr/>
      <dgm:t>
        <a:bodyPr/>
        <a:lstStyle/>
        <a:p>
          <a:endParaRPr lang="en-US"/>
        </a:p>
      </dgm:t>
    </dgm:pt>
    <dgm:pt modelId="{CB0332A3-85EE-4B8E-B563-09325F707AEF}" type="sibTrans" cxnId="{3C09B4BF-0C1D-47D2-83F6-665FAB18B285}">
      <dgm:prSet/>
      <dgm:spPr/>
      <dgm:t>
        <a:bodyPr/>
        <a:lstStyle/>
        <a:p>
          <a:endParaRPr lang="en-US"/>
        </a:p>
      </dgm:t>
    </dgm:pt>
    <dgm:pt modelId="{DD2A6588-0D8E-41EA-AB2B-64105D733053}">
      <dgm:prSet/>
      <dgm:spPr/>
      <dgm:t>
        <a:bodyPr/>
        <a:lstStyle/>
        <a:p>
          <a:pPr algn="r"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Electronic Mail(Email)</a:t>
          </a:r>
        </a:p>
      </dgm:t>
    </dgm:pt>
    <dgm:pt modelId="{7336ECBB-C5C9-410E-B874-C71B2B54808F}" type="parTrans" cxnId="{3B5841D7-4460-4689-98FB-DCC43C56BABC}">
      <dgm:prSet/>
      <dgm:spPr/>
      <dgm:t>
        <a:bodyPr/>
        <a:lstStyle/>
        <a:p>
          <a:endParaRPr lang="en-US"/>
        </a:p>
      </dgm:t>
    </dgm:pt>
    <dgm:pt modelId="{1821E2D4-729B-4FB2-9BE0-CC70A6729364}" type="sibTrans" cxnId="{3B5841D7-4460-4689-98FB-DCC43C56BABC}">
      <dgm:prSet/>
      <dgm:spPr/>
      <dgm:t>
        <a:bodyPr/>
        <a:lstStyle/>
        <a:p>
          <a:endParaRPr lang="en-US"/>
        </a:p>
      </dgm:t>
    </dgm:pt>
    <dgm:pt modelId="{A48F0282-D27D-4C41-BE8E-C33C277AA89A}">
      <dgm:prSet/>
      <dgm:spPr/>
      <dgm:t>
        <a:bodyPr/>
        <a:lstStyle/>
        <a:p>
          <a:pPr algn="r" rtl="0"/>
          <a:r>
            <a:rPr lang="en-US" b="1" dirty="0"/>
            <a:t> 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Connecting to Internet</a:t>
          </a:r>
        </a:p>
      </dgm:t>
    </dgm:pt>
    <dgm:pt modelId="{E5874087-6DF6-4B8E-A04D-9D87650A7743}" type="parTrans" cxnId="{4395B07B-D8EF-4EA0-8E95-04F6CB01C93C}">
      <dgm:prSet/>
      <dgm:spPr/>
    </dgm:pt>
    <dgm:pt modelId="{96A06ADA-B958-4915-A5D5-3EBD4F01ABCD}" type="sibTrans" cxnId="{4395B07B-D8EF-4EA0-8E95-04F6CB01C93C}">
      <dgm:prSet/>
      <dgm:spPr/>
    </dgm:pt>
    <dgm:pt modelId="{FE37882E-D3FD-4AC9-B7C9-3392421AB7D0}" type="pres">
      <dgm:prSet presAssocID="{B3814D38-AD9E-499B-AFE4-42D1489C9E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AA7910-0C4F-4A88-BA41-F85E9AA2DED8}" type="pres">
      <dgm:prSet presAssocID="{E7E1EB31-C45E-4AAA-B0B4-034AE39492D2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FC8AD-6898-45FD-A843-A5113AA51A05}" type="pres">
      <dgm:prSet presAssocID="{3B554563-3400-43DE-9098-363863FF567F}" presName="spacer" presStyleCnt="0"/>
      <dgm:spPr/>
    </dgm:pt>
    <dgm:pt modelId="{F1002722-B89C-4041-9608-7BD7046508A6}" type="pres">
      <dgm:prSet presAssocID="{8AC278B6-D834-4643-A18B-6B99F4BF0F70}" presName="parentText" presStyleLbl="node1" presStyleIdx="1" presStyleCnt="10" custLinFactNeighborY="-26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9B091-B076-49AC-9399-EEAAD74B64C4}" type="pres">
      <dgm:prSet presAssocID="{3BACA5F1-8C31-4146-ADB8-DD8143F22079}" presName="spacer" presStyleCnt="0"/>
      <dgm:spPr/>
    </dgm:pt>
    <dgm:pt modelId="{2661EBF5-FB7B-4B92-8543-6255542DDEEF}" type="pres">
      <dgm:prSet presAssocID="{B077DF46-B203-40C4-8DF1-88FCF62B0F4B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46A50-2933-437F-BA5F-A3B30D7268D7}" type="pres">
      <dgm:prSet presAssocID="{83F3E0FA-949A-4971-B855-CA8EBF8AAA0F}" presName="spacer" presStyleCnt="0"/>
      <dgm:spPr/>
    </dgm:pt>
    <dgm:pt modelId="{2ECDE496-E7B7-48A4-94F5-142A3845510C}" type="pres">
      <dgm:prSet presAssocID="{23F441E0-022A-4D2D-81BE-121A312082CC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E7A7E-7383-4B0C-9A9D-09036D2D51F9}" type="pres">
      <dgm:prSet presAssocID="{810C2985-8D75-4776-B371-B993B1920B09}" presName="spacer" presStyleCnt="0"/>
      <dgm:spPr/>
    </dgm:pt>
    <dgm:pt modelId="{E9478D0F-42C6-47D5-98AF-185E78B68E25}" type="pres">
      <dgm:prSet presAssocID="{A48F0282-D27D-4C41-BE8E-C33C277AA89A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27759-1D47-4835-8387-52F8FCA48B87}" type="pres">
      <dgm:prSet presAssocID="{96A06ADA-B958-4915-A5D5-3EBD4F01ABCD}" presName="spacer" presStyleCnt="0"/>
      <dgm:spPr/>
    </dgm:pt>
    <dgm:pt modelId="{FDD18564-AFFE-4B05-890D-06FD73104879}" type="pres">
      <dgm:prSet presAssocID="{21E8EE30-FD5E-4C17-9E24-E19474A869A9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91F43-D49F-493D-A95B-5D36DAFF620A}" type="pres">
      <dgm:prSet presAssocID="{DC363A77-8097-40B6-B37D-B58DC2B80CF7}" presName="spacer" presStyleCnt="0"/>
      <dgm:spPr/>
    </dgm:pt>
    <dgm:pt modelId="{F487D6A5-69D0-402E-AAB5-9F4E1DBAD960}" type="pres">
      <dgm:prSet presAssocID="{3EDBDB74-6363-4E39-B036-88CE724FE2DB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32961-C602-4ACF-873C-5408C0189CED}" type="pres">
      <dgm:prSet presAssocID="{743F81DB-9032-4F14-98C4-2CBCAF7C9C54}" presName="spacer" presStyleCnt="0"/>
      <dgm:spPr/>
    </dgm:pt>
    <dgm:pt modelId="{2389E0B6-F151-44BF-88AE-D89615A7839B}" type="pres">
      <dgm:prSet presAssocID="{FF4E5AA4-3533-452F-B310-2373B37F43D0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7D01B-627A-4A67-9CD4-BEEF18FD6E58}" type="pres">
      <dgm:prSet presAssocID="{2A110484-5F63-4E0F-8A0A-C128A982AD90}" presName="spacer" presStyleCnt="0"/>
      <dgm:spPr/>
    </dgm:pt>
    <dgm:pt modelId="{CF93DDEB-7507-4041-9A68-C14D3FFE4C54}" type="pres">
      <dgm:prSet presAssocID="{95BB2280-765B-45D6-9AFB-B48E6ACE3AD3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20B9C-27B4-4013-9C6A-32870EB46A8F}" type="pres">
      <dgm:prSet presAssocID="{CB0332A3-85EE-4B8E-B563-09325F707AEF}" presName="spacer" presStyleCnt="0"/>
      <dgm:spPr/>
    </dgm:pt>
    <dgm:pt modelId="{76A4D557-A2DE-442C-B18E-079A8D0EA8FE}" type="pres">
      <dgm:prSet presAssocID="{DD2A6588-0D8E-41EA-AB2B-64105D733053}" presName="parentText" presStyleLbl="node1" presStyleIdx="9" presStyleCnt="10" custLinFactNeighborY="585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2C07C-5BF1-4862-A76B-022044DCFDB8}" srcId="{B3814D38-AD9E-499B-AFE4-42D1489C9E5C}" destId="{23F441E0-022A-4D2D-81BE-121A312082CC}" srcOrd="3" destOrd="0" parTransId="{D9980D1E-73F6-43F7-B92C-FA1CD3A2C653}" sibTransId="{810C2985-8D75-4776-B371-B993B1920B09}"/>
    <dgm:cxn modelId="{3C09B4BF-0C1D-47D2-83F6-665FAB18B285}" srcId="{B3814D38-AD9E-499B-AFE4-42D1489C9E5C}" destId="{95BB2280-765B-45D6-9AFB-B48E6ACE3AD3}" srcOrd="8" destOrd="0" parTransId="{F6047EAC-F7B1-46E9-988A-683F54DD0DEC}" sibTransId="{CB0332A3-85EE-4B8E-B563-09325F707AEF}"/>
    <dgm:cxn modelId="{B7E75139-6B45-4FB4-8190-C6D193BE2421}" srcId="{B3814D38-AD9E-499B-AFE4-42D1489C9E5C}" destId="{8AC278B6-D834-4643-A18B-6B99F4BF0F70}" srcOrd="1" destOrd="0" parTransId="{BDEA012A-D525-4DBD-AC60-6D646F653541}" sibTransId="{3BACA5F1-8C31-4146-ADB8-DD8143F22079}"/>
    <dgm:cxn modelId="{544B26AB-1B03-44C5-A5CC-351D08545A66}" type="presOf" srcId="{3EDBDB74-6363-4E39-B036-88CE724FE2DB}" destId="{F487D6A5-69D0-402E-AAB5-9F4E1DBAD960}" srcOrd="0" destOrd="0" presId="urn:microsoft.com/office/officeart/2005/8/layout/vList2"/>
    <dgm:cxn modelId="{12339550-9953-4F87-B90D-32DC0BFE1746}" srcId="{B3814D38-AD9E-499B-AFE4-42D1489C9E5C}" destId="{FF4E5AA4-3533-452F-B310-2373B37F43D0}" srcOrd="7" destOrd="0" parTransId="{2A1B0147-6FED-4D12-933E-D365482C17DD}" sibTransId="{2A110484-5F63-4E0F-8A0A-C128A982AD90}"/>
    <dgm:cxn modelId="{FBF31B2A-0CDE-40BF-A1F7-2E52CB4D2560}" type="presOf" srcId="{E7E1EB31-C45E-4AAA-B0B4-034AE39492D2}" destId="{97AA7910-0C4F-4A88-BA41-F85E9AA2DED8}" srcOrd="0" destOrd="0" presId="urn:microsoft.com/office/officeart/2005/8/layout/vList2"/>
    <dgm:cxn modelId="{1DE948E0-2B3C-4981-8C79-DD05F44691D9}" type="presOf" srcId="{B077DF46-B203-40C4-8DF1-88FCF62B0F4B}" destId="{2661EBF5-FB7B-4B92-8543-6255542DDEEF}" srcOrd="0" destOrd="0" presId="urn:microsoft.com/office/officeart/2005/8/layout/vList2"/>
    <dgm:cxn modelId="{28450CAD-65C8-4F45-805A-9FBD3E9E8A8B}" srcId="{B3814D38-AD9E-499B-AFE4-42D1489C9E5C}" destId="{21E8EE30-FD5E-4C17-9E24-E19474A869A9}" srcOrd="5" destOrd="0" parTransId="{B76754B7-80BD-4043-B754-F67442E657B1}" sibTransId="{DC363A77-8097-40B6-B37D-B58DC2B80CF7}"/>
    <dgm:cxn modelId="{3B5841D7-4460-4689-98FB-DCC43C56BABC}" srcId="{B3814D38-AD9E-499B-AFE4-42D1489C9E5C}" destId="{DD2A6588-0D8E-41EA-AB2B-64105D733053}" srcOrd="9" destOrd="0" parTransId="{7336ECBB-C5C9-410E-B874-C71B2B54808F}" sibTransId="{1821E2D4-729B-4FB2-9BE0-CC70A6729364}"/>
    <dgm:cxn modelId="{ADC92ADA-708A-4EFF-8EEF-B21AB0A4EA6E}" srcId="{B3814D38-AD9E-499B-AFE4-42D1489C9E5C}" destId="{B077DF46-B203-40C4-8DF1-88FCF62B0F4B}" srcOrd="2" destOrd="0" parTransId="{01BAF0FF-4697-4FC1-80D7-34D782ED7635}" sibTransId="{83F3E0FA-949A-4971-B855-CA8EBF8AAA0F}"/>
    <dgm:cxn modelId="{4395B07B-D8EF-4EA0-8E95-04F6CB01C93C}" srcId="{B3814D38-AD9E-499B-AFE4-42D1489C9E5C}" destId="{A48F0282-D27D-4C41-BE8E-C33C277AA89A}" srcOrd="4" destOrd="0" parTransId="{E5874087-6DF6-4B8E-A04D-9D87650A7743}" sibTransId="{96A06ADA-B958-4915-A5D5-3EBD4F01ABCD}"/>
    <dgm:cxn modelId="{86271832-DD90-4AAA-85A7-0FA22A67FAAC}" type="presOf" srcId="{8AC278B6-D834-4643-A18B-6B99F4BF0F70}" destId="{F1002722-B89C-4041-9608-7BD7046508A6}" srcOrd="0" destOrd="0" presId="urn:microsoft.com/office/officeart/2005/8/layout/vList2"/>
    <dgm:cxn modelId="{A35E5461-780C-440C-A5A5-1F70D7942E91}" type="presOf" srcId="{B3814D38-AD9E-499B-AFE4-42D1489C9E5C}" destId="{FE37882E-D3FD-4AC9-B7C9-3392421AB7D0}" srcOrd="0" destOrd="0" presId="urn:microsoft.com/office/officeart/2005/8/layout/vList2"/>
    <dgm:cxn modelId="{674F43A4-3D56-40E0-A1A4-6C5B84D4A1D8}" type="presOf" srcId="{FF4E5AA4-3533-452F-B310-2373B37F43D0}" destId="{2389E0B6-F151-44BF-88AE-D89615A7839B}" srcOrd="0" destOrd="0" presId="urn:microsoft.com/office/officeart/2005/8/layout/vList2"/>
    <dgm:cxn modelId="{47BE64C6-569E-47A7-9EB6-6AB11A2137DF}" type="presOf" srcId="{DD2A6588-0D8E-41EA-AB2B-64105D733053}" destId="{76A4D557-A2DE-442C-B18E-079A8D0EA8FE}" srcOrd="0" destOrd="0" presId="urn:microsoft.com/office/officeart/2005/8/layout/vList2"/>
    <dgm:cxn modelId="{3C11F0A4-B617-4828-B8C5-A4DE417F171A}" srcId="{B3814D38-AD9E-499B-AFE4-42D1489C9E5C}" destId="{3EDBDB74-6363-4E39-B036-88CE724FE2DB}" srcOrd="6" destOrd="0" parTransId="{97539BFC-E919-4DAC-8DFD-688E7EBFDC15}" sibTransId="{743F81DB-9032-4F14-98C4-2CBCAF7C9C54}"/>
    <dgm:cxn modelId="{2DA2A5CB-DA29-4184-B15A-3038E1A00DD6}" srcId="{B3814D38-AD9E-499B-AFE4-42D1489C9E5C}" destId="{E7E1EB31-C45E-4AAA-B0B4-034AE39492D2}" srcOrd="0" destOrd="0" parTransId="{CA1F6B2E-D512-4124-92BE-DF0082EF4C52}" sibTransId="{3B554563-3400-43DE-9098-363863FF567F}"/>
    <dgm:cxn modelId="{CD729B16-2761-494C-8554-F4529403AA6D}" type="presOf" srcId="{21E8EE30-FD5E-4C17-9E24-E19474A869A9}" destId="{FDD18564-AFFE-4B05-890D-06FD73104879}" srcOrd="0" destOrd="0" presId="urn:microsoft.com/office/officeart/2005/8/layout/vList2"/>
    <dgm:cxn modelId="{D2A2F1A3-A38A-4706-BA1C-85D41A7F1C11}" type="presOf" srcId="{95BB2280-765B-45D6-9AFB-B48E6ACE3AD3}" destId="{CF93DDEB-7507-4041-9A68-C14D3FFE4C54}" srcOrd="0" destOrd="0" presId="urn:microsoft.com/office/officeart/2005/8/layout/vList2"/>
    <dgm:cxn modelId="{ED2EDBBB-036A-4ED6-A72F-CDD9BF6F1EDE}" type="presOf" srcId="{23F441E0-022A-4D2D-81BE-121A312082CC}" destId="{2ECDE496-E7B7-48A4-94F5-142A3845510C}" srcOrd="0" destOrd="0" presId="urn:microsoft.com/office/officeart/2005/8/layout/vList2"/>
    <dgm:cxn modelId="{7314DA99-9967-4219-B18D-2BBA08576EBE}" type="presOf" srcId="{A48F0282-D27D-4C41-BE8E-C33C277AA89A}" destId="{E9478D0F-42C6-47D5-98AF-185E78B68E25}" srcOrd="0" destOrd="0" presId="urn:microsoft.com/office/officeart/2005/8/layout/vList2"/>
    <dgm:cxn modelId="{FE7D070F-33D9-4579-838B-643B3A4D220F}" type="presParOf" srcId="{FE37882E-D3FD-4AC9-B7C9-3392421AB7D0}" destId="{97AA7910-0C4F-4A88-BA41-F85E9AA2DED8}" srcOrd="0" destOrd="0" presId="urn:microsoft.com/office/officeart/2005/8/layout/vList2"/>
    <dgm:cxn modelId="{87057042-1FB6-4BB7-9BA0-78BEA9F404F3}" type="presParOf" srcId="{FE37882E-D3FD-4AC9-B7C9-3392421AB7D0}" destId="{D74FC8AD-6898-45FD-A843-A5113AA51A05}" srcOrd="1" destOrd="0" presId="urn:microsoft.com/office/officeart/2005/8/layout/vList2"/>
    <dgm:cxn modelId="{C6A5338D-A9DF-45D8-9C10-3B94F43288F0}" type="presParOf" srcId="{FE37882E-D3FD-4AC9-B7C9-3392421AB7D0}" destId="{F1002722-B89C-4041-9608-7BD7046508A6}" srcOrd="2" destOrd="0" presId="urn:microsoft.com/office/officeart/2005/8/layout/vList2"/>
    <dgm:cxn modelId="{4E232202-F0D8-4214-B2FE-EE9506BAD28D}" type="presParOf" srcId="{FE37882E-D3FD-4AC9-B7C9-3392421AB7D0}" destId="{C1D9B091-B076-49AC-9399-EEAAD74B64C4}" srcOrd="3" destOrd="0" presId="urn:microsoft.com/office/officeart/2005/8/layout/vList2"/>
    <dgm:cxn modelId="{5AE58220-DD90-420D-A68B-902D3B94AC65}" type="presParOf" srcId="{FE37882E-D3FD-4AC9-B7C9-3392421AB7D0}" destId="{2661EBF5-FB7B-4B92-8543-6255542DDEEF}" srcOrd="4" destOrd="0" presId="urn:microsoft.com/office/officeart/2005/8/layout/vList2"/>
    <dgm:cxn modelId="{6BE2AF0D-CFF0-458E-BE38-AA987927B008}" type="presParOf" srcId="{FE37882E-D3FD-4AC9-B7C9-3392421AB7D0}" destId="{88746A50-2933-437F-BA5F-A3B30D7268D7}" srcOrd="5" destOrd="0" presId="urn:microsoft.com/office/officeart/2005/8/layout/vList2"/>
    <dgm:cxn modelId="{923CD366-D2B7-4F19-BD8A-5D0F252749B1}" type="presParOf" srcId="{FE37882E-D3FD-4AC9-B7C9-3392421AB7D0}" destId="{2ECDE496-E7B7-48A4-94F5-142A3845510C}" srcOrd="6" destOrd="0" presId="urn:microsoft.com/office/officeart/2005/8/layout/vList2"/>
    <dgm:cxn modelId="{54F74214-4BC4-477B-AF81-948DA0641F62}" type="presParOf" srcId="{FE37882E-D3FD-4AC9-B7C9-3392421AB7D0}" destId="{AE0E7A7E-7383-4B0C-9A9D-09036D2D51F9}" srcOrd="7" destOrd="0" presId="urn:microsoft.com/office/officeart/2005/8/layout/vList2"/>
    <dgm:cxn modelId="{3ADD8F60-A3E8-48DF-831F-5C0B7BC2FC5D}" type="presParOf" srcId="{FE37882E-D3FD-4AC9-B7C9-3392421AB7D0}" destId="{E9478D0F-42C6-47D5-98AF-185E78B68E25}" srcOrd="8" destOrd="0" presId="urn:microsoft.com/office/officeart/2005/8/layout/vList2"/>
    <dgm:cxn modelId="{081EFE05-B6DB-4745-A523-F183642ABF22}" type="presParOf" srcId="{FE37882E-D3FD-4AC9-B7C9-3392421AB7D0}" destId="{DAA27759-1D47-4835-8387-52F8FCA48B87}" srcOrd="9" destOrd="0" presId="urn:microsoft.com/office/officeart/2005/8/layout/vList2"/>
    <dgm:cxn modelId="{8390ECE3-72DB-477C-ABF2-02176BD4F37B}" type="presParOf" srcId="{FE37882E-D3FD-4AC9-B7C9-3392421AB7D0}" destId="{FDD18564-AFFE-4B05-890D-06FD73104879}" srcOrd="10" destOrd="0" presId="urn:microsoft.com/office/officeart/2005/8/layout/vList2"/>
    <dgm:cxn modelId="{1005C2E3-1884-4E54-9555-D6CED7D65F7E}" type="presParOf" srcId="{FE37882E-D3FD-4AC9-B7C9-3392421AB7D0}" destId="{BF991F43-D49F-493D-A95B-5D36DAFF620A}" srcOrd="11" destOrd="0" presId="urn:microsoft.com/office/officeart/2005/8/layout/vList2"/>
    <dgm:cxn modelId="{E2336675-1C02-4B9C-BD73-5410DA32053F}" type="presParOf" srcId="{FE37882E-D3FD-4AC9-B7C9-3392421AB7D0}" destId="{F487D6A5-69D0-402E-AAB5-9F4E1DBAD960}" srcOrd="12" destOrd="0" presId="urn:microsoft.com/office/officeart/2005/8/layout/vList2"/>
    <dgm:cxn modelId="{D88489A2-4394-4595-BB28-9E3394E6D218}" type="presParOf" srcId="{FE37882E-D3FD-4AC9-B7C9-3392421AB7D0}" destId="{34432961-C602-4ACF-873C-5408C0189CED}" srcOrd="13" destOrd="0" presId="urn:microsoft.com/office/officeart/2005/8/layout/vList2"/>
    <dgm:cxn modelId="{DDC673DC-91CD-442B-B4F0-FEC5CADEAD7F}" type="presParOf" srcId="{FE37882E-D3FD-4AC9-B7C9-3392421AB7D0}" destId="{2389E0B6-F151-44BF-88AE-D89615A7839B}" srcOrd="14" destOrd="0" presId="urn:microsoft.com/office/officeart/2005/8/layout/vList2"/>
    <dgm:cxn modelId="{CCF78565-80BF-46B3-A5CA-8ED61F323171}" type="presParOf" srcId="{FE37882E-D3FD-4AC9-B7C9-3392421AB7D0}" destId="{8C17D01B-627A-4A67-9CD4-BEEF18FD6E58}" srcOrd="15" destOrd="0" presId="urn:microsoft.com/office/officeart/2005/8/layout/vList2"/>
    <dgm:cxn modelId="{604B9A6C-9450-40A2-A856-3661A98842D5}" type="presParOf" srcId="{FE37882E-D3FD-4AC9-B7C9-3392421AB7D0}" destId="{CF93DDEB-7507-4041-9A68-C14D3FFE4C54}" srcOrd="16" destOrd="0" presId="urn:microsoft.com/office/officeart/2005/8/layout/vList2"/>
    <dgm:cxn modelId="{2FFE4E38-E205-4D91-8751-C7740B8B680F}" type="presParOf" srcId="{FE37882E-D3FD-4AC9-B7C9-3392421AB7D0}" destId="{88E20B9C-27B4-4013-9C6A-32870EB46A8F}" srcOrd="17" destOrd="0" presId="urn:microsoft.com/office/officeart/2005/8/layout/vList2"/>
    <dgm:cxn modelId="{09F3D26F-3A0D-454E-9DD2-35AC5DC1A4EE}" type="presParOf" srcId="{FE37882E-D3FD-4AC9-B7C9-3392421AB7D0}" destId="{76A4D557-A2DE-442C-B18E-079A8D0EA8F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5D0289-F5A7-4D37-9AD6-BB3EC780C426}" type="doc">
      <dgm:prSet loTypeId="urn:microsoft.com/office/officeart/2005/8/layout/vList2" loCatId="list" qsTypeId="urn:microsoft.com/office/officeart/2005/8/quickstyle/3d1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2FAEDD83-FF70-462A-8BBE-DC1601F05340}">
      <dgm:prSet/>
      <dgm:spPr/>
      <dgm:t>
        <a:bodyPr/>
        <a:lstStyle/>
        <a:p>
          <a:pPr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File Transfer Protocol(FTP)</a:t>
          </a:r>
        </a:p>
      </dgm:t>
    </dgm:pt>
    <dgm:pt modelId="{E9452BF2-52C1-4430-A322-D073A2AF5AD7}" type="parTrans" cxnId="{0805962C-9945-4B95-A2CD-2FDB22463967}">
      <dgm:prSet/>
      <dgm:spPr/>
      <dgm:t>
        <a:bodyPr/>
        <a:lstStyle/>
        <a:p>
          <a:endParaRPr lang="en-US"/>
        </a:p>
      </dgm:t>
    </dgm:pt>
    <dgm:pt modelId="{E5ED2050-2563-4D84-96A5-73553D227FBC}" type="sibTrans" cxnId="{0805962C-9945-4B95-A2CD-2FDB22463967}">
      <dgm:prSet/>
      <dgm:spPr/>
      <dgm:t>
        <a:bodyPr/>
        <a:lstStyle/>
        <a:p>
          <a:endParaRPr lang="en-US"/>
        </a:p>
      </dgm:t>
    </dgm:pt>
    <dgm:pt modelId="{CF3865EC-F3A8-4075-8699-8EAAEDEB71F1}">
      <dgm:prSet/>
      <dgm:spPr/>
      <dgm:t>
        <a:bodyPr/>
        <a:lstStyle/>
        <a:p>
          <a:pPr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World Wide Web</a:t>
          </a:r>
        </a:p>
      </dgm:t>
    </dgm:pt>
    <dgm:pt modelId="{E09A0396-C37A-47BE-9B3B-9E1F34561406}" type="parTrans" cxnId="{E176A766-5E3A-4568-B8C4-18F6F1DAD6A5}">
      <dgm:prSet/>
      <dgm:spPr/>
      <dgm:t>
        <a:bodyPr/>
        <a:lstStyle/>
        <a:p>
          <a:endParaRPr lang="en-US"/>
        </a:p>
      </dgm:t>
    </dgm:pt>
    <dgm:pt modelId="{EC37D8B6-DEA9-49CC-90B8-33932ED8457B}" type="sibTrans" cxnId="{E176A766-5E3A-4568-B8C4-18F6F1DAD6A5}">
      <dgm:prSet/>
      <dgm:spPr/>
      <dgm:t>
        <a:bodyPr/>
        <a:lstStyle/>
        <a:p>
          <a:endParaRPr lang="en-US"/>
        </a:p>
      </dgm:t>
    </dgm:pt>
    <dgm:pt modelId="{26FE7109-6B18-4054-88AD-9EEBA8A11E8B}">
      <dgm:prSet/>
      <dgm:spPr/>
      <dgm:t>
        <a:bodyPr/>
        <a:lstStyle/>
        <a:p>
          <a:pPr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Remote Login(TELNET)</a:t>
          </a:r>
        </a:p>
      </dgm:t>
    </dgm:pt>
    <dgm:pt modelId="{3511D615-FCDD-4E5A-BD2D-917BEDC24F23}" type="parTrans" cxnId="{DC61E937-E852-48D6-B82C-7AD47E437FCE}">
      <dgm:prSet/>
      <dgm:spPr/>
      <dgm:t>
        <a:bodyPr/>
        <a:lstStyle/>
        <a:p>
          <a:endParaRPr lang="en-US"/>
        </a:p>
      </dgm:t>
    </dgm:pt>
    <dgm:pt modelId="{7E532721-EB65-43D7-BB44-66845E9F1E40}" type="sibTrans" cxnId="{DC61E937-E852-48D6-B82C-7AD47E437FCE}">
      <dgm:prSet/>
      <dgm:spPr/>
      <dgm:t>
        <a:bodyPr/>
        <a:lstStyle/>
        <a:p>
          <a:endParaRPr lang="en-US"/>
        </a:p>
      </dgm:t>
    </dgm:pt>
    <dgm:pt modelId="{397B09BD-C662-4EE4-A7B5-D6C5A47ADAA6}">
      <dgm:prSet/>
      <dgm:spPr/>
      <dgm:t>
        <a:bodyPr/>
        <a:lstStyle/>
        <a:p>
          <a:pPr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Static and Dynamic Web Pages</a:t>
          </a:r>
        </a:p>
      </dgm:t>
    </dgm:pt>
    <dgm:pt modelId="{1117A985-FE01-4C6C-A48D-FE8C90E9F3B3}" type="parTrans" cxnId="{31C4C235-1B31-44D9-913A-612F50A6A440}">
      <dgm:prSet/>
      <dgm:spPr/>
      <dgm:t>
        <a:bodyPr/>
        <a:lstStyle/>
        <a:p>
          <a:endParaRPr lang="en-US"/>
        </a:p>
      </dgm:t>
    </dgm:pt>
    <dgm:pt modelId="{D1CC79DD-32C4-43F3-A242-7DBCF106F770}" type="sibTrans" cxnId="{31C4C235-1B31-44D9-913A-612F50A6A440}">
      <dgm:prSet/>
      <dgm:spPr/>
      <dgm:t>
        <a:bodyPr/>
        <a:lstStyle/>
        <a:p>
          <a:endParaRPr lang="en-US"/>
        </a:p>
      </dgm:t>
    </dgm:pt>
    <dgm:pt modelId="{9A82F546-D172-4BE4-A35A-BFD9AA838E54}">
      <dgm:prSet/>
      <dgm:spPr/>
      <dgm:t>
        <a:bodyPr/>
        <a:lstStyle/>
        <a:p>
          <a:pPr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Search Engines</a:t>
          </a:r>
        </a:p>
      </dgm:t>
    </dgm:pt>
    <dgm:pt modelId="{A4DD6012-74CA-4E75-8D96-86C0426F7B38}" type="parTrans" cxnId="{C89E67B7-F020-4E8A-B519-E2ABEE3B3E61}">
      <dgm:prSet/>
      <dgm:spPr/>
      <dgm:t>
        <a:bodyPr/>
        <a:lstStyle/>
        <a:p>
          <a:endParaRPr lang="en-US"/>
        </a:p>
      </dgm:t>
    </dgm:pt>
    <dgm:pt modelId="{558B582B-5737-484B-A387-48C3DFC874A1}" type="sibTrans" cxnId="{C89E67B7-F020-4E8A-B519-E2ABEE3B3E61}">
      <dgm:prSet/>
      <dgm:spPr/>
      <dgm:t>
        <a:bodyPr/>
        <a:lstStyle/>
        <a:p>
          <a:endParaRPr lang="en-US"/>
        </a:p>
      </dgm:t>
    </dgm:pt>
    <dgm:pt modelId="{CD66C665-AA0B-4288-939B-FBE338FD1E41}">
      <dgm:prSet/>
      <dgm:spPr/>
      <dgm:t>
        <a:bodyPr/>
        <a:lstStyle/>
        <a:p>
          <a:pPr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E-commerce</a:t>
          </a:r>
          <a:r>
            <a:rPr lang="en-US" dirty="0"/>
            <a:t> </a:t>
          </a:r>
        </a:p>
      </dgm:t>
    </dgm:pt>
    <dgm:pt modelId="{ECCDD838-8F0F-40CD-8239-7C38513E853A}" type="parTrans" cxnId="{1EABBD65-5189-49B1-BE3E-24485F9950EF}">
      <dgm:prSet/>
      <dgm:spPr/>
      <dgm:t>
        <a:bodyPr/>
        <a:lstStyle/>
        <a:p>
          <a:endParaRPr lang="en-US"/>
        </a:p>
      </dgm:t>
    </dgm:pt>
    <dgm:pt modelId="{2C0A8E21-EE74-4CCC-9CA3-77132599004B}" type="sibTrans" cxnId="{1EABBD65-5189-49B1-BE3E-24485F9950EF}">
      <dgm:prSet/>
      <dgm:spPr/>
      <dgm:t>
        <a:bodyPr/>
        <a:lstStyle/>
        <a:p>
          <a:endParaRPr lang="en-US"/>
        </a:p>
      </dgm:t>
    </dgm:pt>
    <dgm:pt modelId="{0061A57F-16B8-480F-AFF9-BFA898DBDF0B}">
      <dgm:prSet/>
      <dgm:spPr/>
      <dgm:t>
        <a:bodyPr/>
        <a:lstStyle/>
        <a:p>
          <a:pPr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E-governance</a:t>
          </a:r>
        </a:p>
      </dgm:t>
    </dgm:pt>
    <dgm:pt modelId="{FBF3E631-C46B-4678-86D7-9493E91BE3D2}" type="parTrans" cxnId="{00A335CA-3304-435D-AAC5-EECB09533298}">
      <dgm:prSet/>
      <dgm:spPr/>
      <dgm:t>
        <a:bodyPr/>
        <a:lstStyle/>
        <a:p>
          <a:endParaRPr lang="en-US"/>
        </a:p>
      </dgm:t>
    </dgm:pt>
    <dgm:pt modelId="{32CC24E6-3399-4454-942D-FE1538DF4B1A}" type="sibTrans" cxnId="{00A335CA-3304-435D-AAC5-EECB09533298}">
      <dgm:prSet/>
      <dgm:spPr/>
      <dgm:t>
        <a:bodyPr/>
        <a:lstStyle/>
        <a:p>
          <a:endParaRPr lang="en-US"/>
        </a:p>
      </dgm:t>
    </dgm:pt>
    <dgm:pt modelId="{F952342F-2672-4DC8-AB19-C69EDF20AA97}">
      <dgm:prSet custT="1"/>
      <dgm:spPr/>
      <dgm:t>
        <a:bodyPr/>
        <a:lstStyle/>
        <a:p>
          <a:pPr rtl="0"/>
          <a:r>
            <a:rPr lang="en-US" sz="2800" b="1" dirty="0">
              <a:solidFill>
                <a:schemeClr val="accent2">
                  <a:lumMod val="50000"/>
                </a:schemeClr>
              </a:solidFill>
            </a:rPr>
            <a:t>Smart</a:t>
          </a:r>
          <a:r>
            <a:rPr lang="en-US" sz="2000" b="1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2800" b="1" dirty="0">
              <a:solidFill>
                <a:schemeClr val="accent2">
                  <a:lumMod val="50000"/>
                </a:schemeClr>
              </a:solidFill>
            </a:rPr>
            <a:t>City</a:t>
          </a:r>
          <a:endParaRPr lang="en-US" sz="2000" b="1" dirty="0">
            <a:solidFill>
              <a:schemeClr val="accent2">
                <a:lumMod val="50000"/>
              </a:schemeClr>
            </a:solidFill>
          </a:endParaRPr>
        </a:p>
      </dgm:t>
    </dgm:pt>
    <dgm:pt modelId="{FD8FB544-4AC5-4E84-9041-343705F10B1F}" type="parTrans" cxnId="{6B7EC49E-4AEC-4430-9424-BD341A0EBBFB}">
      <dgm:prSet/>
      <dgm:spPr/>
      <dgm:t>
        <a:bodyPr/>
        <a:lstStyle/>
        <a:p>
          <a:endParaRPr lang="en-US"/>
        </a:p>
      </dgm:t>
    </dgm:pt>
    <dgm:pt modelId="{0FDB5A5D-36C5-40DD-9BD5-9FE13BF75E01}" type="sibTrans" cxnId="{6B7EC49E-4AEC-4430-9424-BD341A0EBBFB}">
      <dgm:prSet/>
      <dgm:spPr/>
      <dgm:t>
        <a:bodyPr/>
        <a:lstStyle/>
        <a:p>
          <a:endParaRPr lang="en-US"/>
        </a:p>
      </dgm:t>
    </dgm:pt>
    <dgm:pt modelId="{4DA9D91E-D966-402A-B81B-CA05D9DB9325}">
      <dgm:prSet/>
      <dgm:spPr/>
      <dgm:t>
        <a:bodyPr/>
        <a:lstStyle/>
        <a:p>
          <a:pPr rtl="0"/>
          <a:r>
            <a:rPr lang="en-US" b="1" dirty="0">
              <a:solidFill>
                <a:schemeClr val="accent2">
                  <a:lumMod val="50000"/>
                </a:schemeClr>
              </a:solidFill>
            </a:rPr>
            <a:t>Censorship and Privacy</a:t>
          </a:r>
        </a:p>
      </dgm:t>
    </dgm:pt>
    <dgm:pt modelId="{30CC0931-E0C6-40BC-8166-4A02CD31E367}" type="parTrans" cxnId="{10E0535A-723E-4BF0-8F0E-ABAAF54C6569}">
      <dgm:prSet/>
      <dgm:spPr/>
      <dgm:t>
        <a:bodyPr/>
        <a:lstStyle/>
        <a:p>
          <a:endParaRPr lang="en-US"/>
        </a:p>
      </dgm:t>
    </dgm:pt>
    <dgm:pt modelId="{49E203D2-AA10-49EC-A6FB-7B74302E09C9}" type="sibTrans" cxnId="{10E0535A-723E-4BF0-8F0E-ABAAF54C6569}">
      <dgm:prSet/>
      <dgm:spPr/>
      <dgm:t>
        <a:bodyPr/>
        <a:lstStyle/>
        <a:p>
          <a:endParaRPr lang="en-US"/>
        </a:p>
      </dgm:t>
    </dgm:pt>
    <dgm:pt modelId="{BD448EA6-4478-4186-9A7A-5881DA331FB4}" type="pres">
      <dgm:prSet presAssocID="{5D5D0289-F5A7-4D37-9AD6-BB3EC780C4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8C6D3D-89C3-4985-A6FB-DA71D3633C30}" type="pres">
      <dgm:prSet presAssocID="{2FAEDD83-FF70-462A-8BBE-DC1601F05340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7B5E4-2233-481A-A4CD-C69E349BA549}" type="pres">
      <dgm:prSet presAssocID="{E5ED2050-2563-4D84-96A5-73553D227FBC}" presName="spacer" presStyleCnt="0"/>
      <dgm:spPr/>
    </dgm:pt>
    <dgm:pt modelId="{6C7EE749-88D5-4521-8E8E-44B438AC55D1}" type="pres">
      <dgm:prSet presAssocID="{CF3865EC-F3A8-4075-8699-8EAAEDEB71F1}" presName="parentText" presStyleLbl="node1" presStyleIdx="1" presStyleCnt="9" custLinFactNeighborY="20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F4EA4-FA94-4F3D-8F48-ED4CBABBEEFD}" type="pres">
      <dgm:prSet presAssocID="{EC37D8B6-DEA9-49CC-90B8-33932ED8457B}" presName="spacer" presStyleCnt="0"/>
      <dgm:spPr/>
    </dgm:pt>
    <dgm:pt modelId="{222E44DA-B964-4EEB-A803-39B68FA45069}" type="pres">
      <dgm:prSet presAssocID="{26FE7109-6B18-4054-88AD-9EEBA8A11E8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06E26-379C-4057-8661-8F524070F864}" type="pres">
      <dgm:prSet presAssocID="{7E532721-EB65-43D7-BB44-66845E9F1E40}" presName="spacer" presStyleCnt="0"/>
      <dgm:spPr/>
    </dgm:pt>
    <dgm:pt modelId="{E62A889B-913D-46DD-8320-FCECC458F662}" type="pres">
      <dgm:prSet presAssocID="{397B09BD-C662-4EE4-A7B5-D6C5A47ADAA6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C5568-B7CE-4BEA-92A4-E52CDFD04402}" type="pres">
      <dgm:prSet presAssocID="{D1CC79DD-32C4-43F3-A242-7DBCF106F770}" presName="spacer" presStyleCnt="0"/>
      <dgm:spPr/>
    </dgm:pt>
    <dgm:pt modelId="{72CD4F73-EE37-4E5C-8876-62DA0F948142}" type="pres">
      <dgm:prSet presAssocID="{9A82F546-D172-4BE4-A35A-BFD9AA838E54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9C61E-3127-47A1-9974-F4C70232B617}" type="pres">
      <dgm:prSet presAssocID="{558B582B-5737-484B-A387-48C3DFC874A1}" presName="spacer" presStyleCnt="0"/>
      <dgm:spPr/>
    </dgm:pt>
    <dgm:pt modelId="{8AEC916B-A322-4A15-888C-0B4340FEC733}" type="pres">
      <dgm:prSet presAssocID="{CD66C665-AA0B-4288-939B-FBE338FD1E41}" presName="parentText" presStyleLbl="node1" presStyleIdx="5" presStyleCnt="9" custLinFactNeighborY="-43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0B884-F4E1-41A6-B3E0-A6CD73BBF113}" type="pres">
      <dgm:prSet presAssocID="{2C0A8E21-EE74-4CCC-9CA3-77132599004B}" presName="spacer" presStyleCnt="0"/>
      <dgm:spPr/>
    </dgm:pt>
    <dgm:pt modelId="{685FA0BC-3682-41D8-A783-E6F89DA35955}" type="pres">
      <dgm:prSet presAssocID="{0061A57F-16B8-480F-AFF9-BFA898DBDF0B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8B643-45E4-4B7A-A2ED-4A3275C44C85}" type="pres">
      <dgm:prSet presAssocID="{32CC24E6-3399-4454-942D-FE1538DF4B1A}" presName="spacer" presStyleCnt="0"/>
      <dgm:spPr/>
    </dgm:pt>
    <dgm:pt modelId="{26C49E57-915E-46E1-957B-0EFDF233669D}" type="pres">
      <dgm:prSet presAssocID="{F952342F-2672-4DC8-AB19-C69EDF20AA97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35E43-6A38-4BE0-A3AA-F6FBD1B54958}" type="pres">
      <dgm:prSet presAssocID="{0FDB5A5D-36C5-40DD-9BD5-9FE13BF75E01}" presName="spacer" presStyleCnt="0"/>
      <dgm:spPr/>
    </dgm:pt>
    <dgm:pt modelId="{46489E26-F078-409E-AA20-F4172783C7EA}" type="pres">
      <dgm:prSet presAssocID="{4DA9D91E-D966-402A-B81B-CA05D9DB9325}" presName="parentText" presStyleLbl="node1" presStyleIdx="8" presStyleCnt="9" custLinFactY="5500" custLinFactNeighborX="-1018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05962C-9945-4B95-A2CD-2FDB22463967}" srcId="{5D5D0289-F5A7-4D37-9AD6-BB3EC780C426}" destId="{2FAEDD83-FF70-462A-8BBE-DC1601F05340}" srcOrd="0" destOrd="0" parTransId="{E9452BF2-52C1-4430-A322-D073A2AF5AD7}" sibTransId="{E5ED2050-2563-4D84-96A5-73553D227FBC}"/>
    <dgm:cxn modelId="{10E0535A-723E-4BF0-8F0E-ABAAF54C6569}" srcId="{5D5D0289-F5A7-4D37-9AD6-BB3EC780C426}" destId="{4DA9D91E-D966-402A-B81B-CA05D9DB9325}" srcOrd="8" destOrd="0" parTransId="{30CC0931-E0C6-40BC-8166-4A02CD31E367}" sibTransId="{49E203D2-AA10-49EC-A6FB-7B74302E09C9}"/>
    <dgm:cxn modelId="{CC418D71-0497-4481-BBDE-2AEE80C4E203}" type="presOf" srcId="{CF3865EC-F3A8-4075-8699-8EAAEDEB71F1}" destId="{6C7EE749-88D5-4521-8E8E-44B438AC55D1}" srcOrd="0" destOrd="0" presId="urn:microsoft.com/office/officeart/2005/8/layout/vList2"/>
    <dgm:cxn modelId="{72FD6191-085F-4CDF-9661-B2022B46F4AA}" type="presOf" srcId="{0061A57F-16B8-480F-AFF9-BFA898DBDF0B}" destId="{685FA0BC-3682-41D8-A783-E6F89DA35955}" srcOrd="0" destOrd="0" presId="urn:microsoft.com/office/officeart/2005/8/layout/vList2"/>
    <dgm:cxn modelId="{492E71FA-AABF-466F-A744-9A8ABC6A849E}" type="presOf" srcId="{CD66C665-AA0B-4288-939B-FBE338FD1E41}" destId="{8AEC916B-A322-4A15-888C-0B4340FEC733}" srcOrd="0" destOrd="0" presId="urn:microsoft.com/office/officeart/2005/8/layout/vList2"/>
    <dgm:cxn modelId="{AE84EC91-C4CF-4900-AF4A-F8FC84B949C8}" type="presOf" srcId="{9A82F546-D172-4BE4-A35A-BFD9AA838E54}" destId="{72CD4F73-EE37-4E5C-8876-62DA0F948142}" srcOrd="0" destOrd="0" presId="urn:microsoft.com/office/officeart/2005/8/layout/vList2"/>
    <dgm:cxn modelId="{31C4C235-1B31-44D9-913A-612F50A6A440}" srcId="{5D5D0289-F5A7-4D37-9AD6-BB3EC780C426}" destId="{397B09BD-C662-4EE4-A7B5-D6C5A47ADAA6}" srcOrd="3" destOrd="0" parTransId="{1117A985-FE01-4C6C-A48D-FE8C90E9F3B3}" sibTransId="{D1CC79DD-32C4-43F3-A242-7DBCF106F770}"/>
    <dgm:cxn modelId="{6B7EC49E-4AEC-4430-9424-BD341A0EBBFB}" srcId="{5D5D0289-F5A7-4D37-9AD6-BB3EC780C426}" destId="{F952342F-2672-4DC8-AB19-C69EDF20AA97}" srcOrd="7" destOrd="0" parTransId="{FD8FB544-4AC5-4E84-9041-343705F10B1F}" sibTransId="{0FDB5A5D-36C5-40DD-9BD5-9FE13BF75E01}"/>
    <dgm:cxn modelId="{00A335CA-3304-435D-AAC5-EECB09533298}" srcId="{5D5D0289-F5A7-4D37-9AD6-BB3EC780C426}" destId="{0061A57F-16B8-480F-AFF9-BFA898DBDF0B}" srcOrd="6" destOrd="0" parTransId="{FBF3E631-C46B-4678-86D7-9493E91BE3D2}" sibTransId="{32CC24E6-3399-4454-942D-FE1538DF4B1A}"/>
    <dgm:cxn modelId="{A678B8A2-3B3E-42B0-B769-E2E18CBDBA47}" type="presOf" srcId="{397B09BD-C662-4EE4-A7B5-D6C5A47ADAA6}" destId="{E62A889B-913D-46DD-8320-FCECC458F662}" srcOrd="0" destOrd="0" presId="urn:microsoft.com/office/officeart/2005/8/layout/vList2"/>
    <dgm:cxn modelId="{DC61E937-E852-48D6-B82C-7AD47E437FCE}" srcId="{5D5D0289-F5A7-4D37-9AD6-BB3EC780C426}" destId="{26FE7109-6B18-4054-88AD-9EEBA8A11E8B}" srcOrd="2" destOrd="0" parTransId="{3511D615-FCDD-4E5A-BD2D-917BEDC24F23}" sibTransId="{7E532721-EB65-43D7-BB44-66845E9F1E40}"/>
    <dgm:cxn modelId="{95D6E7DF-A76F-42C0-BC66-491CD9160FAC}" type="presOf" srcId="{F952342F-2672-4DC8-AB19-C69EDF20AA97}" destId="{26C49E57-915E-46E1-957B-0EFDF233669D}" srcOrd="0" destOrd="0" presId="urn:microsoft.com/office/officeart/2005/8/layout/vList2"/>
    <dgm:cxn modelId="{DEBAD211-8ED0-4501-83D3-99CF31263A01}" type="presOf" srcId="{2FAEDD83-FF70-462A-8BBE-DC1601F05340}" destId="{258C6D3D-89C3-4985-A6FB-DA71D3633C30}" srcOrd="0" destOrd="0" presId="urn:microsoft.com/office/officeart/2005/8/layout/vList2"/>
    <dgm:cxn modelId="{D8E14588-833A-4F57-93AA-E27ED8857EC5}" type="presOf" srcId="{4DA9D91E-D966-402A-B81B-CA05D9DB9325}" destId="{46489E26-F078-409E-AA20-F4172783C7EA}" srcOrd="0" destOrd="0" presId="urn:microsoft.com/office/officeart/2005/8/layout/vList2"/>
    <dgm:cxn modelId="{6447C01C-B81F-493F-93B7-365662CB2B87}" type="presOf" srcId="{26FE7109-6B18-4054-88AD-9EEBA8A11E8B}" destId="{222E44DA-B964-4EEB-A803-39B68FA45069}" srcOrd="0" destOrd="0" presId="urn:microsoft.com/office/officeart/2005/8/layout/vList2"/>
    <dgm:cxn modelId="{E176A766-5E3A-4568-B8C4-18F6F1DAD6A5}" srcId="{5D5D0289-F5A7-4D37-9AD6-BB3EC780C426}" destId="{CF3865EC-F3A8-4075-8699-8EAAEDEB71F1}" srcOrd="1" destOrd="0" parTransId="{E09A0396-C37A-47BE-9B3B-9E1F34561406}" sibTransId="{EC37D8B6-DEA9-49CC-90B8-33932ED8457B}"/>
    <dgm:cxn modelId="{1EABBD65-5189-49B1-BE3E-24485F9950EF}" srcId="{5D5D0289-F5A7-4D37-9AD6-BB3EC780C426}" destId="{CD66C665-AA0B-4288-939B-FBE338FD1E41}" srcOrd="5" destOrd="0" parTransId="{ECCDD838-8F0F-40CD-8239-7C38513E853A}" sibTransId="{2C0A8E21-EE74-4CCC-9CA3-77132599004B}"/>
    <dgm:cxn modelId="{F0B72637-4156-4087-9270-641B4CF0DF8C}" type="presOf" srcId="{5D5D0289-F5A7-4D37-9AD6-BB3EC780C426}" destId="{BD448EA6-4478-4186-9A7A-5881DA331FB4}" srcOrd="0" destOrd="0" presId="urn:microsoft.com/office/officeart/2005/8/layout/vList2"/>
    <dgm:cxn modelId="{C89E67B7-F020-4E8A-B519-E2ABEE3B3E61}" srcId="{5D5D0289-F5A7-4D37-9AD6-BB3EC780C426}" destId="{9A82F546-D172-4BE4-A35A-BFD9AA838E54}" srcOrd="4" destOrd="0" parTransId="{A4DD6012-74CA-4E75-8D96-86C0426F7B38}" sibTransId="{558B582B-5737-484B-A387-48C3DFC874A1}"/>
    <dgm:cxn modelId="{5E929651-09B9-4184-9CBE-A8045711FBDA}" type="presParOf" srcId="{BD448EA6-4478-4186-9A7A-5881DA331FB4}" destId="{258C6D3D-89C3-4985-A6FB-DA71D3633C30}" srcOrd="0" destOrd="0" presId="urn:microsoft.com/office/officeart/2005/8/layout/vList2"/>
    <dgm:cxn modelId="{06F84C35-86BD-4A79-B01C-CD81D4D3F621}" type="presParOf" srcId="{BD448EA6-4478-4186-9A7A-5881DA331FB4}" destId="{69F7B5E4-2233-481A-A4CD-C69E349BA549}" srcOrd="1" destOrd="0" presId="urn:microsoft.com/office/officeart/2005/8/layout/vList2"/>
    <dgm:cxn modelId="{4A2D6D87-ED78-4DF3-A187-6D314F6D2325}" type="presParOf" srcId="{BD448EA6-4478-4186-9A7A-5881DA331FB4}" destId="{6C7EE749-88D5-4521-8E8E-44B438AC55D1}" srcOrd="2" destOrd="0" presId="urn:microsoft.com/office/officeart/2005/8/layout/vList2"/>
    <dgm:cxn modelId="{8C8AFF6E-68F6-4E45-824D-DB360DECC89E}" type="presParOf" srcId="{BD448EA6-4478-4186-9A7A-5881DA331FB4}" destId="{DEAF4EA4-FA94-4F3D-8F48-ED4CBABBEEFD}" srcOrd="3" destOrd="0" presId="urn:microsoft.com/office/officeart/2005/8/layout/vList2"/>
    <dgm:cxn modelId="{71066C27-A178-409C-B7D6-CA0FE84AC18F}" type="presParOf" srcId="{BD448EA6-4478-4186-9A7A-5881DA331FB4}" destId="{222E44DA-B964-4EEB-A803-39B68FA45069}" srcOrd="4" destOrd="0" presId="urn:microsoft.com/office/officeart/2005/8/layout/vList2"/>
    <dgm:cxn modelId="{FF892F30-A894-4D46-BBF6-0D8FE42420A6}" type="presParOf" srcId="{BD448EA6-4478-4186-9A7A-5881DA331FB4}" destId="{46706E26-379C-4057-8661-8F524070F864}" srcOrd="5" destOrd="0" presId="urn:microsoft.com/office/officeart/2005/8/layout/vList2"/>
    <dgm:cxn modelId="{9D53FB9B-FABF-4D96-9B14-B024EBEC4DF8}" type="presParOf" srcId="{BD448EA6-4478-4186-9A7A-5881DA331FB4}" destId="{E62A889B-913D-46DD-8320-FCECC458F662}" srcOrd="6" destOrd="0" presId="urn:microsoft.com/office/officeart/2005/8/layout/vList2"/>
    <dgm:cxn modelId="{9F8242AF-D595-46C7-9409-44B03495FE71}" type="presParOf" srcId="{BD448EA6-4478-4186-9A7A-5881DA331FB4}" destId="{0E6C5568-B7CE-4BEA-92A4-E52CDFD04402}" srcOrd="7" destOrd="0" presId="urn:microsoft.com/office/officeart/2005/8/layout/vList2"/>
    <dgm:cxn modelId="{A93EC629-F1FF-4D4B-ACC7-F5AA00385806}" type="presParOf" srcId="{BD448EA6-4478-4186-9A7A-5881DA331FB4}" destId="{72CD4F73-EE37-4E5C-8876-62DA0F948142}" srcOrd="8" destOrd="0" presId="urn:microsoft.com/office/officeart/2005/8/layout/vList2"/>
    <dgm:cxn modelId="{985EE412-070B-412C-A8FF-D0DEF6CA3FA2}" type="presParOf" srcId="{BD448EA6-4478-4186-9A7A-5881DA331FB4}" destId="{0E79C61E-3127-47A1-9974-F4C70232B617}" srcOrd="9" destOrd="0" presId="urn:microsoft.com/office/officeart/2005/8/layout/vList2"/>
    <dgm:cxn modelId="{C8C6C888-4C5F-4470-BFCC-1CED0CA4BD1D}" type="presParOf" srcId="{BD448EA6-4478-4186-9A7A-5881DA331FB4}" destId="{8AEC916B-A322-4A15-888C-0B4340FEC733}" srcOrd="10" destOrd="0" presId="urn:microsoft.com/office/officeart/2005/8/layout/vList2"/>
    <dgm:cxn modelId="{CE927981-A658-4362-9638-36DFD72D82EC}" type="presParOf" srcId="{BD448EA6-4478-4186-9A7A-5881DA331FB4}" destId="{0CC0B884-F4E1-41A6-B3E0-A6CD73BBF113}" srcOrd="11" destOrd="0" presId="urn:microsoft.com/office/officeart/2005/8/layout/vList2"/>
    <dgm:cxn modelId="{220B197F-284E-4E31-BD99-6ADEA9C11567}" type="presParOf" srcId="{BD448EA6-4478-4186-9A7A-5881DA331FB4}" destId="{685FA0BC-3682-41D8-A783-E6F89DA35955}" srcOrd="12" destOrd="0" presId="urn:microsoft.com/office/officeart/2005/8/layout/vList2"/>
    <dgm:cxn modelId="{A8EE90B7-C5D5-4A9B-9FFD-9FFD81808B2D}" type="presParOf" srcId="{BD448EA6-4478-4186-9A7A-5881DA331FB4}" destId="{A888B643-45E4-4B7A-A2ED-4A3275C44C85}" srcOrd="13" destOrd="0" presId="urn:microsoft.com/office/officeart/2005/8/layout/vList2"/>
    <dgm:cxn modelId="{02DF107E-63B1-4A37-9A42-4AC86E4C45A9}" type="presParOf" srcId="{BD448EA6-4478-4186-9A7A-5881DA331FB4}" destId="{26C49E57-915E-46E1-957B-0EFDF233669D}" srcOrd="14" destOrd="0" presId="urn:microsoft.com/office/officeart/2005/8/layout/vList2"/>
    <dgm:cxn modelId="{5EDE526D-DE29-4B74-A679-ED0A691DA661}" type="presParOf" srcId="{BD448EA6-4478-4186-9A7A-5881DA331FB4}" destId="{72A35E43-6A38-4BE0-A3AA-F6FBD1B54958}" srcOrd="15" destOrd="0" presId="urn:microsoft.com/office/officeart/2005/8/layout/vList2"/>
    <dgm:cxn modelId="{12CE1E4E-CD4C-47D3-9E45-B82ADF9A9105}" type="presParOf" srcId="{BD448EA6-4478-4186-9A7A-5881DA331FB4}" destId="{46489E26-F078-409E-AA20-F4172783C7E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A7910-0C4F-4A88-BA41-F85E9AA2DED8}">
      <dsp:nvSpPr>
        <dsp:cNvPr id="0" name=""/>
        <dsp:cNvSpPr/>
      </dsp:nvSpPr>
      <dsp:spPr>
        <a:xfrm>
          <a:off x="0" y="50039"/>
          <a:ext cx="9144000" cy="608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accent2">
                  <a:lumMod val="50000"/>
                </a:schemeClr>
              </a:solidFill>
            </a:rPr>
            <a:t>Introduction to Internet</a:t>
          </a:r>
        </a:p>
      </dsp:txBody>
      <dsp:txXfrm>
        <a:off x="29700" y="79739"/>
        <a:ext cx="9084600" cy="549000"/>
      </dsp:txXfrm>
    </dsp:sp>
    <dsp:sp modelId="{F1002722-B89C-4041-9608-7BD7046508A6}">
      <dsp:nvSpPr>
        <dsp:cNvPr id="0" name=""/>
        <dsp:cNvSpPr/>
      </dsp:nvSpPr>
      <dsp:spPr>
        <a:xfrm>
          <a:off x="0" y="713625"/>
          <a:ext cx="9144000" cy="608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accent2">
                  <a:lumMod val="50000"/>
                </a:schemeClr>
              </a:solidFill>
            </a:rPr>
            <a:t>History of Internet</a:t>
          </a:r>
        </a:p>
      </dsp:txBody>
      <dsp:txXfrm>
        <a:off x="29700" y="743325"/>
        <a:ext cx="9084600" cy="549000"/>
      </dsp:txXfrm>
    </dsp:sp>
    <dsp:sp modelId="{2661EBF5-FB7B-4B92-8543-6255542DDEEF}">
      <dsp:nvSpPr>
        <dsp:cNvPr id="0" name=""/>
        <dsp:cNvSpPr/>
      </dsp:nvSpPr>
      <dsp:spPr>
        <a:xfrm>
          <a:off x="0" y="1416599"/>
          <a:ext cx="9144000" cy="608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accent2">
                  <a:lumMod val="50000"/>
                </a:schemeClr>
              </a:solidFill>
            </a:rPr>
            <a:t>Internet Architecture</a:t>
          </a:r>
        </a:p>
      </dsp:txBody>
      <dsp:txXfrm>
        <a:off x="29700" y="1446299"/>
        <a:ext cx="9084600" cy="549000"/>
      </dsp:txXfrm>
    </dsp:sp>
    <dsp:sp modelId="{2ECDE496-E7B7-48A4-94F5-142A3845510C}">
      <dsp:nvSpPr>
        <dsp:cNvPr id="0" name=""/>
        <dsp:cNvSpPr/>
      </dsp:nvSpPr>
      <dsp:spPr>
        <a:xfrm>
          <a:off x="0" y="2099879"/>
          <a:ext cx="9144000" cy="608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accent2">
                  <a:lumMod val="50000"/>
                </a:schemeClr>
              </a:solidFill>
            </a:rPr>
            <a:t>Managing the Internet</a:t>
          </a:r>
        </a:p>
      </dsp:txBody>
      <dsp:txXfrm>
        <a:off x="29700" y="2129579"/>
        <a:ext cx="9084600" cy="549000"/>
      </dsp:txXfrm>
    </dsp:sp>
    <dsp:sp modelId="{E9478D0F-42C6-47D5-98AF-185E78B68E25}">
      <dsp:nvSpPr>
        <dsp:cNvPr id="0" name=""/>
        <dsp:cNvSpPr/>
      </dsp:nvSpPr>
      <dsp:spPr>
        <a:xfrm>
          <a:off x="0" y="2783159"/>
          <a:ext cx="9144000" cy="608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 </a:t>
          </a:r>
          <a:r>
            <a:rPr lang="en-US" sz="2600" b="1" kern="1200" dirty="0">
              <a:solidFill>
                <a:schemeClr val="accent2">
                  <a:lumMod val="50000"/>
                </a:schemeClr>
              </a:solidFill>
            </a:rPr>
            <a:t>Connecting to Internet</a:t>
          </a:r>
        </a:p>
      </dsp:txBody>
      <dsp:txXfrm>
        <a:off x="29700" y="2812859"/>
        <a:ext cx="9084600" cy="549000"/>
      </dsp:txXfrm>
    </dsp:sp>
    <dsp:sp modelId="{FDD18564-AFFE-4B05-890D-06FD73104879}">
      <dsp:nvSpPr>
        <dsp:cNvPr id="0" name=""/>
        <dsp:cNvSpPr/>
      </dsp:nvSpPr>
      <dsp:spPr>
        <a:xfrm>
          <a:off x="0" y="3466439"/>
          <a:ext cx="9144000" cy="608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accent2">
                  <a:lumMod val="50000"/>
                </a:schemeClr>
              </a:solidFill>
            </a:rPr>
            <a:t>Internet Connections</a:t>
          </a:r>
        </a:p>
      </dsp:txBody>
      <dsp:txXfrm>
        <a:off x="29700" y="3496139"/>
        <a:ext cx="9084600" cy="549000"/>
      </dsp:txXfrm>
    </dsp:sp>
    <dsp:sp modelId="{F487D6A5-69D0-402E-AAB5-9F4E1DBAD960}">
      <dsp:nvSpPr>
        <dsp:cNvPr id="0" name=""/>
        <dsp:cNvSpPr/>
      </dsp:nvSpPr>
      <dsp:spPr>
        <a:xfrm>
          <a:off x="0" y="4149719"/>
          <a:ext cx="9144000" cy="608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accent2">
                  <a:lumMod val="50000"/>
                </a:schemeClr>
              </a:solidFill>
            </a:rPr>
            <a:t>IP Address and Domain Name System</a:t>
          </a:r>
        </a:p>
      </dsp:txBody>
      <dsp:txXfrm>
        <a:off x="29700" y="4179419"/>
        <a:ext cx="9084600" cy="549000"/>
      </dsp:txXfrm>
    </dsp:sp>
    <dsp:sp modelId="{2389E0B6-F151-44BF-88AE-D89615A7839B}">
      <dsp:nvSpPr>
        <dsp:cNvPr id="0" name=""/>
        <dsp:cNvSpPr/>
      </dsp:nvSpPr>
      <dsp:spPr>
        <a:xfrm>
          <a:off x="0" y="4833000"/>
          <a:ext cx="9144000" cy="608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accent2">
                  <a:lumMod val="50000"/>
                </a:schemeClr>
              </a:solidFill>
            </a:rPr>
            <a:t>Client-Server Architecture</a:t>
          </a:r>
        </a:p>
      </dsp:txBody>
      <dsp:txXfrm>
        <a:off x="29700" y="4862700"/>
        <a:ext cx="9084600" cy="549000"/>
      </dsp:txXfrm>
    </dsp:sp>
    <dsp:sp modelId="{CF93DDEB-7507-4041-9A68-C14D3FFE4C54}">
      <dsp:nvSpPr>
        <dsp:cNvPr id="0" name=""/>
        <dsp:cNvSpPr/>
      </dsp:nvSpPr>
      <dsp:spPr>
        <a:xfrm>
          <a:off x="0" y="5516280"/>
          <a:ext cx="9144000" cy="608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accent2">
                  <a:lumMod val="50000"/>
                </a:schemeClr>
              </a:solidFill>
            </a:rPr>
            <a:t>Hyper Text Transfer Protocol(HTTP)</a:t>
          </a:r>
        </a:p>
      </dsp:txBody>
      <dsp:txXfrm>
        <a:off x="29700" y="5545980"/>
        <a:ext cx="9084600" cy="549000"/>
      </dsp:txXfrm>
    </dsp:sp>
    <dsp:sp modelId="{76A4D557-A2DE-442C-B18E-079A8D0EA8FE}">
      <dsp:nvSpPr>
        <dsp:cNvPr id="0" name=""/>
        <dsp:cNvSpPr/>
      </dsp:nvSpPr>
      <dsp:spPr>
        <a:xfrm>
          <a:off x="0" y="6243435"/>
          <a:ext cx="9144000" cy="608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accent2">
                  <a:lumMod val="50000"/>
                </a:schemeClr>
              </a:solidFill>
            </a:rPr>
            <a:t>Electronic Mail(Email)</a:t>
          </a:r>
        </a:p>
      </dsp:txBody>
      <dsp:txXfrm>
        <a:off x="29700" y="6273135"/>
        <a:ext cx="9084600" cy="54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C6D3D-89C3-4985-A6FB-DA71D3633C30}">
      <dsp:nvSpPr>
        <dsp:cNvPr id="0" name=""/>
        <dsp:cNvSpPr/>
      </dsp:nvSpPr>
      <dsp:spPr>
        <a:xfrm>
          <a:off x="0" y="41220"/>
          <a:ext cx="9144000" cy="678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solidFill>
                <a:schemeClr val="accent2">
                  <a:lumMod val="50000"/>
                </a:schemeClr>
              </a:solidFill>
            </a:rPr>
            <a:t>File Transfer Protocol(FTP)</a:t>
          </a:r>
        </a:p>
      </dsp:txBody>
      <dsp:txXfrm>
        <a:off x="33127" y="74347"/>
        <a:ext cx="9077746" cy="612346"/>
      </dsp:txXfrm>
    </dsp:sp>
    <dsp:sp modelId="{6C7EE749-88D5-4521-8E8E-44B438AC55D1}">
      <dsp:nvSpPr>
        <dsp:cNvPr id="0" name=""/>
        <dsp:cNvSpPr/>
      </dsp:nvSpPr>
      <dsp:spPr>
        <a:xfrm>
          <a:off x="0" y="805049"/>
          <a:ext cx="9144000" cy="678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solidFill>
                <a:schemeClr val="accent2">
                  <a:lumMod val="50000"/>
                </a:schemeClr>
              </a:solidFill>
            </a:rPr>
            <a:t>World Wide Web</a:t>
          </a:r>
        </a:p>
      </dsp:txBody>
      <dsp:txXfrm>
        <a:off x="33127" y="838176"/>
        <a:ext cx="9077746" cy="612346"/>
      </dsp:txXfrm>
    </dsp:sp>
    <dsp:sp modelId="{222E44DA-B964-4EEB-A803-39B68FA45069}">
      <dsp:nvSpPr>
        <dsp:cNvPr id="0" name=""/>
        <dsp:cNvSpPr/>
      </dsp:nvSpPr>
      <dsp:spPr>
        <a:xfrm>
          <a:off x="0" y="1565460"/>
          <a:ext cx="9144000" cy="678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solidFill>
                <a:schemeClr val="accent2">
                  <a:lumMod val="50000"/>
                </a:schemeClr>
              </a:solidFill>
            </a:rPr>
            <a:t>Remote Login(TELNET)</a:t>
          </a:r>
        </a:p>
      </dsp:txBody>
      <dsp:txXfrm>
        <a:off x="33127" y="1598587"/>
        <a:ext cx="9077746" cy="612346"/>
      </dsp:txXfrm>
    </dsp:sp>
    <dsp:sp modelId="{E62A889B-913D-46DD-8320-FCECC458F662}">
      <dsp:nvSpPr>
        <dsp:cNvPr id="0" name=""/>
        <dsp:cNvSpPr/>
      </dsp:nvSpPr>
      <dsp:spPr>
        <a:xfrm>
          <a:off x="0" y="2327580"/>
          <a:ext cx="9144000" cy="678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solidFill>
                <a:schemeClr val="accent2">
                  <a:lumMod val="50000"/>
                </a:schemeClr>
              </a:solidFill>
            </a:rPr>
            <a:t>Static and Dynamic Web Pages</a:t>
          </a:r>
        </a:p>
      </dsp:txBody>
      <dsp:txXfrm>
        <a:off x="33127" y="2360707"/>
        <a:ext cx="9077746" cy="612346"/>
      </dsp:txXfrm>
    </dsp:sp>
    <dsp:sp modelId="{72CD4F73-EE37-4E5C-8876-62DA0F948142}">
      <dsp:nvSpPr>
        <dsp:cNvPr id="0" name=""/>
        <dsp:cNvSpPr/>
      </dsp:nvSpPr>
      <dsp:spPr>
        <a:xfrm>
          <a:off x="0" y="3089700"/>
          <a:ext cx="9144000" cy="678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solidFill>
                <a:schemeClr val="accent2">
                  <a:lumMod val="50000"/>
                </a:schemeClr>
              </a:solidFill>
            </a:rPr>
            <a:t>Search Engines</a:t>
          </a:r>
        </a:p>
      </dsp:txBody>
      <dsp:txXfrm>
        <a:off x="33127" y="3122827"/>
        <a:ext cx="9077746" cy="612346"/>
      </dsp:txXfrm>
    </dsp:sp>
    <dsp:sp modelId="{8AEC916B-A322-4A15-888C-0B4340FEC733}">
      <dsp:nvSpPr>
        <dsp:cNvPr id="0" name=""/>
        <dsp:cNvSpPr/>
      </dsp:nvSpPr>
      <dsp:spPr>
        <a:xfrm>
          <a:off x="0" y="3815124"/>
          <a:ext cx="9144000" cy="678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solidFill>
                <a:schemeClr val="accent2">
                  <a:lumMod val="50000"/>
                </a:schemeClr>
              </a:solidFill>
            </a:rPr>
            <a:t>E-commerce</a:t>
          </a:r>
          <a:r>
            <a:rPr lang="en-US" sz="2900" kern="1200" dirty="0"/>
            <a:t> </a:t>
          </a:r>
        </a:p>
      </dsp:txBody>
      <dsp:txXfrm>
        <a:off x="33127" y="3848251"/>
        <a:ext cx="9077746" cy="612346"/>
      </dsp:txXfrm>
    </dsp:sp>
    <dsp:sp modelId="{685FA0BC-3682-41D8-A783-E6F89DA35955}">
      <dsp:nvSpPr>
        <dsp:cNvPr id="0" name=""/>
        <dsp:cNvSpPr/>
      </dsp:nvSpPr>
      <dsp:spPr>
        <a:xfrm>
          <a:off x="0" y="4613940"/>
          <a:ext cx="9144000" cy="678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solidFill>
                <a:schemeClr val="accent2">
                  <a:lumMod val="50000"/>
                </a:schemeClr>
              </a:solidFill>
            </a:rPr>
            <a:t>E-governance</a:t>
          </a:r>
        </a:p>
      </dsp:txBody>
      <dsp:txXfrm>
        <a:off x="33127" y="4647067"/>
        <a:ext cx="9077746" cy="612346"/>
      </dsp:txXfrm>
    </dsp:sp>
    <dsp:sp modelId="{26C49E57-915E-46E1-957B-0EFDF233669D}">
      <dsp:nvSpPr>
        <dsp:cNvPr id="0" name=""/>
        <dsp:cNvSpPr/>
      </dsp:nvSpPr>
      <dsp:spPr>
        <a:xfrm>
          <a:off x="0" y="5376059"/>
          <a:ext cx="9144000" cy="678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solidFill>
                <a:schemeClr val="accent2">
                  <a:lumMod val="50000"/>
                </a:schemeClr>
              </a:solidFill>
            </a:rPr>
            <a:t>Smart</a:t>
          </a:r>
          <a:r>
            <a:rPr lang="en-US" sz="2000" b="1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2800" b="1" kern="1200" dirty="0">
              <a:solidFill>
                <a:schemeClr val="accent2">
                  <a:lumMod val="50000"/>
                </a:schemeClr>
              </a:solidFill>
            </a:rPr>
            <a:t>City</a:t>
          </a:r>
          <a:endParaRPr lang="en-US" sz="20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33127" y="5409186"/>
        <a:ext cx="9077746" cy="612346"/>
      </dsp:txXfrm>
    </dsp:sp>
    <dsp:sp modelId="{46489E26-F078-409E-AA20-F4172783C7EA}">
      <dsp:nvSpPr>
        <dsp:cNvPr id="0" name=""/>
        <dsp:cNvSpPr/>
      </dsp:nvSpPr>
      <dsp:spPr>
        <a:xfrm>
          <a:off x="0" y="6179400"/>
          <a:ext cx="9144000" cy="678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solidFill>
                <a:schemeClr val="accent2">
                  <a:lumMod val="50000"/>
                </a:schemeClr>
              </a:solidFill>
            </a:rPr>
            <a:t>Censorship and Privacy</a:t>
          </a:r>
        </a:p>
      </dsp:txBody>
      <dsp:txXfrm>
        <a:off x="33127" y="6212527"/>
        <a:ext cx="9077746" cy="612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B7B43-E58D-4A77-B48F-37C46990128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6C2E3-0610-4EB2-9C4E-490B06921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7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6C2E3-0610-4EB2-9C4E-490B069218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038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927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86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21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86025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619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913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12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03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2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29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968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18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84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5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AF216-4CE0-417B-B1B5-FDCE7B651AF3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87CF77-D18A-4475-BA5D-7E0FFB0FF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F3FEF9-C545-104A-D335-66BB70B7ADCA}"/>
              </a:ext>
            </a:extLst>
          </p:cNvPr>
          <p:cNvSpPr/>
          <p:nvPr/>
        </p:nvSpPr>
        <p:spPr>
          <a:xfrm>
            <a:off x="-28575" y="0"/>
            <a:ext cx="9144000" cy="6857999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2514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Internet </a:t>
            </a:r>
            <a:r>
              <a:rPr lang="en-US" sz="5400" b="1" dirty="0" smtClean="0">
                <a:solidFill>
                  <a:srgbClr val="FFFFFF"/>
                </a:solidFill>
              </a:rPr>
              <a:t/>
            </a:r>
            <a:br>
              <a:rPr lang="en-US" sz="5400" b="1" dirty="0" smtClean="0">
                <a:solidFill>
                  <a:srgbClr val="FFFFFF"/>
                </a:solidFill>
              </a:rPr>
            </a:br>
            <a:r>
              <a:rPr lang="en-US" sz="5400" b="1" dirty="0" smtClean="0">
                <a:solidFill>
                  <a:srgbClr val="FFFFFF"/>
                </a:solidFill>
              </a:rPr>
              <a:t>and </a:t>
            </a:r>
            <a:br>
              <a:rPr lang="en-US" sz="5400" b="1" dirty="0" smtClean="0">
                <a:solidFill>
                  <a:srgbClr val="FFFFFF"/>
                </a:solidFill>
              </a:rPr>
            </a:br>
            <a:r>
              <a:rPr lang="en-US" sz="5400" b="1" dirty="0" smtClean="0">
                <a:solidFill>
                  <a:srgbClr val="FFFFFF"/>
                </a:solidFill>
              </a:rPr>
              <a:t>Internet </a:t>
            </a:r>
            <a:r>
              <a:rPr lang="en-US" sz="5400" b="1" dirty="0">
                <a:solidFill>
                  <a:srgbClr val="FFFFFF"/>
                </a:solidFill>
              </a:rPr>
              <a:t>Services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7CC2-E079-1591-EC20-802197F6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4212911" cy="1023938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IP Address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9E134-10A3-E06A-167A-045FEA5DC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3400" y="2209800"/>
            <a:ext cx="4212911" cy="4076700"/>
          </a:xfrm>
        </p:spPr>
        <p:txBody>
          <a:bodyPr>
            <a:normAutofit fontScale="92500"/>
          </a:bodyPr>
          <a:lstStyle/>
          <a:p>
            <a:pPr marL="214313" indent="-21431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eries of numbers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4313" indent="-21431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dentifies devices on network</a:t>
            </a:r>
          </a:p>
          <a:p>
            <a:pPr marL="214313" indent="-21431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label connected to computer network</a:t>
            </a:r>
          </a:p>
          <a:p>
            <a:pPr marL="214313" indent="-21431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Provides location of the host in network</a:t>
            </a:r>
          </a:p>
          <a:p>
            <a:pPr marL="214313" indent="-214313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example address might be 192.158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90A07E-D39F-91DB-9E9D-06104E35520E}"/>
              </a:ext>
            </a:extLst>
          </p:cNvPr>
          <p:cNvCxnSpPr>
            <a:cxnSpLocks/>
          </p:cNvCxnSpPr>
          <p:nvPr/>
        </p:nvCxnSpPr>
        <p:spPr>
          <a:xfrm>
            <a:off x="1371600" y="1600200"/>
            <a:ext cx="3713559" cy="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Placeholder 7" descr="Screen-Shot-2021-10-14-at-12.50.11-PM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219" r="17219"/>
          <a:stretch>
            <a:fillRect/>
          </a:stretch>
        </p:blipFill>
        <p:spPr>
          <a:xfrm>
            <a:off x="0" y="2057400"/>
            <a:ext cx="4267200" cy="3844925"/>
          </a:xfrm>
        </p:spPr>
      </p:pic>
    </p:spTree>
    <p:extLst>
      <p:ext uri="{BB962C8B-B14F-4D97-AF65-F5344CB8AC3E}">
        <p14:creationId xmlns:p14="http://schemas.microsoft.com/office/powerpoint/2010/main" val="1266491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A3569E9-A9EE-7335-0299-A55BF09ECD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4" t="6592" r="8393" b="12088"/>
          <a:stretch/>
        </p:blipFill>
        <p:spPr>
          <a:xfrm>
            <a:off x="5029200" y="838200"/>
            <a:ext cx="3733800" cy="4038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7896E-13C8-3572-7DF6-AD23ED5E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3400"/>
            <a:ext cx="4953000" cy="18288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Domain Name 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System(DNS)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E42FC-E24F-BDD3-8D26-C3EF2E2F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3124200"/>
            <a:ext cx="6347714" cy="451736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Phone book of internet </a:t>
            </a:r>
            <a:endParaRPr lang="en-US" sz="28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 smtClean="0"/>
              <a:t>Hierarchical and decentralized</a:t>
            </a:r>
          </a:p>
          <a:p>
            <a:pPr marL="342900" indent="-342900"/>
            <a:r>
              <a:rPr lang="en-US" sz="2800" dirty="0" smtClean="0"/>
              <a:t>	naming system</a:t>
            </a:r>
            <a:endParaRPr lang="en-US" sz="28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Translates domain names to IP </a:t>
            </a:r>
            <a:r>
              <a:rPr lang="en-US" sz="2800" dirty="0" smtClean="0"/>
              <a:t>address</a:t>
            </a:r>
            <a:endParaRPr lang="en-US" sz="28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/>
              <a:t>Browsers loads internet resources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F95D74-2065-0C43-CB4E-D73B7AFE39B1}"/>
              </a:ext>
            </a:extLst>
          </p:cNvPr>
          <p:cNvCxnSpPr>
            <a:cxnSpLocks/>
          </p:cNvCxnSpPr>
          <p:nvPr/>
        </p:nvCxnSpPr>
        <p:spPr>
          <a:xfrm>
            <a:off x="228600" y="2514600"/>
            <a:ext cx="4648200" cy="1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C463-58E3-AD2D-ABEA-DEFF016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843" y="298404"/>
            <a:ext cx="4800600" cy="190513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Client Server Architecture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7FD76BB-E31B-C96B-3EC8-8F73D91C09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556" r="4667" b="4444"/>
          <a:stretch/>
        </p:blipFill>
        <p:spPr>
          <a:xfrm>
            <a:off x="533400" y="1977204"/>
            <a:ext cx="3352800" cy="23661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7F83C-D573-3612-A7D3-222D659C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8294" y="4191000"/>
            <a:ext cx="6347714" cy="2524991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Emerged in US in early 1980s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Computing model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Delivers and manages resources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Follow common communication protocols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F95D74-2065-0C43-CB4E-D73B7AFE39B1}"/>
              </a:ext>
            </a:extLst>
          </p:cNvPr>
          <p:cNvCxnSpPr>
            <a:cxnSpLocks/>
          </p:cNvCxnSpPr>
          <p:nvPr/>
        </p:nvCxnSpPr>
        <p:spPr>
          <a:xfrm>
            <a:off x="2209800" y="2203535"/>
            <a:ext cx="5334000" cy="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23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1227-7DB1-B258-9A10-FD0A2971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9900"/>
            <a:ext cx="6347714" cy="20574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Hyper Text Transfer Protocol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F5D9CD-8470-C49C-02F3-87C5D2EF61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9" b="7129"/>
          <a:stretch>
            <a:fillRect/>
          </a:stretch>
        </p:blipFill>
        <p:spPr>
          <a:xfrm>
            <a:off x="4343400" y="2438400"/>
            <a:ext cx="3048000" cy="13700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2FAFF-C192-FCB5-70FD-B55E54414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9737" y="3432412"/>
            <a:ext cx="6347714" cy="318898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protocol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Distributes information systems</a:t>
            </a:r>
            <a:endParaRPr lang="en-US" sz="24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exchanging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 on the WWW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transfer the data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Transmits hypertext based documents</a:t>
            </a:r>
          </a:p>
          <a:p>
            <a:pPr algn="l"/>
            <a:endParaRPr lang="en-US" sz="24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sz="24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8E19E4-3E59-799F-DD66-2A9A8F46302E}"/>
              </a:ext>
            </a:extLst>
          </p:cNvPr>
          <p:cNvCxnSpPr>
            <a:cxnSpLocks/>
          </p:cNvCxnSpPr>
          <p:nvPr/>
        </p:nvCxnSpPr>
        <p:spPr>
          <a:xfrm flipV="1">
            <a:off x="381000" y="2286000"/>
            <a:ext cx="5791200" cy="2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94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DDC9-B0F3-810C-5632-BE84FDD8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2819400" cy="1066799"/>
          </a:xfrm>
        </p:spPr>
        <p:txBody>
          <a:bodyPr>
            <a:normAutofit/>
          </a:bodyPr>
          <a:lstStyle/>
          <a:p>
            <a:r>
              <a:rPr lang="en-US" sz="6000" dirty="0"/>
              <a:t>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E-mail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491660F-80B8-9CCA-6322-5DCA1B2F52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4" t="13159" r="9894" b="6677"/>
          <a:stretch/>
        </p:blipFill>
        <p:spPr>
          <a:xfrm>
            <a:off x="4191000" y="51759"/>
            <a:ext cx="4038600" cy="32492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A814D-2ED5-508D-A1CA-F4D13E9D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5854" y="2057400"/>
            <a:ext cx="6347714" cy="386176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Message transfer and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received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Uses computer through </a:t>
            </a:r>
            <a:r>
              <a:rPr lang="en-US" sz="2400" dirty="0" smtClean="0">
                <a:solidFill>
                  <a:schemeClr val="tx1"/>
                </a:solidFill>
              </a:rPr>
              <a:t>network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Use to share photos and videos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Allows sending information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E02C82-514C-7C4B-087D-0F1E86AB789C}"/>
              </a:ext>
            </a:extLst>
          </p:cNvPr>
          <p:cNvCxnSpPr>
            <a:cxnSpLocks/>
          </p:cNvCxnSpPr>
          <p:nvPr/>
        </p:nvCxnSpPr>
        <p:spPr>
          <a:xfrm>
            <a:off x="381000" y="1219199"/>
            <a:ext cx="2819400" cy="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97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DBD2-C3ED-F408-6DA9-435F9F12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08697"/>
            <a:ext cx="8610600" cy="91439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File Transfer Protocol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3C8C1-A564-4CB4-822D-1606A563A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19600" y="1981200"/>
            <a:ext cx="4114800" cy="446810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Allows to transfer multiple </a:t>
            </a:r>
            <a:r>
              <a:rPr lang="en-US" sz="2400" dirty="0" smtClean="0"/>
              <a:t>files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Ability to resume transfer files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</a:pP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If the connection is </a:t>
            </a:r>
            <a:r>
              <a:rPr lang="en-US" sz="2400" dirty="0" smtClean="0"/>
              <a:t>lost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Allows you to schedule transfer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5DD468-D38F-2016-11C4-C65C8AED7357}"/>
              </a:ext>
            </a:extLst>
          </p:cNvPr>
          <p:cNvCxnSpPr>
            <a:cxnSpLocks/>
          </p:cNvCxnSpPr>
          <p:nvPr/>
        </p:nvCxnSpPr>
        <p:spPr>
          <a:xfrm>
            <a:off x="183107" y="1295400"/>
            <a:ext cx="7665493" cy="1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Desktop\Downloads\stock-photo-ftp-file-transfer-protocol-internet-technology-2002732241.jpg"/>
          <p:cNvPicPr>
            <a:picLocks noChangeAspect="1" noChangeArrowheads="1"/>
          </p:cNvPicPr>
          <p:nvPr/>
        </p:nvPicPr>
        <p:blipFill>
          <a:blip r:embed="rId2" cstate="print"/>
          <a:srcRect t="10197" b="10139"/>
          <a:stretch>
            <a:fillRect/>
          </a:stretch>
        </p:blipFill>
        <p:spPr bwMode="auto">
          <a:xfrm>
            <a:off x="-1" y="2057400"/>
            <a:ext cx="4390571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2">
                <a:lumMod val="5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79873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1079-EC9F-58D6-0219-6BF6DD79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28600"/>
            <a:ext cx="2286001" cy="121919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2ED35B9-3441-492B-C12B-917D779F3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" b="2830"/>
          <a:stretch>
            <a:fillRect/>
          </a:stretch>
        </p:blipFill>
        <p:spPr>
          <a:xfrm>
            <a:off x="-381000" y="1989437"/>
            <a:ext cx="4415536" cy="3124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58808-D58B-F2C2-A10D-F3CFFD88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24200" y="1600200"/>
            <a:ext cx="6347714" cy="50292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Abbreviation of World Wide Web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Interlinked hypertext</a:t>
            </a:r>
          </a:p>
          <a:p>
            <a:pPr marL="342900" indent="-342900"/>
            <a:r>
              <a:rPr lang="en-US" sz="2400" dirty="0" smtClean="0">
                <a:solidFill>
                  <a:schemeClr val="tx1"/>
                </a:solidFill>
              </a:rPr>
              <a:t>	 </a:t>
            </a:r>
            <a:r>
              <a:rPr lang="en-US" sz="2400" dirty="0">
                <a:solidFill>
                  <a:schemeClr val="tx1"/>
                </a:solidFill>
              </a:rPr>
              <a:t>document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Dominant software platform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Primary tool to interact on </a:t>
            </a:r>
            <a:r>
              <a:rPr lang="en-US" sz="2400" dirty="0" smtClean="0">
                <a:solidFill>
                  <a:schemeClr val="tx1"/>
                </a:solidFill>
              </a:rPr>
              <a:t>internet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connected system of public webpage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55998F-DD44-5AD5-00AF-CEBC1F324313}"/>
              </a:ext>
            </a:extLst>
          </p:cNvPr>
          <p:cNvCxnSpPr>
            <a:cxnSpLocks/>
          </p:cNvCxnSpPr>
          <p:nvPr/>
        </p:nvCxnSpPr>
        <p:spPr>
          <a:xfrm>
            <a:off x="3048000" y="1447800"/>
            <a:ext cx="2102893" cy="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95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3208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Remote login (TELNET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76400"/>
            <a:ext cx="6347714" cy="50022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Permits user to interact with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program on another computer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Internet’s remote login service is 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	 TELNET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TELNET stands for Terminal </a:t>
            </a:r>
            <a:r>
              <a:rPr lang="en-US" sz="2400" dirty="0" smtClean="0"/>
              <a:t>Network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Protocol that allows you to connect to remote computers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753E6-7FBE-EC3B-534D-E4CC1954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94" y="1676400"/>
            <a:ext cx="3516206" cy="28268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BAC5DA-E271-0901-F6D3-085ECE400AE4}"/>
              </a:ext>
            </a:extLst>
          </p:cNvPr>
          <p:cNvCxnSpPr>
            <a:cxnSpLocks/>
          </p:cNvCxnSpPr>
          <p:nvPr/>
        </p:nvCxnSpPr>
        <p:spPr>
          <a:xfrm>
            <a:off x="533400" y="1066800"/>
            <a:ext cx="6553200" cy="1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1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63000" cy="13208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Static and Dynamic web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pages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47033"/>
          <a:ext cx="8686800" cy="567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 we</a:t>
                      </a:r>
                      <a:r>
                        <a:rPr lang="en-US" baseline="0" dirty="0"/>
                        <a:t>b pages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Dynamic</a:t>
                      </a:r>
                      <a:r>
                        <a:rPr lang="en-US" baseline="0" dirty="0"/>
                        <a:t> web pages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023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Static web pages</a:t>
                      </a:r>
                      <a:r>
                        <a:rPr lang="en-US" sz="2000" baseline="0" dirty="0"/>
                        <a:t> will remain same until someone changes it manually.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Dynamic web pages have the capacity to produce distinctive content for different visitors.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61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Pages are simple to design i</a:t>
                      </a:r>
                      <a:r>
                        <a:rPr lang="en-US" sz="2000" baseline="0" dirty="0"/>
                        <a:t>n terms of complexity.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Pages are complicated to construct.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61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It is written</a:t>
                      </a:r>
                      <a:r>
                        <a:rPr lang="en-US" sz="2000" baseline="0" dirty="0"/>
                        <a:t> in languages such as HTML, JavaScript, CSS, etc.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It is written</a:t>
                      </a:r>
                      <a:r>
                        <a:rPr lang="en-US" sz="2000" baseline="0" dirty="0"/>
                        <a:t> in languages like CGI, AJAX, ASP, ASP.NET, etc.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7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Change of information occurs rarely.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Change of</a:t>
                      </a:r>
                      <a:r>
                        <a:rPr lang="en-US" sz="2000" baseline="0" dirty="0"/>
                        <a:t> information occurs frequently.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261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Static we page takes less time for loading than dynamic</a:t>
                      </a:r>
                      <a:r>
                        <a:rPr lang="en-US" sz="2000" baseline="0" dirty="0"/>
                        <a:t> web page.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Dynamic</a:t>
                      </a:r>
                      <a:r>
                        <a:rPr lang="en-US" sz="2000" baseline="0" dirty="0"/>
                        <a:t> web page takes more time for loading than static web page.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97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 Static web page, database is not used.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 Dynamic</a:t>
                      </a:r>
                      <a:r>
                        <a:rPr lang="en-US" sz="2000" baseline="0" dirty="0"/>
                        <a:t> web page, database is used.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0DC431-758F-9DE0-68DE-E0675A359C46}"/>
              </a:ext>
            </a:extLst>
          </p:cNvPr>
          <p:cNvCxnSpPr>
            <a:cxnSpLocks/>
          </p:cNvCxnSpPr>
          <p:nvPr/>
        </p:nvCxnSpPr>
        <p:spPr>
          <a:xfrm>
            <a:off x="228600" y="990536"/>
            <a:ext cx="7848600" cy="1652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6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6347713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7467600" cy="23352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Software system designed to carry out web </a:t>
            </a:r>
            <a:r>
              <a:rPr lang="en-US" sz="2400" dirty="0" smtClean="0"/>
              <a:t>searches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Helps </a:t>
            </a:r>
            <a:r>
              <a:rPr lang="en-US" sz="2400" dirty="0"/>
              <a:t>to find the information online using </a:t>
            </a:r>
            <a:r>
              <a:rPr lang="en-US" sz="2400" dirty="0" smtClean="0"/>
              <a:t>keyword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Able to return results quickly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Example :Google, Yahoo!, MSN search,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61049-0DEB-3D7E-8904-2A46F7665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454812"/>
            <a:ext cx="4343400" cy="24031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EB7B02-0D7E-3271-D06D-906019E14AEF}"/>
              </a:ext>
            </a:extLst>
          </p:cNvPr>
          <p:cNvCxnSpPr>
            <a:cxnSpLocks/>
          </p:cNvCxnSpPr>
          <p:nvPr/>
        </p:nvCxnSpPr>
        <p:spPr>
          <a:xfrm>
            <a:off x="685800" y="1524000"/>
            <a:ext cx="5257800" cy="1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84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31242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TABLE</a:t>
            </a: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 OF</a:t>
            </a: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CONTENT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347713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6705601" cy="58719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Buying and selling </a:t>
            </a:r>
            <a:r>
              <a:rPr lang="en-US" sz="2400" dirty="0" smtClean="0"/>
              <a:t>of</a:t>
            </a:r>
          </a:p>
          <a:p>
            <a:pPr>
              <a:buNone/>
            </a:pPr>
            <a:r>
              <a:rPr lang="en-US" sz="2400" dirty="0" smtClean="0"/>
              <a:t>	product</a:t>
            </a:r>
            <a:r>
              <a:rPr lang="en-US" sz="2400" dirty="0"/>
              <a:t>, services </a:t>
            </a:r>
            <a:r>
              <a:rPr lang="en-US" sz="2400" dirty="0" smtClean="0"/>
              <a:t>and </a:t>
            </a:r>
          </a:p>
          <a:p>
            <a:pPr>
              <a:buNone/>
            </a:pPr>
            <a:r>
              <a:rPr lang="en-US" sz="2400" dirty="0" smtClean="0"/>
              <a:t>	information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Using </a:t>
            </a:r>
            <a:r>
              <a:rPr lang="en-US" sz="2400" dirty="0"/>
              <a:t>electronic </a:t>
            </a:r>
            <a:r>
              <a:rPr lang="en-US" sz="2400" dirty="0" smtClean="0"/>
              <a:t>media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Conducted </a:t>
            </a:r>
            <a:r>
              <a:rPr lang="en-US" sz="2400" dirty="0"/>
              <a:t>over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computers</a:t>
            </a:r>
            <a:r>
              <a:rPr lang="en-US" sz="2400" dirty="0"/>
              <a:t>, tablets,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smart phones </a:t>
            </a:r>
            <a:r>
              <a:rPr lang="en-US" sz="2400" dirty="0"/>
              <a:t>and other smart </a:t>
            </a:r>
            <a:r>
              <a:rPr lang="en-US" sz="2400" dirty="0" smtClean="0"/>
              <a:t>devices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Anything purchased through </a:t>
            </a:r>
            <a:r>
              <a:rPr lang="en-US" sz="2400" dirty="0" smtClean="0"/>
              <a:t>e-commerce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Example :Amazon, Daraz, </a:t>
            </a:r>
            <a:r>
              <a:rPr lang="en-US" sz="2400" dirty="0" smtClean="0"/>
              <a:t>Sastodeal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39304-7547-176B-53D9-FABBE918E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95400"/>
            <a:ext cx="4826528" cy="28705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1BF580-D886-3F1E-16F3-22395D7E14B8}"/>
              </a:ext>
            </a:extLst>
          </p:cNvPr>
          <p:cNvCxnSpPr>
            <a:cxnSpLocks/>
          </p:cNvCxnSpPr>
          <p:nvPr/>
        </p:nvCxnSpPr>
        <p:spPr>
          <a:xfrm>
            <a:off x="381000" y="1143000"/>
            <a:ext cx="4114800" cy="1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3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6347713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E-governance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7086600" cy="388077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Use </a:t>
            </a:r>
            <a:r>
              <a:rPr lang="en-US" sz="2400" dirty="0" smtClean="0"/>
              <a:t>of ICT </a:t>
            </a:r>
            <a:r>
              <a:rPr lang="en-US" sz="2400" dirty="0"/>
              <a:t>for delivering of government services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B</a:t>
            </a:r>
            <a:r>
              <a:rPr lang="en-US" sz="2400" dirty="0" smtClean="0"/>
              <a:t>enefits </a:t>
            </a:r>
            <a:r>
              <a:rPr lang="en-US" sz="2400" dirty="0"/>
              <a:t>citizens, business partners and </a:t>
            </a:r>
            <a:r>
              <a:rPr lang="en-US" sz="2400" dirty="0" smtClean="0"/>
              <a:t>employees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Provides a relationship between government officials and citizens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Transforms traditional government using ICT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Makes government clear, effective and </a:t>
            </a:r>
            <a:r>
              <a:rPr lang="en-US" sz="2400" dirty="0" smtClean="0"/>
              <a:t>accountable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BA462-034C-4FCD-5D2B-2F05281E92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7620000" cy="1905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392D96-0A7E-9732-66E0-91E774F8EB95}"/>
              </a:ext>
            </a:extLst>
          </p:cNvPr>
          <p:cNvCxnSpPr>
            <a:cxnSpLocks/>
          </p:cNvCxnSpPr>
          <p:nvPr/>
        </p:nvCxnSpPr>
        <p:spPr>
          <a:xfrm>
            <a:off x="914400" y="990600"/>
            <a:ext cx="4419600" cy="1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59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3733801" cy="11949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Smart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86200"/>
            <a:ext cx="7924800" cy="24876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Technologically modern urban areas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Uses different types of electronic methods, voice activation and sensors to collect specific data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City that uses technology to provide services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Solves city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78D13-0B66-85F5-A8F2-4CDA82AE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1" y="1295400"/>
            <a:ext cx="8001000" cy="24384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C8DA26-1F3C-53E6-731D-1543F5B2AD3D}"/>
              </a:ext>
            </a:extLst>
          </p:cNvPr>
          <p:cNvCxnSpPr>
            <a:cxnSpLocks/>
          </p:cNvCxnSpPr>
          <p:nvPr/>
        </p:nvCxnSpPr>
        <p:spPr>
          <a:xfrm>
            <a:off x="1905000" y="1066800"/>
            <a:ext cx="3581400" cy="1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66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364058"/>
            <a:ext cx="6347713" cy="1320800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Censorship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455" y="1474834"/>
            <a:ext cx="5349922" cy="51958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suppression of offensive words, images </a:t>
            </a:r>
            <a:r>
              <a:rPr lang="en-US" sz="2800">
                <a:solidFill>
                  <a:schemeClr val="tx1"/>
                </a:solidFill>
              </a:rPr>
              <a:t>or </a:t>
            </a:r>
            <a:r>
              <a:rPr lang="en-US" sz="2800" smtClean="0">
                <a:solidFill>
                  <a:schemeClr val="tx1"/>
                </a:solidFill>
              </a:rPr>
              <a:t>ideas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Happens due to imposing </a:t>
            </a:r>
            <a:r>
              <a:rPr lang="en-US" sz="2800" dirty="0">
                <a:solidFill>
                  <a:schemeClr val="tx1"/>
                </a:solidFill>
              </a:rPr>
              <a:t>their personal, political or moral values </a:t>
            </a:r>
          </a:p>
          <a:p>
            <a:pPr marL="0" indent="0">
              <a:buFont typeface="Wingdings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Carried out by </a:t>
            </a:r>
            <a:r>
              <a:rPr lang="en-US" sz="2800" dirty="0" smtClean="0">
                <a:solidFill>
                  <a:schemeClr val="tx1"/>
                </a:solidFill>
              </a:rPr>
              <a:t>government  and </a:t>
            </a:r>
            <a:r>
              <a:rPr lang="en-US" sz="2800" dirty="0">
                <a:solidFill>
                  <a:schemeClr val="tx1"/>
                </a:solidFill>
              </a:rPr>
              <a:t>private pressure </a:t>
            </a:r>
            <a:r>
              <a:rPr lang="en-US" sz="2800" dirty="0" smtClean="0">
                <a:solidFill>
                  <a:schemeClr val="tx1"/>
                </a:solidFill>
              </a:rPr>
              <a:t>groups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091DC-7B4C-C171-3CAC-C24B48B93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" y="0"/>
            <a:ext cx="3772832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689AA1-CC9E-5CBA-5002-8F075EFB7B91}"/>
              </a:ext>
            </a:extLst>
          </p:cNvPr>
          <p:cNvCxnSpPr>
            <a:cxnSpLocks/>
          </p:cNvCxnSpPr>
          <p:nvPr/>
        </p:nvCxnSpPr>
        <p:spPr>
          <a:xfrm>
            <a:off x="4038600" y="1219200"/>
            <a:ext cx="3657600" cy="1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76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347713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Privacy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" y="1899692"/>
            <a:ext cx="5070143" cy="39677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Issues involving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unwarranted access of private information</a:t>
            </a:r>
          </a:p>
          <a:p>
            <a:pPr marL="0" indent="0">
              <a:buFont typeface="Wingdings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Privacy issues with data breaches are tracking, hacking and trading</a:t>
            </a:r>
          </a:p>
        </p:txBody>
      </p:sp>
      <p:pic>
        <p:nvPicPr>
          <p:cNvPr id="1026" name="Picture 2" descr="Censorship and Privacy (Our Values - Level 3): Ogden, Charlie:  9780778747314: Books - Amazon">
            <a:extLst>
              <a:ext uri="{FF2B5EF4-FFF2-40B4-BE49-F238E27FC236}">
                <a16:creationId xmlns:a16="http://schemas.microsoft.com/office/drawing/2014/main" id="{8A7BAE41-5639-B407-E724-619D0F23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 bright="-10000"/>
          </a:blip>
          <a:stretch>
            <a:fillRect/>
          </a:stretch>
        </p:blipFill>
        <p:spPr bwMode="auto">
          <a:xfrm>
            <a:off x="5181600" y="0"/>
            <a:ext cx="396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C88311-9E39-E431-055E-84237310C04C}"/>
              </a:ext>
            </a:extLst>
          </p:cNvPr>
          <p:cNvCxnSpPr>
            <a:cxnSpLocks/>
          </p:cNvCxnSpPr>
          <p:nvPr/>
        </p:nvCxnSpPr>
        <p:spPr>
          <a:xfrm>
            <a:off x="457200" y="1143000"/>
            <a:ext cx="4495800" cy="1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9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943600" y="0"/>
            <a:ext cx="32004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TABLE</a:t>
            </a: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 OF</a:t>
            </a: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CONTENT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5720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52578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Global   </a:t>
            </a:r>
            <a:r>
              <a:rPr lang="en-US" sz="2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communication                               system</a:t>
            </a:r>
            <a:endParaRPr lang="en-US" sz="2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Links  </a:t>
            </a:r>
            <a:r>
              <a:rPr lang="en-US" sz="2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computer </a:t>
            </a:r>
          </a:p>
          <a:p>
            <a:pPr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networks</a:t>
            </a:r>
            <a:endParaRPr lang="en-US" sz="2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Network of networks</a:t>
            </a:r>
          </a:p>
          <a:p>
            <a:pPr>
              <a:buFont typeface="Wingdings" pitchFamily="2" charset="2"/>
              <a:buChar char="v"/>
            </a:pPr>
            <a:r>
              <a:rPr lang="en-US" sz="2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Vast range </a:t>
            </a:r>
            <a:r>
              <a:rPr lang="en-US" sz="2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of</a:t>
            </a:r>
          </a:p>
          <a:p>
            <a:pPr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 information resources</a:t>
            </a:r>
          </a:p>
          <a:p>
            <a:pPr>
              <a:buFont typeface="Wingdings" pitchFamily="2" charset="2"/>
              <a:buChar char="v"/>
            </a:pPr>
            <a:r>
              <a:rPr lang="en-US" sz="2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Abbreviation of internetwork</a:t>
            </a:r>
            <a:endParaRPr lang="en-US" sz="2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59475" y="1066799"/>
            <a:ext cx="4036325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 descr="int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contrast="-10000"/>
          </a:blip>
          <a:stretch>
            <a:fillRect/>
          </a:stretch>
        </p:blipFill>
        <p:spPr>
          <a:xfrm>
            <a:off x="3962400" y="1066800"/>
            <a:ext cx="5181600" cy="4495800"/>
          </a:xfrm>
          <a:prstGeom prst="ellipse">
            <a:avLst/>
          </a:prstGeom>
          <a:ln w="63500" cap="rnd">
            <a:solidFill>
              <a:schemeClr val="accent1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i.jpg"/>
          <p:cNvPicPr>
            <a:picLocks noChangeAspect="1"/>
          </p:cNvPicPr>
          <p:nvPr/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0" y="1828800"/>
            <a:ext cx="4762500" cy="5029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347713" cy="1320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History of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44196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900" dirty="0">
                <a:solidFill>
                  <a:schemeClr val="tx1"/>
                </a:solidFill>
              </a:rPr>
              <a:t>ARPANET in 1960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900" dirty="0">
                <a:solidFill>
                  <a:schemeClr val="tx1"/>
                </a:solidFill>
              </a:rPr>
              <a:t>Project of US department of defense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900" dirty="0">
                <a:solidFill>
                  <a:schemeClr val="tx1"/>
                </a:solidFill>
              </a:rPr>
              <a:t>First WAN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000" dirty="0" smtClean="0">
                <a:solidFill>
                  <a:schemeClr val="tx1"/>
                </a:solidFill>
              </a:rPr>
              <a:t>Evolved </a:t>
            </a:r>
            <a:r>
              <a:rPr lang="en-US" sz="2900" dirty="0" smtClean="0">
                <a:solidFill>
                  <a:schemeClr val="tx1"/>
                </a:solidFill>
              </a:rPr>
              <a:t>from ARPANET</a:t>
            </a:r>
            <a:endParaRPr 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900" dirty="0">
                <a:solidFill>
                  <a:schemeClr val="tx1"/>
                </a:solidFill>
              </a:rPr>
              <a:t>Commercialization of internet in 1989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900" dirty="0">
                <a:solidFill>
                  <a:schemeClr val="tx1"/>
                </a:solidFill>
              </a:rPr>
              <a:t>World’s largest network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1143000"/>
            <a:ext cx="5410200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347713" cy="1320800"/>
          </a:xfrm>
          <a:noFill/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Internet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4419600" cy="563880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Meta-network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Congregation of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 distinct network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Interacts with common protocol</a:t>
            </a:r>
            <a:endParaRPr lang="en-US" sz="2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Hierarchical </a:t>
            </a: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architecture</a:t>
            </a:r>
            <a:endParaRPr lang="en-US" sz="2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Includes: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Client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Local 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Regional ISP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Backbone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914400"/>
            <a:ext cx="5791200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 descr="ia.bmp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lum bright="-20000" contrast="20000"/>
          </a:blip>
          <a:stretch>
            <a:fillRect/>
          </a:stretch>
        </p:blipFill>
        <p:spPr>
          <a:xfrm>
            <a:off x="3134476" y="1600200"/>
            <a:ext cx="6009524" cy="4800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781800" cy="762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Managing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4724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3000" dirty="0" smtClean="0"/>
              <a:t>Management not done individually</a:t>
            </a:r>
          </a:p>
          <a:p>
            <a:pPr>
              <a:buNone/>
            </a:pPr>
            <a:endParaRPr lang="en-US" sz="3000" dirty="0" smtClean="0"/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Participation of many organizations</a:t>
            </a:r>
          </a:p>
          <a:p>
            <a:pPr>
              <a:buFont typeface="Wingdings" pitchFamily="2" charset="2"/>
              <a:buChar char="v"/>
            </a:pPr>
            <a:endParaRPr lang="en-US" sz="3000" dirty="0"/>
          </a:p>
          <a:p>
            <a:pPr>
              <a:buFont typeface="Wingdings" pitchFamily="2" charset="2"/>
              <a:buChar char="v"/>
            </a:pPr>
            <a:r>
              <a:rPr lang="en-US" sz="3000" dirty="0"/>
              <a:t>Government bodies of internet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Internet Society(IOSC)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Internet Architecture Board(IAB)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Internet  Engineering  Task Force(IETF)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Internet Engineering Steering Group(IESG)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Internet Research Task Force(IRTF)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Internet Assigned  Number Authority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371600"/>
            <a:ext cx="6400800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705600" cy="762000"/>
          </a:xfrm>
          <a:noFill/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Connecting to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9600" y="1524001"/>
            <a:ext cx="4343400" cy="53340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Connection to access internet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Require to exchange data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Requirements </a:t>
            </a:r>
            <a:r>
              <a:rPr lang="en-US" sz="3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</a:t>
            </a:r>
            <a:r>
              <a:rPr lang="en-US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connection</a:t>
            </a:r>
            <a:endParaRPr lang="en-US" sz="2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Internet service provider (ISP</a:t>
            </a: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Modem</a:t>
            </a:r>
            <a:endParaRPr lang="en-US" sz="2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Router</a:t>
            </a:r>
            <a:endParaRPr lang="en-US" sz="2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TCP/IP enabled computer</a:t>
            </a:r>
          </a:p>
          <a:p>
            <a:pPr lvl="1">
              <a:buFont typeface="Wingdings" pitchFamily="2" charset="2"/>
              <a:buChar char="Ø"/>
            </a:pPr>
            <a:endParaRPr lang="en-US" sz="4500" b="1" dirty="0"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219200"/>
            <a:ext cx="6400800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20" descr="344_01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lum bright="-30000"/>
          </a:blip>
          <a:stretch>
            <a:fillRect/>
          </a:stretch>
        </p:blipFill>
        <p:spPr>
          <a:xfrm>
            <a:off x="0" y="2133600"/>
            <a:ext cx="4876800" cy="42672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CBB-1FA4-8EE8-4881-3626F52F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6248400" cy="10668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Internet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55F89-2A70-1B6F-A4C0-11840B9B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752600"/>
            <a:ext cx="6347714" cy="4648200"/>
          </a:xfrm>
        </p:spPr>
        <p:txBody>
          <a:bodyPr>
            <a:normAutofit fontScale="25000" lnSpcReduction="20000"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</a:rPr>
              <a:t>Based on cost and 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</a:rPr>
              <a:t>bandwidth</a:t>
            </a:r>
          </a:p>
          <a:p>
            <a:pPr marL="171450" indent="-171450">
              <a:buFont typeface="Wingdings" pitchFamily="2" charset="2"/>
              <a:buChar char="v"/>
            </a:pPr>
            <a:endParaRPr lang="en-US" sz="96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US" sz="9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ISPs provide Internet connections of different types</a:t>
            </a:r>
            <a:r>
              <a:rPr lang="en-US" sz="9600" b="0" i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96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Dial-up Access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96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Leased Line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96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Services Digital Network (ISDN)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96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Subscriber Line (DSL)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96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Cable Modem</a:t>
            </a:r>
            <a:endParaRPr lang="en-US" sz="1440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US" sz="4000" dirty="0"/>
              <a:t/>
            </a:r>
            <a:br>
              <a:rPr lang="en-US" sz="4000" dirty="0"/>
            </a:br>
            <a:endParaRPr lang="en-US" sz="2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endParaRPr lang="en-US" sz="180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90A07E-D39F-91DB-9E9D-06104E35520E}"/>
              </a:ext>
            </a:extLst>
          </p:cNvPr>
          <p:cNvCxnSpPr>
            <a:cxnSpLocks/>
          </p:cNvCxnSpPr>
          <p:nvPr/>
        </p:nvCxnSpPr>
        <p:spPr>
          <a:xfrm>
            <a:off x="990600" y="1371600"/>
            <a:ext cx="6019800" cy="2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16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A3407976-D66D-41F5-9B07-1373EA3E143D}" vid="{730F3C49-96EB-4050-956D-0AEF47CAB2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780</Words>
  <Application>Microsoft Office PowerPoint</Application>
  <PresentationFormat>On-screen Show (4:3)</PresentationFormat>
  <Paragraphs>205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Arial</vt:lpstr>
      <vt:lpstr>Calibri</vt:lpstr>
      <vt:lpstr>Trebuchet MS</vt:lpstr>
      <vt:lpstr>Wingdings</vt:lpstr>
      <vt:lpstr>Wingdings 3</vt:lpstr>
      <vt:lpstr>Theme2</vt:lpstr>
      <vt:lpstr>Internet  and  Internet Services</vt:lpstr>
      <vt:lpstr>PowerPoint Presentation</vt:lpstr>
      <vt:lpstr>PowerPoint Presentation</vt:lpstr>
      <vt:lpstr>Introduction</vt:lpstr>
      <vt:lpstr>History of Internet</vt:lpstr>
      <vt:lpstr>Internet Architecture</vt:lpstr>
      <vt:lpstr>Managing the Internet</vt:lpstr>
      <vt:lpstr>Connecting to Internet</vt:lpstr>
      <vt:lpstr>Internet Connection</vt:lpstr>
      <vt:lpstr>IP Address</vt:lpstr>
      <vt:lpstr>Domain Name System(DNS)</vt:lpstr>
      <vt:lpstr>Client Server Architecture</vt:lpstr>
      <vt:lpstr>Hyper Text Transfer Protocol</vt:lpstr>
      <vt:lpstr> E-mail</vt:lpstr>
      <vt:lpstr>File Transfer Protocol</vt:lpstr>
      <vt:lpstr>WWW</vt:lpstr>
      <vt:lpstr>Remote login (TELNET)</vt:lpstr>
      <vt:lpstr>Static and Dynamic web pages</vt:lpstr>
      <vt:lpstr>Search Engines</vt:lpstr>
      <vt:lpstr>E-commerce</vt:lpstr>
      <vt:lpstr>E-governance</vt:lpstr>
      <vt:lpstr>Smart City</vt:lpstr>
      <vt:lpstr>Censorship</vt:lpstr>
      <vt:lpstr>Privacy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Internet and Internet Services</dc:title>
  <dc:creator>Desktop</dc:creator>
  <cp:lastModifiedBy>Nabin Upreti</cp:lastModifiedBy>
  <cp:revision>142</cp:revision>
  <dcterms:created xsi:type="dcterms:W3CDTF">2022-05-22T16:25:34Z</dcterms:created>
  <dcterms:modified xsi:type="dcterms:W3CDTF">2022-06-17T00:53:05Z</dcterms:modified>
</cp:coreProperties>
</file>