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7" r:id="rId10"/>
    <p:sldId id="262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873F6-0478-4F2D-ACA3-8AC70134C0C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9A59B-6790-47E0-99C4-F3F7826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A59B-6790-47E0-99C4-F3F782619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A59B-6790-47E0-99C4-F3F782619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A59B-6790-47E0-99C4-F3F782619E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7FC5B3-7741-476B-8811-494D8A6091B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2161-BABA-4292-97E2-8771F28B8978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7CB9-F54B-4133-A7FD-26D2D5F1ECE0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31A-3319-4FEF-86DE-DA89DD9F07C1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E75-52A0-49D8-BA7D-4680CA91FADA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86DD-0B18-46E0-80E3-B7FAEB234F5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114-F632-4E1A-A7EC-4EE040B1AC2C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8CF8A7-0899-4485-937C-4944E86E0832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BFA3A7-4A7B-4721-95E1-D51197A3799A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06A1-9E41-49E3-8C81-2D9775671B00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659B-0B1B-429D-949E-D9EFC0332B12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6FE1-62BC-4341-9CFA-57FE47BC16FB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4963-7916-4E00-A090-AA204CD5C97D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103-7277-4AE3-8C99-A69A55A81C42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D2A-AF3C-452F-B65C-C2579D4B70F5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6D5F-63C0-4216-9980-A6DA3EF24E30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56A-A170-4F65-85FD-F40E563263B2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E9D30-4C48-4AF6-8100-B30930C9C824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666CED-0136-44FA-9450-31A3A0AF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beeman.com/styles-research-a-big-list-of-question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7590"/>
            <a:ext cx="9144000" cy="2387600"/>
          </a:xfrm>
        </p:spPr>
        <p:txBody>
          <a:bodyPr/>
          <a:lstStyle/>
          <a:p>
            <a:pPr algn="ctr"/>
            <a:r>
              <a:rPr lang="en-US" b="1" dirty="0" smtClean="0">
                <a:latin typeface="Agency FB" panose="020B0503020202020204" pitchFamily="34" charset="0"/>
              </a:rPr>
              <a:t>Presentation on Multimedia and the Web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5190"/>
            <a:ext cx="9144000" cy="2680974"/>
          </a:xfrm>
        </p:spPr>
        <p:txBody>
          <a:bodyPr>
            <a:noAutofit/>
          </a:bodyPr>
          <a:lstStyle/>
          <a:p>
            <a:pPr algn="l"/>
            <a:r>
              <a:rPr lang="en-US" sz="3600" b="1" u="sng" dirty="0" smtClean="0"/>
              <a:t>Prepared by:</a:t>
            </a:r>
          </a:p>
          <a:p>
            <a:pPr algn="l"/>
            <a:r>
              <a:rPr lang="en-US" sz="3600" dirty="0" smtClean="0"/>
              <a:t>Apson Kunwar</a:t>
            </a:r>
          </a:p>
          <a:p>
            <a:pPr algn="l"/>
            <a:r>
              <a:rPr lang="en-US" sz="3600" dirty="0" smtClean="0"/>
              <a:t>Bikas Bhatta</a:t>
            </a:r>
          </a:p>
          <a:p>
            <a:pPr algn="l"/>
            <a:r>
              <a:rPr lang="en-US" sz="3600" dirty="0" smtClean="0"/>
              <a:t>Nabin Upreti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70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Advantages of Multimedia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84322"/>
            <a:ext cx="11012152" cy="43235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Increases learning effectiveness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images, audio, animations and other media which stimulates the brain and </a:t>
            </a:r>
            <a:r>
              <a:rPr lang="en-US" dirty="0" smtClean="0"/>
              <a:t>increases learning 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can identify and solve various problems effectively using multimedia</a:t>
            </a:r>
          </a:p>
          <a:p>
            <a:r>
              <a:rPr lang="en-US" b="1" dirty="0" smtClean="0"/>
              <a:t>Improves </a:t>
            </a:r>
            <a:r>
              <a:rPr lang="en-US" b="1" dirty="0"/>
              <a:t>personal Communication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communication efficiency, effectiveness and </a:t>
            </a:r>
            <a:r>
              <a:rPr lang="en-US" dirty="0" smtClean="0"/>
              <a:t>potential </a:t>
            </a:r>
            <a:r>
              <a:rPr lang="en-US" dirty="0"/>
              <a:t>to communicate message or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b="1" dirty="0"/>
              <a:t>Reduces training costs</a:t>
            </a:r>
            <a:r>
              <a:rPr lang="en-US" dirty="0"/>
              <a:t> 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time it takes to learn and thereby it reduces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reduce the cost of training department in various ways.</a:t>
            </a:r>
          </a:p>
          <a:p>
            <a:r>
              <a:rPr lang="en-US" b="1" dirty="0"/>
              <a:t>Easy to use</a:t>
            </a:r>
            <a:r>
              <a:rPr lang="en-US" dirty="0"/>
              <a:t> : </a:t>
            </a:r>
            <a:endParaRPr lang="en-US" dirty="0" smtClean="0"/>
          </a:p>
          <a:p>
            <a:pPr lvl="1"/>
            <a:r>
              <a:rPr lang="en-US" dirty="0" smtClean="0"/>
              <a:t>Multimedia </a:t>
            </a:r>
            <a:r>
              <a:rPr lang="en-US" dirty="0"/>
              <a:t>is making easier the things let they can easy understand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Content is easy to draft using different types of multimedia.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Disadvantages of Multimedia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052" y="2361960"/>
            <a:ext cx="10809884" cy="4211367"/>
          </a:xfrm>
        </p:spPr>
        <p:txBody>
          <a:bodyPr>
            <a:normAutofit/>
          </a:bodyPr>
          <a:lstStyle/>
          <a:p>
            <a:r>
              <a:rPr lang="en-US" b="1" dirty="0"/>
              <a:t>Misuse of Multimedia</a:t>
            </a:r>
            <a:r>
              <a:rPr lang="en-US" dirty="0"/>
              <a:t> : </a:t>
            </a:r>
            <a:endParaRPr lang="en-US" dirty="0" smtClean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for teachers to monitor students, some students may play games or surfing web pages and may not focus on their studies</a:t>
            </a:r>
          </a:p>
          <a:p>
            <a:r>
              <a:rPr lang="en-US" b="1" dirty="0"/>
              <a:t>Lost in cyberspace</a:t>
            </a:r>
            <a:r>
              <a:rPr lang="en-US" dirty="0"/>
              <a:t> : </a:t>
            </a:r>
            <a:endParaRPr lang="en-US" dirty="0" smtClean="0"/>
          </a:p>
          <a:p>
            <a:pPr lvl="1"/>
            <a:r>
              <a:rPr lang="en-US" dirty="0" smtClean="0"/>
              <a:t>People </a:t>
            </a:r>
            <a:r>
              <a:rPr lang="en-US" dirty="0"/>
              <a:t>may waste their time on surfing unnecessary information on internet and may not focus on important </a:t>
            </a:r>
            <a:r>
              <a:rPr lang="en-US" dirty="0" smtClean="0"/>
              <a:t>issues</a:t>
            </a:r>
            <a:endParaRPr lang="en-US" dirty="0"/>
          </a:p>
          <a:p>
            <a:r>
              <a:rPr lang="en-US" b="1" dirty="0"/>
              <a:t>Non Interactive 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Teachers </a:t>
            </a:r>
            <a:r>
              <a:rPr lang="en-US" dirty="0"/>
              <a:t>teaching students may be more interactive compared to videos or internet teaching students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consuming</a:t>
            </a:r>
            <a:r>
              <a:rPr lang="en-US" dirty="0"/>
              <a:t> : </a:t>
            </a:r>
            <a:endParaRPr lang="en-US" dirty="0" smtClean="0"/>
          </a:p>
          <a:p>
            <a:pPr lvl="1"/>
            <a:r>
              <a:rPr lang="en-US" dirty="0" smtClean="0"/>
              <a:t>Effective </a:t>
            </a:r>
            <a:r>
              <a:rPr lang="en-US" dirty="0"/>
              <a:t>multimedia content takes time while creation.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8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Multimedia in Business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61" y="2198058"/>
            <a:ext cx="11422359" cy="4254499"/>
          </a:xfrm>
        </p:spPr>
        <p:txBody>
          <a:bodyPr>
            <a:noAutofit/>
          </a:bodyPr>
          <a:lstStyle/>
          <a:p>
            <a:r>
              <a:rPr lang="en-US" sz="2000" dirty="0"/>
              <a:t>Today multimedia is very important to promote any time of business easily and effectively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Multimedia </a:t>
            </a:r>
            <a:r>
              <a:rPr lang="en-US" sz="2000" dirty="0"/>
              <a:t>devices such as mobile phones, laptops </a:t>
            </a:r>
            <a:r>
              <a:rPr lang="en-US" sz="2000" dirty="0" smtClean="0"/>
              <a:t>etc. </a:t>
            </a:r>
            <a:r>
              <a:rPr lang="en-US" sz="2000" dirty="0"/>
              <a:t>plays and important role to grow </a:t>
            </a:r>
            <a:r>
              <a:rPr lang="en-US" sz="2000" dirty="0" smtClean="0"/>
              <a:t>business.</a:t>
            </a:r>
            <a:endParaRPr lang="en-US" sz="2000" dirty="0"/>
          </a:p>
          <a:p>
            <a:r>
              <a:rPr lang="en-US" sz="2000" dirty="0"/>
              <a:t>Millions </a:t>
            </a:r>
            <a:r>
              <a:rPr lang="en-US" sz="2000" dirty="0" smtClean="0"/>
              <a:t>of websites on </a:t>
            </a:r>
            <a:r>
              <a:rPr lang="en-US" sz="2000" dirty="0"/>
              <a:t>internet </a:t>
            </a:r>
            <a:r>
              <a:rPr lang="en-US" sz="2000" dirty="0" smtClean="0"/>
              <a:t>reach </a:t>
            </a:r>
            <a:r>
              <a:rPr lang="en-US" sz="2000" dirty="0"/>
              <a:t>end user and grow business.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multimedia anyone can sell their product anywhere in the world on internet.</a:t>
            </a:r>
          </a:p>
          <a:p>
            <a:r>
              <a:rPr lang="en-US" sz="2000" dirty="0"/>
              <a:t>By placing </a:t>
            </a:r>
            <a:r>
              <a:rPr lang="en-US" sz="2000" dirty="0" smtClean="0"/>
              <a:t>Ad </a:t>
            </a:r>
            <a:r>
              <a:rPr lang="en-US" sz="2000" dirty="0"/>
              <a:t>in magazines and newspapers business can be increased effectively. </a:t>
            </a:r>
          </a:p>
          <a:p>
            <a:r>
              <a:rPr lang="en-US" sz="2000" dirty="0" smtClean="0"/>
              <a:t>millions </a:t>
            </a:r>
            <a:r>
              <a:rPr lang="en-US" sz="2000" dirty="0"/>
              <a:t>of people watches </a:t>
            </a:r>
            <a:r>
              <a:rPr lang="en-US" sz="2000" dirty="0" smtClean="0"/>
              <a:t>videos, </a:t>
            </a:r>
            <a:r>
              <a:rPr lang="en-US" sz="2000" dirty="0" smtClean="0"/>
              <a:t>share </a:t>
            </a:r>
            <a:r>
              <a:rPr lang="en-US" sz="2000" dirty="0"/>
              <a:t>product with them within </a:t>
            </a:r>
            <a:r>
              <a:rPr lang="en-US" sz="2000" dirty="0" smtClean="0"/>
              <a:t>seconds</a:t>
            </a:r>
            <a:endParaRPr lang="en-US" sz="2000" dirty="0"/>
          </a:p>
          <a:p>
            <a:r>
              <a:rPr lang="en-US" sz="2000" dirty="0" smtClean="0"/>
              <a:t>Advertising </a:t>
            </a:r>
            <a:r>
              <a:rPr lang="en-US" sz="2000" dirty="0"/>
              <a:t>industry uses multimedia for marketing various products.</a:t>
            </a:r>
          </a:p>
          <a:p>
            <a:r>
              <a:rPr lang="en-US" sz="2000" dirty="0"/>
              <a:t>Various companies making Virtual Games uses multimedia and makes it more attractive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BE4FE2-0277-453A-914C-158DA0A3D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  <a:grayscl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5900" b="11683"/>
          <a:stretch/>
        </p:blipFill>
        <p:spPr>
          <a:xfrm>
            <a:off x="2533647" y="2603500"/>
            <a:ext cx="6069018" cy="3416300"/>
          </a:xfrm>
          <a:prstGeom prst="rect">
            <a:avLst/>
          </a:prstGeom>
        </p:spPr>
      </p:pic>
      <p:pic>
        <p:nvPicPr>
          <p:cNvPr id="8" name="Picture 6" descr="Any Questions Free Stock Photo - Public Domain Pictures">
            <a:extLst>
              <a:ext uri="{FF2B5EF4-FFF2-40B4-BE49-F238E27FC236}">
                <a16:creationId xmlns:a16="http://schemas.microsoft.com/office/drawing/2014/main" id="{C511A939-8B3A-4D05-AB8B-BE39CDEA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81" y="2356338"/>
            <a:ext cx="7449681" cy="43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896197"/>
            <a:ext cx="9715500" cy="75988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51" y="2240014"/>
            <a:ext cx="11135264" cy="36863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Derived from the word “Multi” and “media”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Multi</a:t>
            </a:r>
          </a:p>
          <a:p>
            <a:pPr lvl="2"/>
            <a:r>
              <a:rPr lang="en-US" sz="2000" dirty="0" smtClean="0"/>
              <a:t>Many, multiple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Media</a:t>
            </a:r>
          </a:p>
          <a:p>
            <a:pPr lvl="2"/>
            <a:r>
              <a:rPr lang="en-US" sz="2000" dirty="0" smtClean="0"/>
              <a:t>Distribution tools and information presentation: text, audio, video, animation, graphics, etc. 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Elements of Multimedia </a:t>
            </a:r>
            <a:endParaRPr lang="en-US" sz="48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Animation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2619" y="2603500"/>
            <a:ext cx="5212340" cy="30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41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0080"/>
            <a:ext cx="8761413" cy="1040552"/>
          </a:xfrm>
        </p:spPr>
        <p:txBody>
          <a:bodyPr/>
          <a:lstStyle/>
          <a:p>
            <a:r>
              <a:rPr lang="en-US" sz="4000" b="1" dirty="0" smtClean="0"/>
              <a:t>Elements of Multimedia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771" y="229453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chemeClr val="tx1"/>
                </a:solidFill>
              </a:rPr>
              <a:t>Text</a:t>
            </a:r>
          </a:p>
          <a:p>
            <a:r>
              <a:rPr lang="en-US" dirty="0" smtClean="0"/>
              <a:t>basic </a:t>
            </a:r>
            <a:r>
              <a:rPr lang="en-US" dirty="0"/>
              <a:t>element of </a:t>
            </a:r>
            <a:r>
              <a:rPr lang="en-US" dirty="0" smtClean="0"/>
              <a:t>multimedia, involves </a:t>
            </a:r>
            <a:r>
              <a:rPr lang="en-US" dirty="0"/>
              <a:t>the use </a:t>
            </a:r>
            <a:r>
              <a:rPr lang="en-US" dirty="0" smtClean="0"/>
              <a:t>of text </a:t>
            </a:r>
            <a:r>
              <a:rPr lang="en-US" dirty="0"/>
              <a:t>types, sizes, colors and background </a:t>
            </a:r>
            <a:r>
              <a:rPr lang="en-US" dirty="0" smtClean="0"/>
              <a:t>colors</a:t>
            </a:r>
          </a:p>
          <a:p>
            <a:r>
              <a:rPr lang="en-US" dirty="0" smtClean="0"/>
              <a:t>mostly </a:t>
            </a:r>
            <a:r>
              <a:rPr lang="en-US" dirty="0"/>
              <a:t>use for titles, headlines, menu, paragraph, list etc.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for viewing text files are </a:t>
            </a:r>
            <a:r>
              <a:rPr lang="en-US" i="1" dirty="0"/>
              <a:t>Microsoft </a:t>
            </a:r>
            <a:r>
              <a:rPr lang="en-US" i="1" dirty="0" smtClean="0"/>
              <a:t>Word, Notepad, </a:t>
            </a:r>
            <a:r>
              <a:rPr lang="en-US" i="1" dirty="0"/>
              <a:t>Word pad etc.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Graphics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dirty="0" smtClean="0"/>
              <a:t>digital </a:t>
            </a:r>
            <a:r>
              <a:rPr lang="en-US" dirty="0"/>
              <a:t>representation of non-text information, such as a drawing, chart, or photograph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the multimedia application </a:t>
            </a:r>
            <a:r>
              <a:rPr lang="en-US" dirty="0" smtClean="0"/>
              <a:t>attractive</a:t>
            </a:r>
            <a:endParaRPr lang="en-US" dirty="0"/>
          </a:p>
          <a:p>
            <a:r>
              <a:rPr lang="en-US" dirty="0" smtClean="0"/>
              <a:t>help </a:t>
            </a:r>
            <a:r>
              <a:rPr lang="en-US" dirty="0"/>
              <a:t>to illustrate ideas through still </a:t>
            </a:r>
            <a:r>
              <a:rPr lang="en-US" dirty="0" smtClean="0"/>
              <a:t>pictures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69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Elements of </a:t>
            </a:r>
            <a:r>
              <a:rPr lang="en-US" sz="4000" b="1" dirty="0" smtClean="0"/>
              <a:t>Multimedia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44" y="2318828"/>
            <a:ext cx="10594224" cy="4340764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000" b="1" dirty="0" smtClean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dirty="0" smtClean="0"/>
              <a:t>technology </a:t>
            </a:r>
            <a:r>
              <a:rPr lang="en-US" sz="5000" dirty="0"/>
              <a:t>of electronically capturing, recording, processing, storing, transmitting, and reconstructing a sequence of still images representing scenes in </a:t>
            </a:r>
            <a:r>
              <a:rPr lang="en-US" sz="5000" dirty="0" smtClean="0"/>
              <a:t>motion</a:t>
            </a:r>
            <a:endParaRPr lang="en-US" sz="5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000" dirty="0" smtClean="0"/>
              <a:t>Photographic </a:t>
            </a:r>
            <a:r>
              <a:rPr lang="en-US" sz="5000" dirty="0"/>
              <a:t>images that are played back at speeds of 15 to 30 frames a second and the provide the appearance of full motion</a:t>
            </a:r>
            <a:r>
              <a:rPr lang="en-US" sz="5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dirty="0" smtClean="0"/>
              <a:t>Common file types for Video include AVI, WMV, FLV, MOV, MP4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b="1" dirty="0" smtClean="0">
                <a:solidFill>
                  <a:schemeClr val="tx1"/>
                </a:solidFill>
              </a:rPr>
              <a:t>Audio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900" dirty="0" smtClean="0"/>
              <a:t>related </a:t>
            </a:r>
            <a:r>
              <a:rPr lang="en-US" sz="5900" dirty="0"/>
              <a:t>with recording, playing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900" dirty="0" smtClean="0"/>
              <a:t>increase </a:t>
            </a:r>
            <a:r>
              <a:rPr lang="en-US" sz="5900" dirty="0"/>
              <a:t>the understandability and improves the clarity of the </a:t>
            </a:r>
            <a:r>
              <a:rPr lang="en-US" sz="5900" dirty="0" smtClean="0"/>
              <a:t>concept</a:t>
            </a:r>
            <a:endParaRPr lang="en-US" sz="5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900" dirty="0" smtClean="0"/>
              <a:t>includes </a:t>
            </a:r>
            <a:r>
              <a:rPr lang="en-US" sz="5900" dirty="0"/>
              <a:t>speech, music or any other </a:t>
            </a:r>
            <a:r>
              <a:rPr lang="en-US" sz="5900" dirty="0" smtClean="0"/>
              <a:t>sound</a:t>
            </a:r>
            <a:endParaRPr lang="en-US" sz="59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84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Elements of Multimedia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b="1" dirty="0" smtClean="0">
                <a:solidFill>
                  <a:schemeClr val="tx1"/>
                </a:solidFill>
              </a:rPr>
              <a:t>Animation</a:t>
            </a:r>
            <a:endParaRPr lang="en-US" sz="3500" b="1" dirty="0">
              <a:solidFill>
                <a:schemeClr val="tx1"/>
              </a:solidFill>
            </a:endParaRPr>
          </a:p>
          <a:p>
            <a:r>
              <a:rPr lang="en-US" sz="2400" dirty="0" smtClean="0"/>
              <a:t>rapid </a:t>
            </a:r>
            <a:r>
              <a:rPr lang="en-US" sz="2400" dirty="0"/>
              <a:t>display of a sequence of images of 2-D artwork or model positions in order to create an illusion of </a:t>
            </a:r>
            <a:r>
              <a:rPr lang="en-US" sz="2400" dirty="0" smtClean="0"/>
              <a:t>movement</a:t>
            </a:r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dirty="0"/>
              <a:t>optical illusion of motion due to the phenomenon of persistence of vision, and can be created and demonstrated in a number of </a:t>
            </a:r>
            <a:r>
              <a:rPr lang="en-US" sz="2400" dirty="0" smtClean="0"/>
              <a:t>ways.</a:t>
            </a:r>
            <a:endParaRPr lang="en-US" sz="2400" dirty="0"/>
          </a:p>
          <a:p>
            <a:r>
              <a:rPr lang="en-US" sz="2400" dirty="0" smtClean="0"/>
              <a:t>Entertainment </a:t>
            </a:r>
            <a:r>
              <a:rPr lang="en-US" sz="2400" dirty="0"/>
              <a:t>multimedia titles in general, and children’s titles specifically, rely heavily on </a:t>
            </a:r>
            <a:r>
              <a:rPr lang="en-US" sz="2400" dirty="0" smtClean="0"/>
              <a:t>animation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43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Based Multimedia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314" y="2390140"/>
            <a:ext cx="8825659" cy="3416300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multimedia </a:t>
            </a:r>
            <a:r>
              <a:rPr lang="en-US" dirty="0" smtClean="0"/>
              <a:t>found </a:t>
            </a:r>
            <a:r>
              <a:rPr lang="en-US" dirty="0"/>
              <a:t>within 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display </a:t>
            </a:r>
            <a:r>
              <a:rPr lang="en-US" dirty="0"/>
              <a:t>information requested by the user through </a:t>
            </a:r>
            <a:r>
              <a:rPr lang="en-US" dirty="0" smtClean="0"/>
              <a:t>hyperlinks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used in advertisements, </a:t>
            </a:r>
            <a:r>
              <a:rPr lang="en-US" dirty="0" smtClean="0"/>
              <a:t>informational </a:t>
            </a:r>
            <a:r>
              <a:rPr lang="en-US" dirty="0"/>
              <a:t>videos of available products offered by companies, or as “user- generated content”, such as videos uploaded to YouTube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make information more enjoyable and interesting to a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implemented </a:t>
            </a:r>
            <a:r>
              <a:rPr lang="en-US" dirty="0"/>
              <a:t>in order to spice up a </a:t>
            </a:r>
            <a:r>
              <a:rPr lang="en-US" dirty="0" smtClean="0"/>
              <a:t>web-page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93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Application of Multimedia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052" y="2310201"/>
            <a:ext cx="9524548" cy="3857685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M</a:t>
            </a:r>
            <a:r>
              <a:rPr lang="en-US" sz="2000" dirty="0" smtClean="0"/>
              <a:t>ultimedia in Education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sz="1800" dirty="0" smtClean="0"/>
              <a:t>Teacher deliver course content using different multimedia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sz="1800" dirty="0" smtClean="0"/>
              <a:t>Help student for clear concept and understanding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Multimedia in </a:t>
            </a:r>
            <a:r>
              <a:rPr lang="en-US" sz="2000" dirty="0" smtClean="0"/>
              <a:t>research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dirty="0"/>
              <a:t>, </a:t>
            </a:r>
            <a:r>
              <a:rPr lang="en-US" sz="1600" dirty="0"/>
              <a:t>multimedia is  mainly used for modeling and </a:t>
            </a:r>
            <a:r>
              <a:rPr lang="en-US" sz="1600" dirty="0" smtClean="0"/>
              <a:t>simulation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Multimedia in Entertainment</a:t>
            </a:r>
          </a:p>
          <a:p>
            <a:pPr lvl="1"/>
            <a:r>
              <a:rPr lang="en-US" sz="1800" dirty="0" smtClean="0"/>
              <a:t>Movies</a:t>
            </a:r>
          </a:p>
          <a:p>
            <a:pPr lvl="2"/>
            <a:r>
              <a:rPr lang="en-US" sz="1600" dirty="0" smtClean="0"/>
              <a:t> debugging editing mixing give best output</a:t>
            </a:r>
          </a:p>
          <a:p>
            <a:pPr lvl="1"/>
            <a:r>
              <a:rPr lang="en-US" sz="1800" dirty="0" smtClean="0"/>
              <a:t>Games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of Multimedia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39815"/>
            <a:ext cx="8825659" cy="3979985"/>
          </a:xfrm>
        </p:spPr>
        <p:txBody>
          <a:bodyPr>
            <a:normAutofit/>
          </a:bodyPr>
          <a:lstStyle/>
          <a:p>
            <a:pPr lvl="1">
              <a:buClr>
                <a:srgbClr val="B31166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Multimedia in Business</a:t>
            </a:r>
          </a:p>
          <a:p>
            <a:pPr lvl="1">
              <a:buClr>
                <a:srgbClr val="B31166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Video conferencing</a:t>
            </a:r>
          </a:p>
          <a:p>
            <a:pPr lvl="1">
              <a:buClr>
                <a:srgbClr val="B31166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Marketing and advertisement </a:t>
            </a:r>
            <a:endParaRPr lang="en-US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B31166"/>
              </a:buClr>
            </a:pPr>
            <a:r>
              <a:rPr lang="en-US" dirty="0"/>
              <a:t> </a:t>
            </a:r>
            <a:r>
              <a:rPr lang="en-US" sz="1600" dirty="0"/>
              <a:t>give the product information to their </a:t>
            </a:r>
            <a:r>
              <a:rPr lang="en-US" sz="1600" dirty="0" smtClean="0"/>
              <a:t>customers</a:t>
            </a:r>
          </a:p>
          <a:p>
            <a:pPr lvl="2">
              <a:buClr>
                <a:srgbClr val="B31166"/>
              </a:buClr>
            </a:pPr>
            <a:r>
              <a:rPr lang="en-US" sz="1600" dirty="0"/>
              <a:t>newspaper, radio, online, television 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Multimedia in medicine 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en-US" dirty="0"/>
              <a:t>doctors can get trained by looking at a virtual  </a:t>
            </a:r>
            <a:r>
              <a:rPr lang="en-US" dirty="0" smtClean="0"/>
              <a:t>surgery</a:t>
            </a:r>
          </a:p>
          <a:p>
            <a:pPr lvl="1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en-US" dirty="0"/>
              <a:t>simulate how the human body is affected by diseases </a:t>
            </a:r>
            <a:endParaRPr lang="en-US" dirty="0" smtClean="0"/>
          </a:p>
          <a:p>
            <a:pPr lvl="1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en-US" dirty="0"/>
              <a:t> techniques to prevent  </a:t>
            </a:r>
            <a:r>
              <a:rPr lang="en-US" dirty="0" smtClean="0"/>
              <a:t>diseases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</TotalTime>
  <Words>786</Words>
  <Application>Microsoft Office PowerPoint</Application>
  <PresentationFormat>Widescreen</PresentationFormat>
  <Paragraphs>113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Century Gothic</vt:lpstr>
      <vt:lpstr>Wingdings</vt:lpstr>
      <vt:lpstr>Wingdings 3</vt:lpstr>
      <vt:lpstr>Ion Boardroom</vt:lpstr>
      <vt:lpstr>Presentation on Multimedia and the Web</vt:lpstr>
      <vt:lpstr>Introduction</vt:lpstr>
      <vt:lpstr>Elements of Multimedia </vt:lpstr>
      <vt:lpstr>Elements of Multimedia </vt:lpstr>
      <vt:lpstr>Elements of Multimedia </vt:lpstr>
      <vt:lpstr>Elements of Multimedia</vt:lpstr>
      <vt:lpstr>Web Based Multimedia</vt:lpstr>
      <vt:lpstr>Application of Multimedia</vt:lpstr>
      <vt:lpstr>Application of Multimedia</vt:lpstr>
      <vt:lpstr>Advantages of Multimedia </vt:lpstr>
      <vt:lpstr>Disadvantages of Multimedia </vt:lpstr>
      <vt:lpstr>Multimedia in Business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and the Web</dc:title>
  <dc:creator>Windows User</dc:creator>
  <cp:lastModifiedBy>Nabin Upreti</cp:lastModifiedBy>
  <cp:revision>36</cp:revision>
  <dcterms:created xsi:type="dcterms:W3CDTF">2022-05-21T16:46:52Z</dcterms:created>
  <dcterms:modified xsi:type="dcterms:W3CDTF">2022-05-26T02:28:43Z</dcterms:modified>
</cp:coreProperties>
</file>