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82" r:id="rId4"/>
    <p:sldId id="279" r:id="rId5"/>
    <p:sldId id="283" r:id="rId6"/>
    <p:sldId id="287" r:id="rId7"/>
    <p:sldId id="288" r:id="rId8"/>
    <p:sldId id="281" r:id="rId9"/>
    <p:sldId id="284" r:id="rId10"/>
    <p:sldId id="289" r:id="rId11"/>
    <p:sldId id="285" r:id="rId12"/>
    <p:sldId id="286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5100"/>
    <a:srgbClr val="27BBDB"/>
    <a:srgbClr val="A6EDE2"/>
    <a:srgbClr val="9751CB"/>
    <a:srgbClr val="5B7088"/>
    <a:srgbClr val="6C849E"/>
    <a:srgbClr val="AA71D5"/>
    <a:srgbClr val="14ACB4"/>
    <a:srgbClr val="A6BD1D"/>
    <a:srgbClr val="C7E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EEEC-9BBA-473D-9EA8-38F2F24B9D50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1F0-F0CF-485B-A494-25F4B4E23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0DB1-174C-4FB2-8C0A-91A13C3E3E61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 userDrawn="1"/>
        </p:nvSpPr>
        <p:spPr>
          <a:xfrm>
            <a:off x="395536" y="332656"/>
            <a:ext cx="15121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1" y="3786190"/>
            <a:ext cx="914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조 세미</a:t>
            </a:r>
            <a:r>
              <a:rPr lang="en-US" altLang="ko-KR" sz="3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3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프로젝트</a:t>
            </a:r>
            <a:endParaRPr lang="en-US" altLang="ko-KR" sz="30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김준수</a:t>
            </a:r>
            <a:r>
              <a:rPr lang="en-US" altLang="ko-KR" sz="2400" b="1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|</a:t>
            </a:r>
            <a:r>
              <a:rPr lang="en-US" altLang="ko-KR" sz="2400" b="1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이하나</a:t>
            </a:r>
            <a:r>
              <a:rPr lang="en-US" altLang="ko-KR" sz="2400" b="1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|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주예은</a:t>
            </a:r>
            <a:endParaRPr lang="en-US" altLang="ko-KR" sz="2400" b="1" dirty="0" smtClean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" y="4653136"/>
            <a:ext cx="9142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latin typeface="나눔고딕 ExtraBold" pitchFamily="50" charset="-127"/>
                <a:ea typeface="나눔고딕 ExtraBold" pitchFamily="50" charset="-127"/>
              </a:rPr>
              <a:t>날씨 알림이</a:t>
            </a:r>
            <a:endParaRPr lang="en-US" altLang="ko-KR" sz="5000" b="1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5000" b="1" dirty="0"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5000" b="1" dirty="0" smtClean="0">
                <a:latin typeface="나눔고딕 ExtraBold" pitchFamily="50" charset="-127"/>
                <a:ea typeface="나눔고딕 ExtraBold" pitchFamily="50" charset="-127"/>
              </a:rPr>
              <a:t>기상 알림 서비스</a:t>
            </a:r>
            <a:r>
              <a:rPr lang="en-US" altLang="ko-KR" sz="5000" b="1" dirty="0" smtClean="0">
                <a:latin typeface="나눔고딕 ExtraBold" pitchFamily="50" charset="-127"/>
                <a:ea typeface="나눔고딕 ExtraBold" pitchFamily="50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11560" y="548680"/>
            <a:ext cx="592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DOM </a:t>
            </a:r>
            <a:r>
              <a:rPr lang="ko-KR" altLang="en-US" sz="2800" b="1" dirty="0" smtClean="0">
                <a:latin typeface="+mj-ea"/>
                <a:ea typeface="+mj-ea"/>
              </a:rPr>
              <a:t>구조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86387" y="1184033"/>
            <a:ext cx="2697506" cy="5317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body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17387" y="2882246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594" y="3726320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 x2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6773" y="4567062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6594" y="5419776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17388" y="3726320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17388" y="4567062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17388" y="5432097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</a:rPr>
              <a:t>iv x2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57789" y="4567062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38002" y="3726693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22976" y="4567062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28679" y="2882246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</a:rPr>
              <a:t>iv x3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81099" y="3724654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69672" y="4567061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69865" y="4567060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button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92527" y="2882246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92527" y="3724654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ul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92527" y="4567062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li.a</a:t>
            </a:r>
            <a:r>
              <a:rPr lang="en-US" altLang="ko-KR" sz="1400" dirty="0" smtClean="0">
                <a:solidFill>
                  <a:schemeClr val="tx1"/>
                </a:solidFill>
              </a:rPr>
              <a:t> x3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69672" y="3726320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39197" y="2882246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956374" y="3724654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915862" y="1994664"/>
            <a:ext cx="767705" cy="7677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940077" y="1994664"/>
            <a:ext cx="767705" cy="7677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13394" y="2005344"/>
            <a:ext cx="767705" cy="7677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header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915862" y="2882246"/>
            <a:ext cx="767705" cy="767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278092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+mj-ea"/>
                <a:ea typeface="+mj-ea"/>
              </a:rPr>
              <a:t>05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r>
              <a:rPr lang="en-US" altLang="ko-KR" sz="5400" b="1" dirty="0" smtClean="0">
                <a:latin typeface="+mj-ea"/>
                <a:ea typeface="+mj-ea"/>
              </a:rPr>
              <a:t> </a:t>
            </a:r>
            <a:r>
              <a:rPr lang="ko-KR" altLang="en-US" sz="5400" b="1" dirty="0" smtClean="0">
                <a:latin typeface="+mj-ea"/>
                <a:ea typeface="+mj-ea"/>
              </a:rPr>
              <a:t>소스코드 실행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99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278092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+mj-ea"/>
                <a:ea typeface="+mj-ea"/>
              </a:rPr>
              <a:t>06. </a:t>
            </a:r>
            <a:r>
              <a:rPr lang="ko-KR" altLang="en-US" sz="5400" b="1" dirty="0" smtClean="0">
                <a:latin typeface="+mj-ea"/>
                <a:ea typeface="+mj-ea"/>
              </a:rPr>
              <a:t>실행 화면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80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6710" y="29673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Thank </a:t>
            </a:r>
            <a:r>
              <a:rPr lang="en-US" altLang="ko-KR" sz="5400" b="1" dirty="0"/>
              <a:t>you for watching</a:t>
            </a:r>
            <a:endParaRPr lang="ko-KR" altLang="en-US" sz="5400" b="1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0"/>
            <a:ext cx="1500166" cy="153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72132" y="928670"/>
            <a:ext cx="27146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 smtClean="0">
                <a:latin typeface="+mj-ea"/>
                <a:ea typeface="+mj-ea"/>
              </a:rPr>
              <a:t>CONTENTS</a:t>
            </a:r>
            <a:endParaRPr lang="ko-KR" altLang="en-US" sz="26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6084" y="2285992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01.</a:t>
            </a:r>
            <a:endParaRPr lang="ko-KR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5322" y="2971705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02.</a:t>
            </a:r>
            <a:endParaRPr lang="ko-KR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6084" y="3669430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03.</a:t>
            </a:r>
            <a:endParaRPr lang="ko-KR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6116" y="4358440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04.</a:t>
            </a:r>
            <a:endParaRPr lang="ko-KR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57686" y="239385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기능 소개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56861" y="306403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OpenAPI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56861" y="3760619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페이지 화면 구성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57718" y="444829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HTML DOM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643042" y="2563158"/>
            <a:ext cx="1857388" cy="80024"/>
            <a:chOff x="1643042" y="2500306"/>
            <a:chExt cx="1857388" cy="80024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14480" y="2538514"/>
              <a:ext cx="1785950" cy="36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1643042" y="2500306"/>
              <a:ext cx="80024" cy="80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214546" y="3563290"/>
            <a:ext cx="1285884" cy="80024"/>
            <a:chOff x="2214546" y="3500438"/>
            <a:chExt cx="1285884" cy="80024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285984" y="3537451"/>
              <a:ext cx="1214446" cy="5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2214546" y="3500438"/>
              <a:ext cx="80024" cy="80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00034" y="4500570"/>
            <a:ext cx="3000396" cy="80024"/>
            <a:chOff x="500034" y="4500570"/>
            <a:chExt cx="3000396" cy="80024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571472" y="4539788"/>
              <a:ext cx="2928958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/>
            <p:cNvSpPr/>
            <p:nvPr/>
          </p:nvSpPr>
          <p:spPr>
            <a:xfrm>
              <a:off x="500034" y="4500570"/>
              <a:ext cx="80024" cy="80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071538" y="5500702"/>
            <a:ext cx="2428892" cy="80024"/>
            <a:chOff x="1071538" y="5500702"/>
            <a:chExt cx="2428892" cy="8002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142976" y="5539920"/>
              <a:ext cx="2357454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1071538" y="5500702"/>
              <a:ext cx="80024" cy="80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86084" y="5067143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05.</a:t>
            </a:r>
            <a:endParaRPr lang="ko-KR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90623" y="5780804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06.</a:t>
            </a:r>
            <a:endParaRPr lang="ko-KR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57686" y="5158727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소스코드 설명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7686" y="5867692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실행 화면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278092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+mj-ea"/>
                <a:ea typeface="+mj-ea"/>
              </a:rPr>
              <a:t>01. </a:t>
            </a:r>
            <a:r>
              <a:rPr lang="ko-KR" altLang="en-US" sz="5400" b="1" dirty="0" smtClean="0">
                <a:latin typeface="+mj-ea"/>
                <a:ea typeface="+mj-ea"/>
              </a:rPr>
              <a:t>기능 소개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82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11560" y="548680"/>
            <a:ext cx="592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+mj-ea"/>
                <a:ea typeface="+mj-ea"/>
              </a:rPr>
              <a:t>기능 소개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4680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오늘의 날씨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기상이 어떤지 알기 위해 서비스하는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날씨 알림이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날씨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강우량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습도를 알 수 있고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구현하여 적정 주기마다 최신화된다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View </a:t>
            </a:r>
            <a:r>
              <a:rPr lang="ko-KR" altLang="en-US" dirty="0" smtClean="0"/>
              <a:t>시스템을 도입하여 해당 지역 확대검색 또한 가능하다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KakaomapAPI</a:t>
            </a:r>
            <a:r>
              <a:rPr lang="ko-KR" altLang="en-US" dirty="0" smtClean="0"/>
              <a:t>를 이용하여 지도로 전국 시 단위의 온도를 마우스를 갖다 대어 알아 낼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맑음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흐림 등과 같은 이미지를 넣어 시각적으로 단번에 알 수 있게 하였다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부가적으로 오늘의 날씨가 아닌 주간의 날씨도 하단 부분을 통해 알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65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278092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+mj-ea"/>
                <a:ea typeface="+mj-ea"/>
              </a:rPr>
              <a:t>02. </a:t>
            </a:r>
            <a:r>
              <a:rPr lang="en-US" altLang="ko-KR" sz="5400" b="1" dirty="0" err="1" smtClean="0">
                <a:latin typeface="+mj-ea"/>
                <a:ea typeface="+mj-ea"/>
              </a:rPr>
              <a:t>OpenAPI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0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11560" y="548680"/>
            <a:ext cx="592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j-ea"/>
                <a:ea typeface="+mj-ea"/>
              </a:rPr>
              <a:t>OpenAPI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496944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「</a:t>
            </a:r>
            <a:r>
              <a:rPr lang="ko-KR" altLang="en-US" sz="1600" dirty="0" smtClean="0"/>
              <a:t>공공</a:t>
            </a:r>
            <a:r>
              <a:rPr lang="ko-KR" altLang="en-US" sz="1600" dirty="0"/>
              <a:t>데</a:t>
            </a:r>
            <a:r>
              <a:rPr lang="ko-KR" altLang="en-US" sz="1600" dirty="0" smtClean="0"/>
              <a:t>이터포털</a:t>
            </a:r>
            <a:r>
              <a:rPr lang="en-US" altLang="ko-KR" sz="1600" dirty="0" smtClean="0"/>
              <a:t>(data.go.kr)</a:t>
            </a:r>
            <a:r>
              <a:rPr lang="ko-KR" altLang="en-US" sz="1600" dirty="0" smtClean="0"/>
              <a:t>」 </a:t>
            </a:r>
            <a:r>
              <a:rPr lang="ko-KR" altLang="en-US" sz="1600" dirty="0"/>
              <a:t>→ 「기상청</a:t>
            </a:r>
            <a:r>
              <a:rPr lang="en-US" altLang="ko-KR" sz="1600" dirty="0"/>
              <a:t>_</a:t>
            </a:r>
            <a:r>
              <a:rPr lang="ko-KR" altLang="en-US" sz="1600" dirty="0"/>
              <a:t>단기예보 </a:t>
            </a:r>
            <a:r>
              <a:rPr lang="en-US" altLang="ko-KR" sz="1600" dirty="0"/>
              <a:t>((</a:t>
            </a:r>
            <a:r>
              <a:rPr lang="ko-KR" altLang="en-US" sz="1600" dirty="0"/>
              <a:t>구</a:t>
            </a:r>
            <a:r>
              <a:rPr lang="en-US" altLang="ko-KR" sz="1600" dirty="0"/>
              <a:t>)_</a:t>
            </a:r>
            <a:r>
              <a:rPr lang="ko-KR" altLang="en-US" sz="1600" dirty="0"/>
              <a:t>동네예보</a:t>
            </a:r>
            <a:r>
              <a:rPr lang="en-US" altLang="ko-KR" sz="1600" dirty="0"/>
              <a:t>) </a:t>
            </a:r>
            <a:r>
              <a:rPr lang="ko-KR" altLang="en-US" sz="1600" dirty="0"/>
              <a:t>조회서비스</a:t>
            </a:r>
            <a:r>
              <a:rPr lang="ko-KR" altLang="en-US" sz="1600" dirty="0" smtClean="0"/>
              <a:t>」</a:t>
            </a:r>
            <a:r>
              <a:rPr lang="en-US" altLang="ko-KR" sz="1600" dirty="0" smtClean="0"/>
              <a:t>API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https</a:t>
            </a:r>
            <a:r>
              <a:rPr lang="en-US" altLang="ko-KR" sz="1100" dirty="0"/>
              <a:t>://</a:t>
            </a:r>
            <a:r>
              <a:rPr lang="en-US" altLang="ko-KR" sz="1100" dirty="0" smtClean="0"/>
              <a:t>www.data.go.kr/tcs/dss/selectApiDataDetailView.do?publicDataPk=15084084</a:t>
            </a:r>
            <a:endParaRPr lang="en-US" altLang="ko-KR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89" y="1897792"/>
            <a:ext cx="5610821" cy="42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11560" y="548680"/>
            <a:ext cx="592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j-ea"/>
                <a:ea typeface="+mj-ea"/>
              </a:rPr>
              <a:t>OpenAPI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「카카오</a:t>
            </a:r>
            <a:r>
              <a:rPr lang="en-US" altLang="ko-KR" sz="1600" dirty="0" smtClean="0"/>
              <a:t>API</a:t>
            </a:r>
            <a:r>
              <a:rPr lang="en-US" altLang="ko-KR" sz="1600" dirty="0" smtClean="0"/>
              <a:t>(apis.map.kakao.com)</a:t>
            </a:r>
            <a:r>
              <a:rPr lang="ko-KR" altLang="en-US" sz="1600" dirty="0" smtClean="0"/>
              <a:t>」 </a:t>
            </a:r>
            <a:r>
              <a:rPr lang="ko-KR" altLang="en-US" sz="1600" dirty="0"/>
              <a:t>→ </a:t>
            </a:r>
            <a:r>
              <a:rPr lang="ko-KR" altLang="en-US" sz="1600" dirty="0" smtClean="0"/>
              <a:t>「지도 생성하기」</a:t>
            </a:r>
            <a:r>
              <a:rPr lang="en-US" altLang="ko-KR" sz="1600" dirty="0" smtClean="0"/>
              <a:t>API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/>
              <a:t>https://</a:t>
            </a:r>
            <a:r>
              <a:rPr lang="en-US" altLang="ko-KR" sz="1100" dirty="0" smtClean="0"/>
              <a:t>apis.map.kakao.com/web/sample/basicMap</a:t>
            </a:r>
            <a:endParaRPr lang="en-US" altLang="ko-KR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3" y="1988840"/>
            <a:ext cx="8118034" cy="41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278092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+mj-ea"/>
                <a:ea typeface="+mj-ea"/>
              </a:rPr>
              <a:t>03. </a:t>
            </a:r>
            <a:r>
              <a:rPr lang="ko-KR" altLang="en-US" sz="5400" b="1" dirty="0" smtClean="0">
                <a:latin typeface="+mj-ea"/>
                <a:ea typeface="+mj-ea"/>
              </a:rPr>
              <a:t>웹 페이지 화면 구성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67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278092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atin typeface="+mj-ea"/>
                <a:ea typeface="+mj-ea"/>
              </a:rPr>
              <a:t>04. </a:t>
            </a:r>
            <a:r>
              <a:rPr lang="en-US" altLang="ko-KR" sz="5400" b="1" dirty="0" smtClean="0">
                <a:latin typeface="+mj-ea"/>
                <a:ea typeface="+mj-ea"/>
              </a:rPr>
              <a:t>HTML DOM </a:t>
            </a:r>
            <a:r>
              <a:rPr lang="ko-KR" altLang="en-US" sz="5400" b="1" dirty="0" smtClean="0">
                <a:latin typeface="+mj-ea"/>
                <a:ea typeface="+mj-ea"/>
              </a:rPr>
              <a:t>구조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49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F0D311"/>
      </a:accent1>
      <a:accent2>
        <a:srgbClr val="A8EEFA"/>
      </a:accent2>
      <a:accent3>
        <a:srgbClr val="ADF4FF"/>
      </a:accent3>
      <a:accent4>
        <a:srgbClr val="1AB39F"/>
      </a:accent4>
      <a:accent5>
        <a:srgbClr val="E22D3A"/>
      </a:accent5>
      <a:accent6>
        <a:srgbClr val="AA8FB8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227</Words>
  <Application>Microsoft Office PowerPoint</Application>
  <PresentationFormat>화면 슬라이드 쇼(4:3)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EZEN</cp:lastModifiedBy>
  <cp:revision>329</cp:revision>
  <dcterms:created xsi:type="dcterms:W3CDTF">2015-01-07T09:44:23Z</dcterms:created>
  <dcterms:modified xsi:type="dcterms:W3CDTF">2022-10-13T04:19:28Z</dcterms:modified>
</cp:coreProperties>
</file>