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ill Sans MT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ill Sans MT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ill Sans MT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ill Sans MT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ill Sans MT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ill Sans MT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ill Sans MT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ill Sans MT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ill Sans MT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CA6"/>
    <a:srgbClr val="FAC090"/>
    <a:srgbClr val="D2FFD2"/>
    <a:srgbClr val="CC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12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798D1-E7DA-40C4-97D5-DEA82F8A8422}" type="datetimeFigureOut">
              <a:rPr lang="ja-JP" altLang="en-US"/>
              <a:pPr>
                <a:defRPr/>
              </a:pPr>
              <a:t>2016/7/20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68BAC-7DF5-4050-8302-EFC4391A266F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65EA0-8526-4F34-BD2E-C2CAF4C7740C}" type="datetimeFigureOut">
              <a:rPr lang="ja-JP" altLang="en-US"/>
              <a:pPr>
                <a:defRPr/>
              </a:pPr>
              <a:t>2016/7/20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7358D-26D9-4241-9446-A506C75EB00D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27456-F004-45B9-833D-BD09BAD1F450}" type="datetimeFigureOut">
              <a:rPr lang="ja-JP" altLang="en-US"/>
              <a:pPr>
                <a:defRPr/>
              </a:pPr>
              <a:t>2016/7/20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ACEEE-BB2F-4F50-8036-A331C626AD9C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1A5FC-E816-41C1-9D36-3412BF7B7484}" type="datetimeFigureOut">
              <a:rPr lang="ja-JP" altLang="en-US"/>
              <a:pPr>
                <a:defRPr/>
              </a:pPr>
              <a:t>2016/7/20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9C889-C1D4-4E9A-9624-E8754CD397E0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D380A-03A8-4864-AB26-7869BF000DD6}" type="datetimeFigureOut">
              <a:rPr lang="ja-JP" altLang="en-US"/>
              <a:pPr>
                <a:defRPr/>
              </a:pPr>
              <a:t>2016/7/20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54B4C-1668-4979-B72E-52E7A669D59E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16DB2-6FAC-4B25-86DA-9BF05661A445}" type="datetimeFigureOut">
              <a:rPr lang="ja-JP" altLang="en-US"/>
              <a:pPr>
                <a:defRPr/>
              </a:pPr>
              <a:t>2016/7/20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D0C19-C28F-487F-86F9-E743426F09C3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50CF0-0403-4C12-8454-C8557C7E4320}" type="datetimeFigureOut">
              <a:rPr lang="ja-JP" altLang="en-US"/>
              <a:pPr>
                <a:defRPr/>
              </a:pPr>
              <a:t>2016/7/20</a:t>
            </a:fld>
            <a:endParaRPr lang="ja-JP" altLang="en-US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11968-8F16-418E-9EE5-DF426FA53AE3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1C6C1-5968-4EE8-85E4-52E565ABF9A5}" type="datetimeFigureOut">
              <a:rPr lang="ja-JP" altLang="en-US"/>
              <a:pPr>
                <a:defRPr/>
              </a:pPr>
              <a:t>2016/7/20</a:t>
            </a:fld>
            <a:endParaRPr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6FF94-E386-4311-BB94-C51FEFD1D7B1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3F2FF-A880-49E3-AB73-F2D29C444B68}" type="datetimeFigureOut">
              <a:rPr lang="ja-JP" altLang="en-US"/>
              <a:pPr>
                <a:defRPr/>
              </a:pPr>
              <a:t>2016/7/20</a:t>
            </a:fld>
            <a:endParaRPr lang="ja-JP" altLang="en-US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75A72-32AE-45FC-9DAF-DC9A1F20FA89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77B87-7E91-4FDB-AD4D-1B883359067A}" type="datetimeFigureOut">
              <a:rPr lang="ja-JP" altLang="en-US"/>
              <a:pPr>
                <a:defRPr/>
              </a:pPr>
              <a:t>2016/7/20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ECB90-C79E-4D63-9C17-923E9B189EAE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1BA5E-8742-4981-8B74-EED2179AF922}" type="datetimeFigureOut">
              <a:rPr lang="ja-JP" altLang="en-US"/>
              <a:pPr>
                <a:defRPr/>
              </a:pPr>
              <a:t>2016/7/20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DED74-2D1D-4839-ADD9-BA8779FBBD01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BA6E99B-3DF4-440E-8533-2795D8F540C9}" type="datetimeFigureOut">
              <a:rPr lang="ja-JP" altLang="en-US"/>
              <a:pPr>
                <a:defRPr/>
              </a:pPr>
              <a:t>2016/7/20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F8A97B3-1CC7-4FA2-A653-67852F0F1AE3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方形/長方形 74"/>
          <p:cNvSpPr/>
          <p:nvPr/>
        </p:nvSpPr>
        <p:spPr>
          <a:xfrm>
            <a:off x="190500" y="338138"/>
            <a:ext cx="1846263" cy="39608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4329113" y="338138"/>
            <a:ext cx="4706937" cy="1866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4329113" y="2192338"/>
            <a:ext cx="2800350" cy="21066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2611438" y="338138"/>
            <a:ext cx="1717675" cy="39608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50825" y="877888"/>
            <a:ext cx="1446213" cy="914400"/>
          </a:xfrm>
          <a:prstGeom prst="roundRect">
            <a:avLst/>
          </a:prstGeom>
          <a:gradFill>
            <a:gsLst>
              <a:gs pos="0">
                <a:srgbClr val="CCFFCC"/>
              </a:gs>
              <a:gs pos="50000">
                <a:srgbClr val="D2FFD2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200" b="1" dirty="0">
                <a:solidFill>
                  <a:schemeClr val="tx1"/>
                </a:solidFill>
              </a:rPr>
              <a:t>ブラウザ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2787650" y="877888"/>
            <a:ext cx="1498600" cy="914400"/>
          </a:xfrm>
          <a:prstGeom prst="roundRect">
            <a:avLst/>
          </a:prstGeom>
          <a:gradFill>
            <a:gsLst>
              <a:gs pos="0">
                <a:srgbClr val="CCFFCC"/>
              </a:gs>
              <a:gs pos="50000">
                <a:srgbClr val="D2FFD2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200" b="1" dirty="0">
                <a:solidFill>
                  <a:schemeClr val="tx1"/>
                </a:solidFill>
              </a:rPr>
              <a:t>マルチパート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200" b="1" dirty="0">
                <a:solidFill>
                  <a:schemeClr val="tx1"/>
                </a:solidFill>
              </a:rPr>
              <a:t>リクエストハンドラ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4451350" y="884238"/>
            <a:ext cx="1073150" cy="914400"/>
          </a:xfrm>
          <a:prstGeom prst="roundRect">
            <a:avLst/>
          </a:prstGeom>
          <a:gradFill>
            <a:gsLst>
              <a:gs pos="0">
                <a:srgbClr val="CCFFCC"/>
              </a:gs>
              <a:gs pos="50000">
                <a:srgbClr val="D2FFD2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200" b="1" dirty="0">
                <a:solidFill>
                  <a:schemeClr val="tx1"/>
                </a:solidFill>
              </a:rPr>
              <a:t>業務</a:t>
            </a:r>
            <a:r>
              <a:rPr lang="en-US" altLang="ja-JP" sz="1200" b="1" dirty="0">
                <a:solidFill>
                  <a:schemeClr val="tx1"/>
                </a:solidFill>
              </a:rPr>
              <a:t>Action</a:t>
            </a:r>
            <a:endParaRPr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265613" y="2349500"/>
            <a:ext cx="1444625" cy="914400"/>
          </a:xfrm>
          <a:prstGeom prst="roundRect">
            <a:avLst/>
          </a:prstGeom>
          <a:gradFill>
            <a:gsLst>
              <a:gs pos="0">
                <a:srgbClr val="CCFFCC"/>
              </a:gs>
              <a:gs pos="50000">
                <a:srgbClr val="D2FFD2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 b="1" dirty="0" err="1">
                <a:solidFill>
                  <a:schemeClr val="tx1"/>
                </a:solidFill>
              </a:rPr>
              <a:t>HttpRequest</a:t>
            </a:r>
            <a:endParaRPr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フローチャート : 複数書類 8"/>
          <p:cNvSpPr/>
          <p:nvPr/>
        </p:nvSpPr>
        <p:spPr>
          <a:xfrm>
            <a:off x="2819400" y="3422650"/>
            <a:ext cx="1466850" cy="758825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200" dirty="0">
                <a:solidFill>
                  <a:schemeClr val="tx1"/>
                </a:solidFill>
              </a:rPr>
              <a:t>一時ファイル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5753100" y="877888"/>
            <a:ext cx="1446213" cy="914400"/>
          </a:xfrm>
          <a:prstGeom prst="roundRect">
            <a:avLst/>
          </a:prstGeom>
          <a:gradFill>
            <a:gsLst>
              <a:gs pos="0">
                <a:srgbClr val="CCFFCC"/>
              </a:gs>
              <a:gs pos="50000">
                <a:srgbClr val="D2FFD2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200" b="1" dirty="0">
                <a:solidFill>
                  <a:schemeClr val="tx1"/>
                </a:solidFill>
              </a:rPr>
              <a:t>ファイル管理機能</a:t>
            </a:r>
          </a:p>
        </p:txBody>
      </p:sp>
      <p:sp>
        <p:nvSpPr>
          <p:cNvPr id="11" name="円柱 10"/>
          <p:cNvSpPr/>
          <p:nvPr/>
        </p:nvSpPr>
        <p:spPr>
          <a:xfrm>
            <a:off x="7894638" y="863600"/>
            <a:ext cx="914400" cy="922338"/>
          </a:xfrm>
          <a:prstGeom prst="can">
            <a:avLst/>
          </a:prstGeom>
          <a:gradFill>
            <a:gsLst>
              <a:gs pos="0">
                <a:srgbClr val="FAC090"/>
              </a:gs>
              <a:gs pos="50000">
                <a:srgbClr val="FBCCA6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 b="1" dirty="0">
                <a:solidFill>
                  <a:schemeClr val="tx1"/>
                </a:solidFill>
              </a:rPr>
              <a:t>DB</a:t>
            </a:r>
            <a:endParaRPr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>
            <a:stCxn id="4" idx="3"/>
            <a:endCxn id="5" idx="1"/>
          </p:cNvCxnSpPr>
          <p:nvPr/>
        </p:nvCxnSpPr>
        <p:spPr>
          <a:xfrm>
            <a:off x="1697038" y="1335088"/>
            <a:ext cx="10906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3"/>
            <a:endCxn id="6" idx="1"/>
          </p:cNvCxnSpPr>
          <p:nvPr/>
        </p:nvCxnSpPr>
        <p:spPr>
          <a:xfrm>
            <a:off x="4286250" y="1335088"/>
            <a:ext cx="165100" cy="6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0" idx="3"/>
            <a:endCxn id="11" idx="2"/>
          </p:cNvCxnSpPr>
          <p:nvPr/>
        </p:nvCxnSpPr>
        <p:spPr>
          <a:xfrm flipV="1">
            <a:off x="7199313" y="1323975"/>
            <a:ext cx="695325" cy="11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5" idx="2"/>
          </p:cNvCxnSpPr>
          <p:nvPr/>
        </p:nvCxnSpPr>
        <p:spPr>
          <a:xfrm flipH="1">
            <a:off x="3521075" y="1792288"/>
            <a:ext cx="15875" cy="163036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9" idx="3"/>
          </p:cNvCxnSpPr>
          <p:nvPr/>
        </p:nvCxnSpPr>
        <p:spPr>
          <a:xfrm>
            <a:off x="4286250" y="3802063"/>
            <a:ext cx="996950" cy="15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V="1">
            <a:off x="5283200" y="2989263"/>
            <a:ext cx="0" cy="8143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6543675" y="1592263"/>
            <a:ext cx="135096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V="1">
            <a:off x="5283200" y="2989263"/>
            <a:ext cx="1260475" cy="79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6" idx="2"/>
            <a:endCxn id="7" idx="0"/>
          </p:cNvCxnSpPr>
          <p:nvPr/>
        </p:nvCxnSpPr>
        <p:spPr>
          <a:xfrm>
            <a:off x="4987925" y="1798638"/>
            <a:ext cx="0" cy="550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V="1">
            <a:off x="6543675" y="1617663"/>
            <a:ext cx="0" cy="13716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1" name="テキスト ボックス 53"/>
          <p:cNvSpPr txBox="1">
            <a:spLocks noChangeArrowheads="1"/>
          </p:cNvSpPr>
          <p:nvPr/>
        </p:nvSpPr>
        <p:spPr bwMode="auto">
          <a:xfrm>
            <a:off x="2752725" y="417513"/>
            <a:ext cx="841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400"/>
              <a:t>Nablarch</a:t>
            </a:r>
            <a:endParaRPr lang="ja-JP" altLang="en-US" sz="1400"/>
          </a:p>
        </p:txBody>
      </p:sp>
      <p:sp>
        <p:nvSpPr>
          <p:cNvPr id="2072" name="テキスト ボックス 54"/>
          <p:cNvSpPr txBox="1">
            <a:spLocks noChangeArrowheads="1"/>
          </p:cNvSpPr>
          <p:nvPr/>
        </p:nvSpPr>
        <p:spPr bwMode="auto">
          <a:xfrm>
            <a:off x="4457700" y="387350"/>
            <a:ext cx="5445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400"/>
              <a:t>業務</a:t>
            </a:r>
          </a:p>
        </p:txBody>
      </p:sp>
      <p:sp>
        <p:nvSpPr>
          <p:cNvPr id="56" name="角丸四角形 55"/>
          <p:cNvSpPr/>
          <p:nvPr/>
        </p:nvSpPr>
        <p:spPr>
          <a:xfrm>
            <a:off x="5638800" y="750888"/>
            <a:ext cx="3254375" cy="1165225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57" name="線吹き出し 1 (枠付き) 56"/>
          <p:cNvSpPr/>
          <p:nvPr/>
        </p:nvSpPr>
        <p:spPr>
          <a:xfrm>
            <a:off x="7451725" y="2386013"/>
            <a:ext cx="1223963" cy="612775"/>
          </a:xfrm>
          <a:prstGeom prst="borderCallout1">
            <a:avLst>
              <a:gd name="adj1" fmla="val 18750"/>
              <a:gd name="adj2" fmla="val -8333"/>
              <a:gd name="adj3" fmla="val -72650"/>
              <a:gd name="adj4" fmla="val -2190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200" dirty="0">
                <a:solidFill>
                  <a:schemeClr val="tx1"/>
                </a:solidFill>
              </a:rPr>
              <a:t>サンプルで扱う範囲</a:t>
            </a:r>
          </a:p>
        </p:txBody>
      </p:sp>
      <p:sp>
        <p:nvSpPr>
          <p:cNvPr id="74" name="フローチャート : 書類 73"/>
          <p:cNvSpPr/>
          <p:nvPr/>
        </p:nvSpPr>
        <p:spPr>
          <a:xfrm>
            <a:off x="1884363" y="866775"/>
            <a:ext cx="715962" cy="431800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200" dirty="0">
                <a:solidFill>
                  <a:schemeClr val="tx1"/>
                </a:solidFill>
              </a:rPr>
              <a:t>ファイル</a:t>
            </a:r>
          </a:p>
        </p:txBody>
      </p:sp>
      <p:sp>
        <p:nvSpPr>
          <p:cNvPr id="2076" name="テキスト ボックス 78"/>
          <p:cNvSpPr txBox="1">
            <a:spLocks noChangeArrowheads="1"/>
          </p:cNvSpPr>
          <p:nvPr/>
        </p:nvSpPr>
        <p:spPr bwMode="auto">
          <a:xfrm>
            <a:off x="192088" y="387350"/>
            <a:ext cx="1057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400"/>
              <a:t>クライアント</a:t>
            </a:r>
          </a:p>
        </p:txBody>
      </p:sp>
      <p:cxnSp>
        <p:nvCxnSpPr>
          <p:cNvPr id="82" name="直線矢印コネクタ 81"/>
          <p:cNvCxnSpPr>
            <a:stCxn id="6" idx="3"/>
            <a:endCxn id="10" idx="1"/>
          </p:cNvCxnSpPr>
          <p:nvPr/>
        </p:nvCxnSpPr>
        <p:spPr>
          <a:xfrm flipV="1">
            <a:off x="5524500" y="1335088"/>
            <a:ext cx="228600" cy="6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4888" y="1370013"/>
            <a:ext cx="385762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79" name="テキスト ボックス 1045"/>
          <p:cNvSpPr txBox="1">
            <a:spLocks noChangeArrowheads="1"/>
          </p:cNvSpPr>
          <p:nvPr/>
        </p:nvSpPr>
        <p:spPr bwMode="auto">
          <a:xfrm>
            <a:off x="7467600" y="1916113"/>
            <a:ext cx="7254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200"/>
              <a:t>バイナリ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方形/長方形 74"/>
          <p:cNvSpPr/>
          <p:nvPr/>
        </p:nvSpPr>
        <p:spPr>
          <a:xfrm>
            <a:off x="190500" y="333375"/>
            <a:ext cx="1846263" cy="31956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b="1"/>
          </a:p>
        </p:txBody>
      </p:sp>
      <p:sp>
        <p:nvSpPr>
          <p:cNvPr id="53" name="正方形/長方形 52"/>
          <p:cNvSpPr/>
          <p:nvPr/>
        </p:nvSpPr>
        <p:spPr>
          <a:xfrm>
            <a:off x="4427538" y="333375"/>
            <a:ext cx="4608512" cy="20240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4427538" y="2349500"/>
            <a:ext cx="2701925" cy="11795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2611438" y="338138"/>
            <a:ext cx="1846262" cy="3190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50825" y="877888"/>
            <a:ext cx="1446213" cy="914400"/>
          </a:xfrm>
          <a:prstGeom prst="roundRect">
            <a:avLst/>
          </a:prstGeom>
          <a:gradFill>
            <a:gsLst>
              <a:gs pos="0">
                <a:srgbClr val="CCFFCC"/>
              </a:gs>
              <a:gs pos="50000">
                <a:srgbClr val="D2FFD2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200" b="1" dirty="0">
                <a:solidFill>
                  <a:schemeClr val="tx1"/>
                </a:solidFill>
              </a:rPr>
              <a:t>ブラウザ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2787650" y="877888"/>
            <a:ext cx="1466850" cy="914400"/>
          </a:xfrm>
          <a:prstGeom prst="roundRect">
            <a:avLst/>
          </a:prstGeom>
          <a:gradFill>
            <a:gsLst>
              <a:gs pos="0">
                <a:srgbClr val="CCFFCC"/>
              </a:gs>
              <a:gs pos="50000">
                <a:srgbClr val="D2FFD2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 b="1" dirty="0">
                <a:solidFill>
                  <a:schemeClr val="tx1"/>
                </a:solidFill>
              </a:rPr>
              <a:t>HTTP</a:t>
            </a:r>
            <a:r>
              <a:rPr lang="ja-JP" altLang="en-US" sz="1200" b="1" dirty="0">
                <a:solidFill>
                  <a:schemeClr val="tx1"/>
                </a:solidFill>
              </a:rPr>
              <a:t>レスポンス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200" b="1" dirty="0">
                <a:solidFill>
                  <a:schemeClr val="tx1"/>
                </a:solidFill>
              </a:rPr>
              <a:t>ハンドラ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4578350" y="876300"/>
            <a:ext cx="1001713" cy="914400"/>
          </a:xfrm>
          <a:prstGeom prst="roundRect">
            <a:avLst/>
          </a:prstGeom>
          <a:gradFill>
            <a:gsLst>
              <a:gs pos="0">
                <a:srgbClr val="CCFFCC"/>
              </a:gs>
              <a:gs pos="50000">
                <a:srgbClr val="D2FFD2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200" b="1" dirty="0">
                <a:solidFill>
                  <a:schemeClr val="tx1"/>
                </a:solidFill>
              </a:rPr>
              <a:t>業務</a:t>
            </a:r>
            <a:r>
              <a:rPr lang="en-US" altLang="ja-JP" sz="1200" b="1" dirty="0">
                <a:solidFill>
                  <a:schemeClr val="tx1"/>
                </a:solidFill>
              </a:rPr>
              <a:t>Action</a:t>
            </a:r>
            <a:endParaRPr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357688" y="2443163"/>
            <a:ext cx="1444625" cy="914400"/>
          </a:xfrm>
          <a:prstGeom prst="roundRect">
            <a:avLst/>
          </a:prstGeom>
          <a:gradFill>
            <a:gsLst>
              <a:gs pos="0">
                <a:srgbClr val="CCFFCC"/>
              </a:gs>
              <a:gs pos="50000">
                <a:srgbClr val="D2FFD2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 b="1" dirty="0" err="1">
                <a:solidFill>
                  <a:schemeClr val="tx1"/>
                </a:solidFill>
              </a:rPr>
              <a:t>StreamResponse</a:t>
            </a:r>
            <a:endParaRPr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5802313" y="866775"/>
            <a:ext cx="1439862" cy="914400"/>
          </a:xfrm>
          <a:prstGeom prst="roundRect">
            <a:avLst/>
          </a:prstGeom>
          <a:gradFill>
            <a:gsLst>
              <a:gs pos="0">
                <a:srgbClr val="CCFFCC"/>
              </a:gs>
              <a:gs pos="50000">
                <a:srgbClr val="D2FFD2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200" b="1" dirty="0">
                <a:solidFill>
                  <a:schemeClr val="tx1"/>
                </a:solidFill>
              </a:rPr>
              <a:t>ファイル管理機能</a:t>
            </a:r>
          </a:p>
        </p:txBody>
      </p:sp>
      <p:sp>
        <p:nvSpPr>
          <p:cNvPr id="11" name="円柱 10"/>
          <p:cNvSpPr/>
          <p:nvPr/>
        </p:nvSpPr>
        <p:spPr>
          <a:xfrm>
            <a:off x="7894638" y="863600"/>
            <a:ext cx="914400" cy="922338"/>
          </a:xfrm>
          <a:prstGeom prst="can">
            <a:avLst/>
          </a:prstGeom>
          <a:gradFill>
            <a:gsLst>
              <a:gs pos="0">
                <a:srgbClr val="FAC090"/>
              </a:gs>
              <a:gs pos="50000">
                <a:srgbClr val="FBCCA6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 b="1" dirty="0">
                <a:solidFill>
                  <a:schemeClr val="tx1"/>
                </a:solidFill>
              </a:rPr>
              <a:t>DB</a:t>
            </a:r>
            <a:endParaRPr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1697038" y="1573213"/>
            <a:ext cx="10906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>
            <a:off x="5557838" y="1577975"/>
            <a:ext cx="222250" cy="9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6" idx="2"/>
            <a:endCxn id="7" idx="0"/>
          </p:cNvCxnSpPr>
          <p:nvPr/>
        </p:nvCxnSpPr>
        <p:spPr>
          <a:xfrm>
            <a:off x="5080000" y="1790700"/>
            <a:ext cx="0" cy="6524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7" name="テキスト ボックス 53"/>
          <p:cNvSpPr txBox="1">
            <a:spLocks noChangeArrowheads="1"/>
          </p:cNvSpPr>
          <p:nvPr/>
        </p:nvSpPr>
        <p:spPr bwMode="auto">
          <a:xfrm>
            <a:off x="2752725" y="417513"/>
            <a:ext cx="841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400"/>
              <a:t>Nablarch</a:t>
            </a:r>
            <a:endParaRPr lang="ja-JP" altLang="en-US" sz="1400"/>
          </a:p>
        </p:txBody>
      </p:sp>
      <p:sp>
        <p:nvSpPr>
          <p:cNvPr id="3088" name="テキスト ボックス 54"/>
          <p:cNvSpPr txBox="1">
            <a:spLocks noChangeArrowheads="1"/>
          </p:cNvSpPr>
          <p:nvPr/>
        </p:nvSpPr>
        <p:spPr bwMode="auto">
          <a:xfrm>
            <a:off x="4457700" y="387350"/>
            <a:ext cx="5445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400"/>
              <a:t>業務</a:t>
            </a:r>
          </a:p>
        </p:txBody>
      </p:sp>
      <p:sp>
        <p:nvSpPr>
          <p:cNvPr id="56" name="角丸四角形 55"/>
          <p:cNvSpPr/>
          <p:nvPr/>
        </p:nvSpPr>
        <p:spPr>
          <a:xfrm>
            <a:off x="5691188" y="449263"/>
            <a:ext cx="3201987" cy="146685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57" name="線吹き出し 1 (枠付き) 56"/>
          <p:cNvSpPr/>
          <p:nvPr/>
        </p:nvSpPr>
        <p:spPr>
          <a:xfrm>
            <a:off x="7564438" y="3282950"/>
            <a:ext cx="1168400" cy="612775"/>
          </a:xfrm>
          <a:prstGeom prst="borderCallout1">
            <a:avLst>
              <a:gd name="adj1" fmla="val 18750"/>
              <a:gd name="adj2" fmla="val -8333"/>
              <a:gd name="adj3" fmla="val -214327"/>
              <a:gd name="adj4" fmla="val -4183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200" b="1" dirty="0">
                <a:solidFill>
                  <a:schemeClr val="tx1"/>
                </a:solidFill>
              </a:rPr>
              <a:t>サンプルで扱う範囲</a:t>
            </a:r>
          </a:p>
        </p:txBody>
      </p:sp>
      <p:sp>
        <p:nvSpPr>
          <p:cNvPr id="74" name="フローチャート : 書類 73"/>
          <p:cNvSpPr/>
          <p:nvPr/>
        </p:nvSpPr>
        <p:spPr>
          <a:xfrm>
            <a:off x="1895475" y="1758950"/>
            <a:ext cx="715963" cy="431800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200" dirty="0">
                <a:solidFill>
                  <a:schemeClr val="tx1"/>
                </a:solidFill>
              </a:rPr>
              <a:t>ファイル</a:t>
            </a:r>
          </a:p>
        </p:txBody>
      </p:sp>
      <p:sp>
        <p:nvSpPr>
          <p:cNvPr id="3092" name="テキスト ボックス 78"/>
          <p:cNvSpPr txBox="1">
            <a:spLocks noChangeArrowheads="1"/>
          </p:cNvSpPr>
          <p:nvPr/>
        </p:nvSpPr>
        <p:spPr bwMode="auto">
          <a:xfrm>
            <a:off x="192088" y="417513"/>
            <a:ext cx="1057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400"/>
              <a:t>クライアント</a:t>
            </a:r>
          </a:p>
        </p:txBody>
      </p:sp>
      <p:cxnSp>
        <p:nvCxnSpPr>
          <p:cNvPr id="38" name="直線矢印コネクタ 37"/>
          <p:cNvCxnSpPr/>
          <p:nvPr/>
        </p:nvCxnSpPr>
        <p:spPr>
          <a:xfrm flipH="1" flipV="1">
            <a:off x="7248525" y="1484313"/>
            <a:ext cx="652463" cy="1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3533775" y="2636838"/>
            <a:ext cx="240665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V="1">
            <a:off x="3521075" y="1792288"/>
            <a:ext cx="0" cy="8445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V="1">
            <a:off x="5940425" y="1674813"/>
            <a:ext cx="0" cy="9620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5940425" y="1697038"/>
            <a:ext cx="192722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 flipH="1">
            <a:off x="4254500" y="1573213"/>
            <a:ext cx="3238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1875" y="1643063"/>
            <a:ext cx="385763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9" name="直線矢印コネクタ 28"/>
          <p:cNvCxnSpPr/>
          <p:nvPr/>
        </p:nvCxnSpPr>
        <p:spPr>
          <a:xfrm>
            <a:off x="1706563" y="1125538"/>
            <a:ext cx="1081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1" name="テキスト ボックス 53"/>
          <p:cNvSpPr txBox="1">
            <a:spLocks noChangeArrowheads="1"/>
          </p:cNvSpPr>
          <p:nvPr/>
        </p:nvSpPr>
        <p:spPr bwMode="auto">
          <a:xfrm>
            <a:off x="1697038" y="723900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ファイル要求</a:t>
            </a:r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4267200" y="1125538"/>
            <a:ext cx="3111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5580063" y="1125538"/>
            <a:ext cx="222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4" name="テキスト ボックス 84"/>
          <p:cNvSpPr txBox="1">
            <a:spLocks noChangeArrowheads="1"/>
          </p:cNvSpPr>
          <p:nvPr/>
        </p:nvSpPr>
        <p:spPr bwMode="auto">
          <a:xfrm>
            <a:off x="7861300" y="1995488"/>
            <a:ext cx="7254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200"/>
              <a:t>バイナリ</a:t>
            </a: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7291388" y="1125538"/>
            <a:ext cx="5699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6" name="テキスト ボックス 53"/>
          <p:cNvSpPr txBox="1">
            <a:spLocks noChangeArrowheads="1"/>
          </p:cNvSpPr>
          <p:nvPr/>
        </p:nvSpPr>
        <p:spPr bwMode="auto">
          <a:xfrm>
            <a:off x="7129463" y="592138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レコード要求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5525" y="1343025"/>
            <a:ext cx="7715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86238" y="2714625"/>
            <a:ext cx="7715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</TotalTime>
  <Words>45</Words>
  <Application>Microsoft Office PowerPoint</Application>
  <PresentationFormat>画面に合わせる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Gill Sans MT</vt:lpstr>
      <vt:lpstr>ＭＳ Ｐゴシック</vt:lpstr>
      <vt:lpstr>Arial</vt:lpstr>
      <vt:lpstr>Calibri</vt:lpstr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terms:created xsi:type="dcterms:W3CDTF">2014-03-10T06:04:46Z</dcterms:created>
  <dcterms:modified xsi:type="dcterms:W3CDTF">2014-03-14T06:27:00Z</dcterms:modified>
</cp:coreProperties>
</file>