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4572000" cy="2971800" type="hagakiCard"/>
  <p:notesSz cx="6858000" cy="9144000"/>
  <p:defaultTextStyle>
    <a:defPPr>
      <a:defRPr lang="ja-JP"/>
    </a:defPPr>
    <a:lvl1pPr marL="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8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72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96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2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4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69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93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3" d="100"/>
          <a:sy n="233" d="100"/>
        </p:scale>
        <p:origin x="1632" y="192"/>
      </p:cViewPr>
      <p:guideLst>
        <p:guide orient="horz" pos="93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4"/>
            <a:ext cx="3886200" cy="637011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3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19010"/>
            <a:ext cx="1028700" cy="2535661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119010"/>
            <a:ext cx="3009900" cy="2535661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7"/>
            <a:ext cx="3886200" cy="590233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259576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55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31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465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620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76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93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86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241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3241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942446"/>
            <a:ext cx="2020094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3" y="942446"/>
            <a:ext cx="2020888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8322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5" y="118322"/>
            <a:ext cx="2555875" cy="253634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0" y="621877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0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500"/>
            </a:lvl1pPr>
            <a:lvl2pPr marL="215524" indent="0">
              <a:buNone/>
              <a:defRPr sz="1300"/>
            </a:lvl2pPr>
            <a:lvl3pPr marL="431048" indent="0">
              <a:buNone/>
              <a:defRPr sz="1100"/>
            </a:lvl3pPr>
            <a:lvl4pPr marL="646572" indent="0">
              <a:buNone/>
              <a:defRPr sz="900"/>
            </a:lvl4pPr>
            <a:lvl5pPr marL="862096" indent="0">
              <a:buNone/>
              <a:defRPr sz="900"/>
            </a:lvl5pPr>
            <a:lvl6pPr marL="1077620" indent="0">
              <a:buNone/>
              <a:defRPr sz="900"/>
            </a:lvl6pPr>
            <a:lvl7pPr marL="1293144" indent="0">
              <a:buNone/>
              <a:defRPr sz="900"/>
            </a:lvl7pPr>
            <a:lvl8pPr marL="1508669" indent="0">
              <a:buNone/>
              <a:defRPr sz="900"/>
            </a:lvl8pPr>
            <a:lvl9pPr marL="1724193" indent="0">
              <a:buNone/>
              <a:defRPr sz="9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4" y="2325846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3105" tIns="21552" rIns="43105" bIns="21552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3105" tIns="21552" rIns="43105" bIns="21552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754418"/>
            <a:ext cx="1447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048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43" indent="-161643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227" indent="-134703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810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34" indent="-107762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9858" indent="-107762" algn="l" defTabSz="431048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382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907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431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955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52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48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572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96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62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314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669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4193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 title="method_and_staging.png"/>
          <p:cNvGrpSpPr/>
          <p:nvPr/>
        </p:nvGrpSpPr>
        <p:grpSpPr>
          <a:xfrm>
            <a:off x="629816" y="352295"/>
            <a:ext cx="3227529" cy="1874127"/>
            <a:chOff x="629816" y="352295"/>
            <a:chExt cx="3227529" cy="1874127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1736912" y="817975"/>
              <a:ext cx="2103624" cy="276785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Development</a:t>
              </a:r>
            </a:p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1737472" y="1151330"/>
              <a:ext cx="2108667" cy="43290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Test</a:t>
              </a:r>
            </a:p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751759" y="1690090"/>
              <a:ext cx="2105586" cy="432902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Production</a:t>
              </a:r>
            </a:p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</a:t>
              </a:r>
            </a:p>
          </p:txBody>
        </p:sp>
        <p:pic>
          <p:nvPicPr>
            <p:cNvPr id="5" name="Picture 4" descr="ICON_Datacenter_1_R2_Q30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773855"/>
              <a:ext cx="170330" cy="2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2" descr="ICON_Desktop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2468" y="839340"/>
              <a:ext cx="289392" cy="2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 descr="ICON_Datacenter_1_R2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443" y="1268114"/>
              <a:ext cx="171450" cy="280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ICON_Datacenter_1_R2_Q30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773" y="1257189"/>
              <a:ext cx="17033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ICON_Datacenter_1_R2_Q30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010" y="1773855"/>
              <a:ext cx="170330" cy="276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utoShape 43"/>
            <p:cNvSpPr>
              <a:spLocks noChangeArrowheads="1"/>
            </p:cNvSpPr>
            <p:nvPr/>
          </p:nvSpPr>
          <p:spPr bwMode="auto">
            <a:xfrm>
              <a:off x="1047310" y="617427"/>
              <a:ext cx="357667" cy="1537858"/>
            </a:xfrm>
            <a:prstGeom prst="downArrow">
              <a:avLst>
                <a:gd name="adj1" fmla="val 49333"/>
                <a:gd name="adj2" fmla="val 59838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2654674" y="681806"/>
              <a:ext cx="502303" cy="153272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99CC" mc:Ignorable="a14" a14:legacySpreadsheetColorIndex="45">
                <a:alpha val="32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C0C0C0" mc:Ignorable="a14" a14:legacySpreadsheetColorIndex="2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Batch</a:t>
              </a:r>
            </a:p>
          </p:txBody>
        </p:sp>
        <p:sp>
          <p:nvSpPr>
            <p:cNvPr id="13" name="Rectangle 75"/>
            <p:cNvSpPr>
              <a:spLocks noChangeArrowheads="1"/>
            </p:cNvSpPr>
            <p:nvPr/>
          </p:nvSpPr>
          <p:spPr bwMode="auto">
            <a:xfrm>
              <a:off x="2220165" y="352295"/>
              <a:ext cx="1433987" cy="19787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FFFF99" mc:Ignorable="a14" a14:legacySpreadsheetColorIndex="43"/>
                </a:gs>
                <a:gs pos="100000">
                  <a:srgbClr xmlns:mc="http://schemas.openxmlformats.org/markup-compatibility/2006" xmlns:a14="http://schemas.microsoft.com/office/drawing/2010/main" val="FFFFFF" mc:Ignorable="a14" a14:legacySpreadsheetColorIndex="43">
                    <a:gamma/>
                    <a:tint val="33725"/>
                    <a:invGamma/>
                  </a:srgbClr>
                </a:gs>
              </a:gsLst>
              <a:lin ang="2700000" scaled="1"/>
            </a:gra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613"/>
                </a:lnSpc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[Approach of processing method]</a:t>
              </a:r>
              <a:endParaRPr lang="en-US" altLang="ja-JP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613"/>
                </a:lnSpc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root component definition is different.</a:t>
              </a:r>
              <a:endParaRPr lang="ja-JP" altLang="en-US" sz="5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4" name="AutoShape 76"/>
            <p:cNvCxnSpPr>
              <a:cxnSpLocks noChangeShapeType="1"/>
              <a:stCxn id="13" idx="2"/>
              <a:endCxn id="12" idx="0"/>
            </p:cNvCxnSpPr>
            <p:nvPr/>
          </p:nvCxnSpPr>
          <p:spPr bwMode="auto">
            <a:xfrm flipH="1">
              <a:off x="2905825" y="550172"/>
              <a:ext cx="31334" cy="131634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77"/>
            <p:cNvCxnSpPr>
              <a:cxnSpLocks noChangeShapeType="1"/>
              <a:stCxn id="13" idx="2"/>
              <a:endCxn id="26" idx="0"/>
            </p:cNvCxnSpPr>
            <p:nvPr/>
          </p:nvCxnSpPr>
          <p:spPr bwMode="auto">
            <a:xfrm>
              <a:off x="2937159" y="550172"/>
              <a:ext cx="519716" cy="128925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Rectangle 78"/>
            <p:cNvSpPr>
              <a:spLocks noChangeArrowheads="1"/>
            </p:cNvSpPr>
            <p:nvPr/>
          </p:nvSpPr>
          <p:spPr bwMode="auto">
            <a:xfrm>
              <a:off x="629816" y="1151330"/>
              <a:ext cx="969544" cy="256997"/>
            </a:xfrm>
            <a:prstGeom prst="rect">
              <a:avLst/>
            </a:prstGeom>
            <a:gradFill rotWithShape="1">
              <a:gsLst>
                <a:gs pos="0">
                  <a:srgbClr xmlns:mc="http://schemas.openxmlformats.org/markup-compatibility/2006" xmlns:a14="http://schemas.microsoft.com/office/drawing/2010/main" val="FFFF99" mc:Ignorable="a14" a14:legacySpreadsheetColorIndex="43"/>
                </a:gs>
                <a:gs pos="100000">
                  <a:srgbClr xmlns:mc="http://schemas.openxmlformats.org/markup-compatibility/2006" xmlns:a14="http://schemas.microsoft.com/office/drawing/2010/main" val="FFFFFF" mc:Ignorable="a14" a14:legacySpreadsheetColorIndex="43">
                    <a:gamma/>
                    <a:tint val="33725"/>
                    <a:invGamma/>
                  </a:srgbClr>
                </a:gs>
              </a:gsLst>
              <a:lin ang="2700000" scaled="1"/>
            </a:gra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[Approach of environment]</a:t>
              </a:r>
            </a:p>
            <a:p>
              <a:pPr>
                <a:lnSpc>
                  <a:spcPts val="613"/>
                </a:lnSpc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configuration of the component may change</a:t>
              </a:r>
              <a:endParaRPr lang="en-US" altLang="ja-JP" sz="5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17" name="AutoShape 79"/>
            <p:cNvCxnSpPr>
              <a:cxnSpLocks noChangeShapeType="1"/>
              <a:stCxn id="16" idx="3"/>
              <a:endCxn id="2" idx="1"/>
            </p:cNvCxnSpPr>
            <p:nvPr/>
          </p:nvCxnSpPr>
          <p:spPr bwMode="auto">
            <a:xfrm flipV="1">
              <a:off x="1599360" y="956368"/>
              <a:ext cx="137552" cy="323461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80"/>
            <p:cNvCxnSpPr>
              <a:cxnSpLocks noChangeShapeType="1"/>
              <a:stCxn id="16" idx="3"/>
              <a:endCxn id="3" idx="1"/>
            </p:cNvCxnSpPr>
            <p:nvPr/>
          </p:nvCxnSpPr>
          <p:spPr bwMode="auto">
            <a:xfrm>
              <a:off x="1599360" y="1279829"/>
              <a:ext cx="138112" cy="8795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81"/>
            <p:cNvCxnSpPr>
              <a:cxnSpLocks noChangeShapeType="1"/>
              <a:stCxn id="16" idx="3"/>
              <a:endCxn id="4" idx="1"/>
            </p:cNvCxnSpPr>
            <p:nvPr/>
          </p:nvCxnSpPr>
          <p:spPr bwMode="auto">
            <a:xfrm>
              <a:off x="1599360" y="1279829"/>
              <a:ext cx="152400" cy="62671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" name="Picture 4" descr="ICON_Datacenter_1_R2_Q3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06" y="1767056"/>
              <a:ext cx="17145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" descr="ICON_Datacenter_1_R2_Q30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306" y="1257189"/>
              <a:ext cx="171450" cy="278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2" descr="ICON_Desktop_Q30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152" y="843467"/>
              <a:ext cx="289392" cy="2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3202081" y="679097"/>
              <a:ext cx="509587" cy="1544413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2000"/>
              </a:schemeClr>
            </a:solidFill>
            <a:ln>
              <a:noFill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Online</a:t>
              </a: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2104703" y="682009"/>
              <a:ext cx="509587" cy="1544413"/>
            </a:xfrm>
            <a:prstGeom prst="rect">
              <a:avLst/>
            </a:prstGeom>
            <a:solidFill>
              <a:schemeClr val="accent6">
                <a:lumMod val="75000"/>
                <a:alpha val="32000"/>
              </a:schemeClr>
            </a:solidFill>
            <a:ln>
              <a:noFill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Messaging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1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 title="switch_application_settings.png"/>
          <p:cNvGrpSpPr/>
          <p:nvPr/>
        </p:nvGrpSpPr>
        <p:grpSpPr>
          <a:xfrm>
            <a:off x="24454" y="150451"/>
            <a:ext cx="4280793" cy="2055529"/>
            <a:chOff x="24454" y="150451"/>
            <a:chExt cx="4280793" cy="2055529"/>
          </a:xfrm>
        </p:grpSpPr>
        <p:grpSp>
          <p:nvGrpSpPr>
            <p:cNvPr id="5" name="Group 290"/>
            <p:cNvGrpSpPr>
              <a:grpSpLocks/>
            </p:cNvGrpSpPr>
            <p:nvPr/>
          </p:nvGrpSpPr>
          <p:grpSpPr bwMode="auto">
            <a:xfrm>
              <a:off x="24454" y="192781"/>
              <a:ext cx="109538" cy="78423"/>
              <a:chOff x="0" y="115128"/>
              <a:chExt cx="69" cy="50"/>
            </a:xfrm>
          </p:grpSpPr>
          <p:sp>
            <p:nvSpPr>
              <p:cNvPr id="57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79" name="Group 290"/>
            <p:cNvGrpSpPr>
              <a:grpSpLocks/>
            </p:cNvGrpSpPr>
            <p:nvPr/>
          </p:nvGrpSpPr>
          <p:grpSpPr bwMode="auto">
            <a:xfrm>
              <a:off x="29858" y="1086356"/>
              <a:ext cx="109538" cy="78423"/>
              <a:chOff x="0" y="115128"/>
              <a:chExt cx="69" cy="50"/>
            </a:xfrm>
          </p:grpSpPr>
          <p:sp>
            <p:nvSpPr>
              <p:cNvPr id="80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1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10" name="Rectangle 304"/>
            <p:cNvSpPr>
              <a:spLocks noChangeArrowheads="1"/>
            </p:cNvSpPr>
            <p:nvPr/>
          </p:nvSpPr>
          <p:spPr bwMode="auto">
            <a:xfrm>
              <a:off x="130172" y="168678"/>
              <a:ext cx="787676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/main/resources/</a:t>
              </a:r>
              <a:endParaRPr lang="ja-JP" altLang="en-US" sz="500" dirty="0"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93"/>
            <p:cNvSpPr>
              <a:spLocks noChangeArrowheads="1"/>
            </p:cNvSpPr>
            <p:nvPr/>
          </p:nvSpPr>
          <p:spPr bwMode="auto">
            <a:xfrm>
              <a:off x="280988" y="1204080"/>
              <a:ext cx="996900" cy="648072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AutoShape 288"/>
            <p:cNvSpPr>
              <a:spLocks noChangeArrowheads="1"/>
            </p:cNvSpPr>
            <p:nvPr/>
          </p:nvSpPr>
          <p:spPr bwMode="auto">
            <a:xfrm>
              <a:off x="324818" y="1259942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Component definition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(xml file)</a:t>
              </a:r>
            </a:p>
          </p:txBody>
        </p:sp>
        <p:sp>
          <p:nvSpPr>
            <p:cNvPr id="66" name="Rectangle 304"/>
            <p:cNvSpPr>
              <a:spLocks noChangeArrowheads="1"/>
            </p:cNvSpPr>
            <p:nvPr/>
          </p:nvSpPr>
          <p:spPr bwMode="auto">
            <a:xfrm>
              <a:off x="125760" y="1069197"/>
              <a:ext cx="787676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/prod/resources/</a:t>
              </a:r>
              <a:endParaRPr lang="ja-JP" altLang="en-US" sz="500" dirty="0"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288"/>
            <p:cNvSpPr>
              <a:spLocks noChangeArrowheads="1"/>
            </p:cNvSpPr>
            <p:nvPr/>
          </p:nvSpPr>
          <p:spPr bwMode="auto">
            <a:xfrm>
              <a:off x="341784" y="154797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 configuration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(env.properties)</a:t>
              </a:r>
            </a:p>
          </p:txBody>
        </p:sp>
        <p:sp>
          <p:nvSpPr>
            <p:cNvPr id="68" name="Rectangle 304"/>
            <p:cNvSpPr>
              <a:spLocks noChangeArrowheads="1"/>
            </p:cNvSpPr>
            <p:nvPr/>
          </p:nvSpPr>
          <p:spPr bwMode="auto">
            <a:xfrm>
              <a:off x="680814" y="1948522"/>
              <a:ext cx="119509" cy="95291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…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右矢印 68"/>
            <p:cNvSpPr/>
            <p:nvPr/>
          </p:nvSpPr>
          <p:spPr>
            <a:xfrm>
              <a:off x="1421904" y="857252"/>
              <a:ext cx="129614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Rectangle 304"/>
            <p:cNvSpPr>
              <a:spLocks noChangeArrowheads="1"/>
            </p:cNvSpPr>
            <p:nvPr/>
          </p:nvSpPr>
          <p:spPr bwMode="auto">
            <a:xfrm>
              <a:off x="334340" y="2061964"/>
              <a:ext cx="936103" cy="144016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Other environment directories are omitted</a:t>
              </a:r>
            </a:p>
          </p:txBody>
        </p:sp>
        <p:sp>
          <p:nvSpPr>
            <p:cNvPr id="71" name="Rectangle 304"/>
            <p:cNvSpPr>
              <a:spLocks noChangeArrowheads="1"/>
            </p:cNvSpPr>
            <p:nvPr/>
          </p:nvSpPr>
          <p:spPr bwMode="auto">
            <a:xfrm>
              <a:off x="1349424" y="671504"/>
              <a:ext cx="1381271" cy="238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 a build on MVN with a profile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(assume that a production environment has been specified)</a:t>
              </a:r>
            </a:p>
          </p:txBody>
        </p:sp>
        <p:sp>
          <p:nvSpPr>
            <p:cNvPr id="72" name="Rectangle 293"/>
            <p:cNvSpPr>
              <a:spLocks noChangeArrowheads="1"/>
            </p:cNvSpPr>
            <p:nvPr/>
          </p:nvSpPr>
          <p:spPr bwMode="auto">
            <a:xfrm>
              <a:off x="3017292" y="375569"/>
              <a:ext cx="996900" cy="1398363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AutoShape 288"/>
            <p:cNvSpPr>
              <a:spLocks noChangeArrowheads="1"/>
            </p:cNvSpPr>
            <p:nvPr/>
          </p:nvSpPr>
          <p:spPr bwMode="auto">
            <a:xfrm>
              <a:off x="3036342" y="38963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Component definition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(xml file)</a:t>
              </a:r>
            </a:p>
          </p:txBody>
        </p:sp>
        <p:sp>
          <p:nvSpPr>
            <p:cNvPr id="78" name="Rectangle 304"/>
            <p:cNvSpPr>
              <a:spLocks noChangeArrowheads="1"/>
            </p:cNvSpPr>
            <p:nvPr/>
          </p:nvSpPr>
          <p:spPr bwMode="auto">
            <a:xfrm>
              <a:off x="2937095" y="171885"/>
              <a:ext cx="1368152" cy="167298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FF" mc:Ignorable="a14" a14:legacySpreadsheetColorIndex="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target/classes/ </a:t>
              </a:r>
            </a:p>
            <a:p>
              <a:pPr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(directory where the build results are stored)</a:t>
              </a:r>
              <a:endParaRPr lang="ja-JP" altLang="en-US" sz="500" dirty="0"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293"/>
            <p:cNvSpPr>
              <a:spLocks noChangeArrowheads="1"/>
            </p:cNvSpPr>
            <p:nvPr/>
          </p:nvSpPr>
          <p:spPr bwMode="auto">
            <a:xfrm>
              <a:off x="280988" y="333772"/>
              <a:ext cx="996900" cy="606275"/>
            </a:xfrm>
            <a:prstGeom prst="rect">
              <a:avLst/>
            </a:prstGeom>
            <a:solidFill>
              <a:srgbClr val="FFFFE5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" name="AutoShape 288"/>
            <p:cNvSpPr>
              <a:spLocks noChangeArrowheads="1"/>
            </p:cNvSpPr>
            <p:nvPr/>
          </p:nvSpPr>
          <p:spPr bwMode="auto">
            <a:xfrm>
              <a:off x="324818" y="389634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Component definition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(xml file)</a:t>
              </a:r>
            </a:p>
          </p:txBody>
        </p:sp>
        <p:grpSp>
          <p:nvGrpSpPr>
            <p:cNvPr id="82" name="Group 290"/>
            <p:cNvGrpSpPr>
              <a:grpSpLocks/>
            </p:cNvGrpSpPr>
            <p:nvPr/>
          </p:nvGrpSpPr>
          <p:grpSpPr bwMode="auto">
            <a:xfrm>
              <a:off x="2827557" y="177111"/>
              <a:ext cx="109538" cy="78423"/>
              <a:chOff x="0" y="115128"/>
              <a:chExt cx="69" cy="50"/>
            </a:xfrm>
          </p:grpSpPr>
          <p:sp>
            <p:nvSpPr>
              <p:cNvPr id="83" name="AutoShape 292"/>
              <p:cNvSpPr>
                <a:spLocks noChangeArrowheads="1"/>
              </p:cNvSpPr>
              <p:nvPr/>
            </p:nvSpPr>
            <p:spPr bwMode="auto">
              <a:xfrm>
                <a:off x="0" y="115138"/>
                <a:ext cx="69" cy="4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84" name="AutoShape 291"/>
              <p:cNvSpPr>
                <a:spLocks noChangeArrowheads="1"/>
              </p:cNvSpPr>
              <p:nvPr/>
            </p:nvSpPr>
            <p:spPr bwMode="auto">
              <a:xfrm>
                <a:off x="6" y="115128"/>
                <a:ext cx="24" cy="1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A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xmlns:mc="http://schemas.openxmlformats.org/markup-compatibility/2006" val="C0C0C0" mc:Ignorable="a14" a14:legacySpreadsheetColorIndex="22"/>
                    </a:solidFill>
                    <a:prstDash val="sysDot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5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98" name="AutoShape 288"/>
            <p:cNvSpPr>
              <a:spLocks noChangeArrowheads="1"/>
            </p:cNvSpPr>
            <p:nvPr/>
          </p:nvSpPr>
          <p:spPr bwMode="auto">
            <a:xfrm>
              <a:off x="3036342" y="1197868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Component definition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(xml file)</a:t>
              </a:r>
            </a:p>
          </p:txBody>
        </p:sp>
        <p:sp>
          <p:nvSpPr>
            <p:cNvPr id="99" name="AutoShape 288"/>
            <p:cNvSpPr>
              <a:spLocks noChangeArrowheads="1"/>
            </p:cNvSpPr>
            <p:nvPr/>
          </p:nvSpPr>
          <p:spPr bwMode="auto">
            <a:xfrm>
              <a:off x="3036342" y="1485900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Environment configuration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(env.properties)</a:t>
              </a:r>
            </a:p>
          </p:txBody>
        </p:sp>
        <p:sp>
          <p:nvSpPr>
            <p:cNvPr id="101" name="フリーフォーム 100"/>
            <p:cNvSpPr/>
            <p:nvPr/>
          </p:nvSpPr>
          <p:spPr>
            <a:xfrm>
              <a:off x="1222374" y="260287"/>
              <a:ext cx="1794917" cy="247713"/>
            </a:xfrm>
            <a:custGeom>
              <a:avLst/>
              <a:gdLst>
                <a:gd name="connsiteX0" fmla="*/ 0 w 1651000"/>
                <a:gd name="connsiteY0" fmla="*/ 228663 h 247713"/>
                <a:gd name="connsiteX1" fmla="*/ 733425 w 1651000"/>
                <a:gd name="connsiteY1" fmla="*/ 63 h 247713"/>
                <a:gd name="connsiteX2" fmla="*/ 1651000 w 1651000"/>
                <a:gd name="connsiteY2" fmla="*/ 247713 h 2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0" h="247713">
                  <a:moveTo>
                    <a:pt x="0" y="228663"/>
                  </a:moveTo>
                  <a:cubicBezTo>
                    <a:pt x="229129" y="112775"/>
                    <a:pt x="458258" y="-3112"/>
                    <a:pt x="733425" y="63"/>
                  </a:cubicBezTo>
                  <a:cubicBezTo>
                    <a:pt x="1008592" y="3238"/>
                    <a:pt x="1522413" y="205909"/>
                    <a:pt x="1651000" y="247713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Rectangle 304"/>
            <p:cNvSpPr>
              <a:spLocks noChangeArrowheads="1"/>
            </p:cNvSpPr>
            <p:nvPr/>
          </p:nvSpPr>
          <p:spPr bwMode="auto">
            <a:xfrm>
              <a:off x="1362225" y="150451"/>
              <a:ext cx="1381271" cy="1191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Content below </a:t>
              </a:r>
              <a:r>
                <a:rPr lang="en-US" altLang="ja-JP" sz="5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/main/resources/ is copied</a:t>
              </a: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フリーフォーム 109"/>
            <p:cNvSpPr/>
            <p:nvPr/>
          </p:nvSpPr>
          <p:spPr>
            <a:xfrm>
              <a:off x="1247775" y="1304925"/>
              <a:ext cx="1774825" cy="216330"/>
            </a:xfrm>
            <a:custGeom>
              <a:avLst/>
              <a:gdLst>
                <a:gd name="connsiteX0" fmla="*/ 0 w 1774825"/>
                <a:gd name="connsiteY0" fmla="*/ 44450 h 216330"/>
                <a:gd name="connsiteX1" fmla="*/ 863600 w 1774825"/>
                <a:gd name="connsiteY1" fmla="*/ 215900 h 216330"/>
                <a:gd name="connsiteX2" fmla="*/ 1774825 w 1774825"/>
                <a:gd name="connsiteY2" fmla="*/ 0 h 2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4825" h="216330">
                  <a:moveTo>
                    <a:pt x="0" y="44450"/>
                  </a:moveTo>
                  <a:cubicBezTo>
                    <a:pt x="283898" y="133879"/>
                    <a:pt x="567796" y="223308"/>
                    <a:pt x="863600" y="215900"/>
                  </a:cubicBezTo>
                  <a:cubicBezTo>
                    <a:pt x="1159404" y="208492"/>
                    <a:pt x="1645179" y="25929"/>
                    <a:pt x="1774825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フリーフォーム 110"/>
            <p:cNvSpPr/>
            <p:nvPr/>
          </p:nvSpPr>
          <p:spPr>
            <a:xfrm>
              <a:off x="1245642" y="1601985"/>
              <a:ext cx="1774825" cy="216330"/>
            </a:xfrm>
            <a:custGeom>
              <a:avLst/>
              <a:gdLst>
                <a:gd name="connsiteX0" fmla="*/ 0 w 1774825"/>
                <a:gd name="connsiteY0" fmla="*/ 44450 h 216330"/>
                <a:gd name="connsiteX1" fmla="*/ 863600 w 1774825"/>
                <a:gd name="connsiteY1" fmla="*/ 215900 h 216330"/>
                <a:gd name="connsiteX2" fmla="*/ 1774825 w 1774825"/>
                <a:gd name="connsiteY2" fmla="*/ 0 h 2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4825" h="216330">
                  <a:moveTo>
                    <a:pt x="0" y="44450"/>
                  </a:moveTo>
                  <a:cubicBezTo>
                    <a:pt x="283898" y="133879"/>
                    <a:pt x="567796" y="223308"/>
                    <a:pt x="863600" y="215900"/>
                  </a:cubicBezTo>
                  <a:cubicBezTo>
                    <a:pt x="1159404" y="208492"/>
                    <a:pt x="1645179" y="25929"/>
                    <a:pt x="1774825" y="0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Rectangle 304"/>
            <p:cNvSpPr>
              <a:spLocks noChangeArrowheads="1"/>
            </p:cNvSpPr>
            <p:nvPr/>
          </p:nvSpPr>
          <p:spPr bwMode="auto">
            <a:xfrm>
              <a:off x="1421904" y="1858905"/>
              <a:ext cx="1600696" cy="2030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Contents of the specified profile directory content below (</a:t>
              </a:r>
              <a:r>
                <a:rPr lang="en-US" altLang="ja-JP" sz="5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src</a:t>
              </a:r>
              <a:r>
                <a:rPr lang="en-US" altLang="ja-JP" sz="500" dirty="0">
                  <a:solidFill>
                    <a:srgbClr val="000000"/>
                  </a:solidFill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/env/prod/resources/) is copied</a:t>
              </a:r>
            </a:p>
          </p:txBody>
        </p:sp>
        <p:sp>
          <p:nvSpPr>
            <p:cNvPr id="33" name="AutoShape 288"/>
            <p:cNvSpPr>
              <a:spLocks noChangeArrowheads="1"/>
            </p:cNvSpPr>
            <p:nvPr/>
          </p:nvSpPr>
          <p:spPr bwMode="auto">
            <a:xfrm>
              <a:off x="324818" y="652816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configuration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en-US" altLang="ja-JP" sz="500" dirty="0" err="1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common.properties</a:t>
              </a: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4" name="フリーフォーム 33"/>
            <p:cNvSpPr/>
            <p:nvPr/>
          </p:nvSpPr>
          <p:spPr>
            <a:xfrm>
              <a:off x="1222374" y="405103"/>
              <a:ext cx="1794917" cy="247713"/>
            </a:xfrm>
            <a:custGeom>
              <a:avLst/>
              <a:gdLst>
                <a:gd name="connsiteX0" fmla="*/ 0 w 1651000"/>
                <a:gd name="connsiteY0" fmla="*/ 228663 h 247713"/>
                <a:gd name="connsiteX1" fmla="*/ 733425 w 1651000"/>
                <a:gd name="connsiteY1" fmla="*/ 63 h 247713"/>
                <a:gd name="connsiteX2" fmla="*/ 1651000 w 1651000"/>
                <a:gd name="connsiteY2" fmla="*/ 247713 h 2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0" h="247713">
                  <a:moveTo>
                    <a:pt x="0" y="228663"/>
                  </a:moveTo>
                  <a:cubicBezTo>
                    <a:pt x="229129" y="112775"/>
                    <a:pt x="458258" y="-3112"/>
                    <a:pt x="733425" y="63"/>
                  </a:cubicBezTo>
                  <a:cubicBezTo>
                    <a:pt x="1008592" y="3238"/>
                    <a:pt x="1522413" y="205909"/>
                    <a:pt x="1651000" y="247713"/>
                  </a:cubicBezTo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AutoShape 288"/>
            <p:cNvSpPr>
              <a:spLocks noChangeArrowheads="1"/>
            </p:cNvSpPr>
            <p:nvPr/>
          </p:nvSpPr>
          <p:spPr bwMode="auto">
            <a:xfrm>
              <a:off x="3036342" y="652816"/>
              <a:ext cx="881062" cy="232170"/>
            </a:xfrm>
            <a:prstGeom prst="flowChartDocument">
              <a:avLst/>
            </a:pr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 configuration file</a:t>
              </a:r>
            </a:p>
            <a:p>
              <a:pPr>
                <a:defRPr sz="1000"/>
              </a:pP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(</a:t>
              </a:r>
              <a:r>
                <a:rPr lang="en-US" altLang="ja-JP" sz="500" dirty="0" err="1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common.properties</a:t>
              </a:r>
              <a:r>
                <a:rPr lang="en-US" altLang="ja-JP" sz="500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)</a:t>
              </a:r>
            </a:p>
            <a:p>
              <a:pPr>
                <a:defRPr sz="1000"/>
              </a:pPr>
              <a:endParaRPr lang="ja-JP" altLang="en-US" sz="5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0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172</Words>
  <Application>Microsoft Office PowerPoint</Application>
  <PresentationFormat>はがき 100x148 mm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熊野　吾郎</cp:lastModifiedBy>
  <cp:revision>78</cp:revision>
  <dcterms:created xsi:type="dcterms:W3CDTF">2014-10-30T02:28:45Z</dcterms:created>
  <dcterms:modified xsi:type="dcterms:W3CDTF">2021-02-09T10:19:33Z</dcterms:modified>
</cp:coreProperties>
</file>