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82" r:id="rId11"/>
    <p:sldId id="288" r:id="rId12"/>
    <p:sldId id="312" r:id="rId13"/>
    <p:sldId id="313" r:id="rId14"/>
    <p:sldId id="314" r:id="rId15"/>
    <p:sldId id="284" r:id="rId16"/>
    <p:sldId id="287" r:id="rId17"/>
    <p:sldId id="290" r:id="rId18"/>
    <p:sldId id="308" r:id="rId19"/>
    <p:sldId id="309" r:id="rId20"/>
    <p:sldId id="310" r:id="rId21"/>
    <p:sldId id="311" r:id="rId22"/>
    <p:sldId id="296" r:id="rId23"/>
    <p:sldId id="297" r:id="rId24"/>
    <p:sldId id="299" r:id="rId25"/>
    <p:sldId id="301" r:id="rId26"/>
    <p:sldId id="300" r:id="rId27"/>
    <p:sldId id="303" r:id="rId28"/>
    <p:sldId id="305" r:id="rId29"/>
    <p:sldId id="306" r:id="rId30"/>
    <p:sldId id="307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6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6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6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3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6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CF63-84AB-4FEC-B6CA-3D83091BAA8C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1475656" y="2888745"/>
            <a:ext cx="2478625" cy="144016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クライアント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5513755" y="2293740"/>
            <a:ext cx="2592288" cy="2424081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サーバ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799692" y="3475109"/>
            <a:ext cx="1944216" cy="483845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ETL</a:t>
            </a:r>
            <a:r>
              <a:rPr lang="ja-JP" altLang="en-US" dirty="0" smtClean="0">
                <a:solidFill>
                  <a:schemeClr val="accent6"/>
                </a:solidFill>
              </a:rPr>
              <a:t>デザイナー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01461" y="323949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アクセス</a:t>
            </a:r>
            <a:endParaRPr kumimoji="1" lang="en-US" altLang="ja-JP" dirty="0" smtClean="0">
              <a:solidFill>
                <a:schemeClr val="accent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5783" y="3212976"/>
            <a:ext cx="2088232" cy="100811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accent6"/>
                </a:solidFill>
              </a:rPr>
              <a:t>JobStreamer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22" name="直線矢印コネクタ 21"/>
          <p:cNvCxnSpPr>
            <a:stCxn id="13" idx="3"/>
            <a:endCxn id="20" idx="1"/>
          </p:cNvCxnSpPr>
          <p:nvPr/>
        </p:nvCxnSpPr>
        <p:spPr>
          <a:xfrm>
            <a:off x="3743908" y="3717032"/>
            <a:ext cx="20218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2515"/>
            <a:ext cx="1292431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66861" y="107340"/>
            <a:ext cx="8689142" cy="6562020"/>
            <a:chOff x="266861" y="107340"/>
            <a:chExt cx="8689142" cy="6562020"/>
          </a:xfrm>
        </p:grpSpPr>
        <p:sp>
          <p:nvSpPr>
            <p:cNvPr id="69" name="正方形/長方形 68"/>
            <p:cNvSpPr/>
            <p:nvPr/>
          </p:nvSpPr>
          <p:spPr>
            <a:xfrm>
              <a:off x="313936" y="6021288"/>
              <a:ext cx="8469159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/>
                <a:t>凡例</a:t>
              </a:r>
              <a:endParaRPr kumimoji="1" lang="ja-JP" altLang="en-US" dirty="0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61" y="639777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66861" y="2097912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</a:t>
              </a:r>
              <a:endParaRPr lang="en-US" altLang="ja-JP" sz="1400" dirty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変換</a:t>
              </a:r>
              <a:r>
                <a:rPr lang="ja-JP" altLang="en-US" sz="1400" dirty="0" smtClean="0"/>
                <a:t>仕様</a:t>
              </a:r>
              <a:endParaRPr lang="en-US" altLang="ja-JP" sz="1400" dirty="0" smtClean="0"/>
            </a:p>
            <a:p>
              <a:endParaRPr lang="ja-JP" altLang="en-US" sz="1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13936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/>
                <a:t>・</a:t>
              </a:r>
              <a:r>
                <a:rPr lang="ja-JP" altLang="en-US" sz="1400" dirty="0" smtClean="0"/>
                <a:t>データ項目</a:t>
              </a:r>
              <a:endParaRPr lang="ja-JP" altLang="en-US" sz="1400" dirty="0"/>
            </a:p>
            <a:p>
              <a:endParaRPr lang="en-US" altLang="ja-JP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43320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84352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実装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415215" y="209872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/>
                <a:t>JOB</a:t>
              </a:r>
              <a:r>
                <a:rPr lang="ja-JP" altLang="en-US" sz="1400" dirty="0" smtClean="0"/>
                <a:t>定義ファイル</a:t>
              </a:r>
              <a:endParaRPr lang="ja-JP" altLang="en-US" sz="14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15215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  <a:endParaRPr lang="ja-JP" altLang="en-US" sz="14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15215" y="392750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  <a:endParaRPr lang="ja-JP" altLang="en-US" sz="1400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418989" y="2420888"/>
              <a:ext cx="100691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endCxn id="38" idx="1"/>
            </p:cNvCxnSpPr>
            <p:nvPr/>
          </p:nvCxnSpPr>
          <p:spPr>
            <a:xfrm>
              <a:off x="1418989" y="2708920"/>
              <a:ext cx="996226" cy="1623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endCxn id="37" idx="1"/>
            </p:cNvCxnSpPr>
            <p:nvPr/>
          </p:nvCxnSpPr>
          <p:spPr>
            <a:xfrm>
              <a:off x="1500641" y="5241444"/>
              <a:ext cx="914574" cy="52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277132" y="115528"/>
              <a:ext cx="3898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従来</a:t>
              </a:r>
              <a:r>
                <a:rPr kumimoji="1" lang="en-US" altLang="ja-JP" b="1" dirty="0" smtClean="0"/>
                <a:t>(ETL/ETL</a:t>
              </a:r>
              <a:r>
                <a:rPr kumimoji="1" lang="ja-JP" altLang="en-US" b="1" dirty="0" smtClean="0"/>
                <a:t>デザイナーを使用しない</a:t>
              </a:r>
              <a:r>
                <a:rPr kumimoji="1" lang="en-US" altLang="ja-JP" b="1" dirty="0" smtClean="0"/>
                <a:t>)</a:t>
              </a:r>
            </a:p>
            <a:p>
              <a:r>
                <a:rPr kumimoji="1" lang="ja-JP" altLang="en-US" b="1" dirty="0" smtClean="0"/>
                <a:t>のバッチ開発</a:t>
              </a:r>
              <a:endParaRPr kumimoji="1" lang="ja-JP" altLang="en-US" b="1" dirty="0"/>
            </a:p>
          </p:txBody>
        </p:sp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782" y="639777"/>
              <a:ext cx="1342318" cy="1349063"/>
            </a:xfrm>
            <a:prstGeom prst="rect">
              <a:avLst/>
            </a:prstGeom>
          </p:spPr>
        </p:pic>
        <p:sp>
          <p:nvSpPr>
            <p:cNvPr id="28" name="正方形/長方形 27"/>
            <p:cNvSpPr/>
            <p:nvPr/>
          </p:nvSpPr>
          <p:spPr>
            <a:xfrm>
              <a:off x="4665809" y="485168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665809" y="3933762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151383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4665808" y="2097912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6008126" y="2502692"/>
              <a:ext cx="868130" cy="195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50" idx="3"/>
            </p:cNvCxnSpPr>
            <p:nvPr/>
          </p:nvCxnSpPr>
          <p:spPr>
            <a:xfrm flipV="1">
              <a:off x="6006885" y="2997914"/>
              <a:ext cx="1020624" cy="422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29" idx="3"/>
            </p:cNvCxnSpPr>
            <p:nvPr/>
          </p:nvCxnSpPr>
          <p:spPr>
            <a:xfrm flipV="1">
              <a:off x="6008126" y="2780928"/>
              <a:ext cx="2020258" cy="15576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436096" y="8035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設計・実装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989617" y="29979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29427" y="38000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設定</a:t>
              </a:r>
              <a:endParaRPr kumimoji="1" lang="ja-JP" altLang="en-US" sz="1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524328" y="4581128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設定ファイル</a:t>
              </a:r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8028384" y="3674011"/>
              <a:ext cx="0" cy="9071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8153711" y="38924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62600" y="107340"/>
              <a:ext cx="415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ETL/ETL</a:t>
              </a:r>
              <a:r>
                <a:rPr kumimoji="1" lang="ja-JP" altLang="en-US" b="1" dirty="0" smtClean="0"/>
                <a:t>デザイナーを使用したバッチ開発</a:t>
              </a:r>
              <a:endParaRPr kumimoji="1" lang="ja-JP" altLang="en-US" b="1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5951765" y="223614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読込</a:t>
              </a:r>
              <a:endParaRPr kumimoji="1" lang="ja-JP" altLang="en-US" sz="1200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4139952" y="300194"/>
              <a:ext cx="72008" cy="5217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右矢印 52"/>
            <p:cNvSpPr/>
            <p:nvPr/>
          </p:nvSpPr>
          <p:spPr>
            <a:xfrm>
              <a:off x="3813027" y="1149015"/>
              <a:ext cx="72585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7247127" y="1714882"/>
              <a:ext cx="170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ETL</a:t>
              </a:r>
              <a:r>
                <a:rPr lang="ja-JP" altLang="en-US" dirty="0" smtClean="0"/>
                <a:t>デザイナー</a:t>
              </a:r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415215" y="301311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Java</a:t>
              </a:r>
            </a:p>
            <a:p>
              <a:r>
                <a:rPr lang="en-US" altLang="ja-JP" sz="1400" dirty="0" smtClean="0"/>
                <a:t>(Reader</a:t>
              </a:r>
              <a:r>
                <a:rPr lang="ja-JP" altLang="en-US" sz="1400" dirty="0" err="1" smtClean="0"/>
                <a:t>、</a:t>
              </a:r>
              <a:endParaRPr lang="en-US" altLang="ja-JP" sz="1400" dirty="0" smtClean="0"/>
            </a:p>
            <a:p>
              <a:r>
                <a:rPr lang="en-US" altLang="ja-JP" sz="1400" dirty="0" smtClean="0"/>
                <a:t>Writer</a:t>
              </a:r>
              <a:r>
                <a:rPr lang="ja-JP" altLang="en-US" sz="1400" dirty="0" smtClean="0"/>
                <a:t>等</a:t>
              </a:r>
              <a:r>
                <a:rPr lang="en-US" altLang="ja-JP" sz="1400" dirty="0" smtClean="0"/>
                <a:t>)</a:t>
              </a:r>
              <a:endParaRPr lang="ja-JP" altLang="en-US" sz="1400" dirty="0"/>
            </a:p>
          </p:txBody>
        </p:sp>
        <p:cxnSp>
          <p:nvCxnSpPr>
            <p:cNvPr id="48" name="直線矢印コネクタ 47"/>
            <p:cNvCxnSpPr>
              <a:endCxn id="43" idx="1"/>
            </p:cNvCxnSpPr>
            <p:nvPr/>
          </p:nvCxnSpPr>
          <p:spPr>
            <a:xfrm>
              <a:off x="1426221" y="2513143"/>
              <a:ext cx="988994" cy="904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4667050" y="3015837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52" name="直線矢印コネクタ 51"/>
            <p:cNvCxnSpPr>
              <a:stCxn id="28" idx="3"/>
            </p:cNvCxnSpPr>
            <p:nvPr/>
          </p:nvCxnSpPr>
          <p:spPr>
            <a:xfrm flipV="1">
              <a:off x="6008126" y="2997914"/>
              <a:ext cx="2020258" cy="22585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6084186" y="45648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5868144" y="1714882"/>
              <a:ext cx="1140856" cy="706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5951765" y="1320486"/>
              <a:ext cx="1742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処理</a:t>
              </a:r>
              <a:r>
                <a:rPr lang="ja-JP" altLang="en-US" sz="1200" dirty="0" smtClean="0"/>
                <a:t>フロー</a:t>
              </a:r>
              <a:r>
                <a:rPr lang="ja-JP" altLang="en-US" sz="1200" dirty="0"/>
                <a:t>の</a:t>
              </a:r>
              <a:r>
                <a:rPr lang="ja-JP" altLang="en-US" sz="1200" dirty="0" smtClean="0"/>
                <a:t>追加・編集</a:t>
              </a:r>
              <a:endParaRPr kumimoji="1" lang="ja-JP" altLang="en-US" sz="12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42379" y="6226439"/>
              <a:ext cx="323933" cy="2880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2114504" y="6185789"/>
              <a:ext cx="167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：作成するもの</a:t>
              </a:r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208526" y="6210384"/>
              <a:ext cx="323933" cy="2880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492690" y="6169734"/>
              <a:ext cx="416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ETL/ETL</a:t>
              </a:r>
              <a:r>
                <a:rPr kumimoji="1" lang="ja-JP" altLang="en-US" dirty="0" smtClean="0"/>
                <a:t>デザイナーが用意しているもの</a:t>
              </a:r>
              <a:endParaRPr kumimoji="1" lang="ja-JP" altLang="en-US" dirty="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826" y="618965"/>
              <a:ext cx="1369875" cy="136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18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103200" y="668995"/>
            <a:ext cx="6397773" cy="5513459"/>
            <a:chOff x="1655270" y="692495"/>
            <a:chExt cx="6397773" cy="5513459"/>
          </a:xfrm>
        </p:grpSpPr>
        <p:sp>
          <p:nvSpPr>
            <p:cNvPr id="50" name="角丸四角形 49"/>
            <p:cNvSpPr/>
            <p:nvPr/>
          </p:nvSpPr>
          <p:spPr>
            <a:xfrm>
              <a:off x="1979712" y="3346134"/>
              <a:ext cx="3856831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634675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122204" y="507169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83094" y="505247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4642532" y="692495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2"/>
              <a:endCxn id="5" idx="0"/>
            </p:cNvCxnSpPr>
            <p:nvPr/>
          </p:nvCxnSpPr>
          <p:spPr>
            <a:xfrm>
              <a:off x="5313691" y="1502055"/>
              <a:ext cx="1" cy="7081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3740890" y="2611972"/>
              <a:ext cx="1962226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154253" y="2847419"/>
              <a:ext cx="2682290" cy="22050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6745629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</a:t>
              </a:r>
              <a:r>
                <a:rPr lang="ja-JP" altLang="en-US" sz="1400" dirty="0" smtClean="0"/>
                <a:t>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415917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2401055" y="3502522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4793363" y="2976704"/>
              <a:ext cx="1043180" cy="2094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135318" y="1576899"/>
              <a:ext cx="2033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①テンプレート読込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655270" y="2923522"/>
              <a:ext cx="2496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定義の設定・編集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37271" y="213992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③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出力・実行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748731" y="3623485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748730" y="3520435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5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559807" y="1441626"/>
              <a:ext cx="2056944" cy="45032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03200" y="2800804"/>
              <a:ext cx="2380568" cy="43533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5099978" y="2040258"/>
              <a:ext cx="1352348" cy="41472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0704"/>
            <a:ext cx="8100392" cy="372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444208" y="3789040"/>
            <a:ext cx="208823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3563888" y="2708920"/>
            <a:ext cx="2520280" cy="1296144"/>
          </a:xfrm>
          <a:prstGeom prst="wedgeRoundRectCallout">
            <a:avLst>
              <a:gd name="adj1" fmla="val 62911"/>
              <a:gd name="adj2" fmla="val -179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図形のない場所をクリックし、</a:t>
            </a:r>
            <a:r>
              <a:rPr lang="ja-JP" altLang="en-US" dirty="0" smtClean="0"/>
              <a:t>「</a:t>
            </a:r>
            <a:r>
              <a:rPr lang="en-US" altLang="ja-JP" dirty="0" smtClean="0"/>
              <a:t>Job_1</a:t>
            </a:r>
            <a:r>
              <a:rPr lang="ja-JP" altLang="en-US" dirty="0" smtClean="0"/>
              <a:t>」と表示される状態にする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798809" y="4653136"/>
            <a:ext cx="2520280" cy="648072"/>
          </a:xfrm>
          <a:prstGeom prst="wedgeRoundRectCallout">
            <a:avLst>
              <a:gd name="adj1" fmla="val 28357"/>
              <a:gd name="adj2" fmla="val -1220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の名前を設定する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32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11" y="2807877"/>
            <a:ext cx="2457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476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029015" y="2932793"/>
            <a:ext cx="963699" cy="551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52567" y="3806725"/>
            <a:ext cx="2427497" cy="540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7981" y="3620156"/>
            <a:ext cx="312161" cy="37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2308" y="250010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smtClean="0"/>
              <a:t>Properties</a:t>
            </a:r>
            <a:r>
              <a:rPr lang="ja-JP" altLang="en-US" sz="1400" i="1" dirty="0" smtClean="0"/>
              <a:t>タブ</a:t>
            </a:r>
            <a:endParaRPr lang="en-US" altLang="ja-JP" sz="1400" i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3769" y="401403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入力欄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追加</a:t>
            </a:r>
            <a:endParaRPr kumimoji="1" lang="ja-JP" altLang="en-US" sz="1400" i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11912" y="3292028"/>
            <a:ext cx="166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キー名</a:t>
            </a:r>
            <a:r>
              <a:rPr lang="ja-JP" altLang="en-US" sz="1400" i="1" dirty="0" smtClean="0"/>
              <a:t>と</a:t>
            </a:r>
            <a:r>
              <a:rPr lang="ja-JP" altLang="en-US" sz="1400" i="1" dirty="0"/>
              <a:t>値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入力</a:t>
            </a:r>
            <a:endParaRPr kumimoji="1" lang="ja-JP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5904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08327" y="221016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11835" y="1348777"/>
              <a:ext cx="236016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390166" y="301614"/>
            <a:ext cx="8320921" cy="5904340"/>
            <a:chOff x="390166" y="301614"/>
            <a:chExt cx="8320921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0166" y="5075400"/>
              <a:ext cx="247378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34485" y="604837"/>
            <a:ext cx="7486650" cy="5648326"/>
            <a:chOff x="834485" y="604837"/>
            <a:chExt cx="7486650" cy="564832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85" y="604837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834485" y="1082421"/>
              <a:ext cx="5033659" cy="517074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22218" y="1082421"/>
              <a:ext cx="2322190" cy="517074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43608" y="1268760"/>
              <a:ext cx="959592" cy="331236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5995051" y="4149080"/>
              <a:ext cx="2195285" cy="16561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 smtClean="0"/>
                <a:t>プロパティパネル</a:t>
              </a:r>
              <a:endParaRPr lang="en-US" altLang="ja-JP" i="1" dirty="0" smtClean="0"/>
            </a:p>
            <a:p>
              <a:r>
                <a:rPr lang="ja-JP" altLang="en-US" dirty="0"/>
                <a:t>選択した図形</a:t>
              </a:r>
              <a:r>
                <a:rPr lang="ja-JP" altLang="en-US" dirty="0" smtClean="0"/>
                <a:t>の</a:t>
              </a:r>
              <a:r>
                <a:rPr lang="en-US" altLang="ja-JP" dirty="0"/>
                <a:t>B</a:t>
              </a:r>
              <a:r>
                <a:rPr lang="en-US" altLang="ja-JP" dirty="0" smtClean="0"/>
                <a:t>ean</a:t>
              </a:r>
              <a:r>
                <a:rPr lang="ja-JP" altLang="en-US" dirty="0" err="1" smtClean="0"/>
                <a:t>、</a:t>
              </a:r>
              <a:r>
                <a:rPr lang="en-US" altLang="ja-JP" dirty="0" smtClean="0"/>
                <a:t>SQL</a:t>
              </a:r>
              <a:r>
                <a:rPr lang="ja-JP" altLang="en-US" dirty="0" smtClean="0"/>
                <a:t>など</a:t>
              </a:r>
              <a:r>
                <a:rPr lang="ja-JP" altLang="en-US" dirty="0"/>
                <a:t>の項目を設定します。</a:t>
              </a:r>
              <a:endParaRPr lang="ja-JP" altLang="en-US" i="1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43808" y="2636912"/>
              <a:ext cx="2678369" cy="12019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キャンバス</a:t>
              </a:r>
            </a:p>
            <a:p>
              <a:r>
                <a:rPr lang="ja-JP" altLang="en-US" dirty="0"/>
                <a:t>図形を配置</a:t>
              </a:r>
              <a:r>
                <a:rPr lang="ja-JP" altLang="en-US" dirty="0" smtClean="0"/>
                <a:t>して処理フローを作成します。</a:t>
              </a:r>
              <a:endParaRPr lang="ja-JP" altLang="en-US" i="1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43608" y="4869160"/>
              <a:ext cx="4680520" cy="12241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パレット</a:t>
              </a:r>
            </a:p>
            <a:p>
              <a:r>
                <a:rPr lang="ja-JP" altLang="en-US" dirty="0"/>
                <a:t>配置できる図形が表示されます</a:t>
              </a:r>
              <a:r>
                <a:rPr lang="ja-JP" altLang="en-US" dirty="0" smtClean="0"/>
                <a:t>。ここからキャンバス上にドラッグ</a:t>
              </a:r>
              <a:r>
                <a:rPr lang="en-US" altLang="ja-JP" dirty="0" smtClean="0"/>
                <a:t>&amp;</a:t>
              </a:r>
              <a:r>
                <a:rPr lang="ja-JP" altLang="en-US" dirty="0" smtClean="0"/>
                <a:t>ドロップで作成します。</a:t>
              </a:r>
              <a:endParaRPr lang="ja-JP" altLang="en-US" i="1" dirty="0"/>
            </a:p>
          </p:txBody>
        </p:sp>
        <p:cxnSp>
          <p:nvCxnSpPr>
            <p:cNvPr id="5" name="直線矢印コネクタ 4"/>
            <p:cNvCxnSpPr>
              <a:endCxn id="13" idx="2"/>
            </p:cNvCxnSpPr>
            <p:nvPr/>
          </p:nvCxnSpPr>
          <p:spPr>
            <a:xfrm flipV="1">
              <a:off x="1523404" y="4581128"/>
              <a:ext cx="0" cy="2880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36594" y="241520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190192" y="46148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514070" y="672449"/>
            <a:ext cx="8713194" cy="4412735"/>
            <a:chOff x="514070" y="672449"/>
            <a:chExt cx="8713194" cy="441273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672449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線矢印コネクタ 3"/>
            <p:cNvCxnSpPr/>
            <p:nvPr/>
          </p:nvCxnSpPr>
          <p:spPr>
            <a:xfrm>
              <a:off x="1872414" y="2205528"/>
              <a:ext cx="0" cy="7197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1380990" y="3068960"/>
              <a:ext cx="952706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定義ファイル</a:t>
              </a:r>
              <a:endPara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380990" y="4154205"/>
              <a:ext cx="952706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用</a:t>
              </a:r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設定ファイル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185229" y="2935194"/>
              <a:ext cx="1370547" cy="214999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907704" y="2242236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二つのファイルが同じ場所に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同時に出力される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4" name="直線矢印コネクタ 33"/>
            <p:cNvCxnSpPr>
              <a:stCxn id="8" idx="3"/>
              <a:endCxn id="40" idx="1"/>
            </p:cNvCxnSpPr>
            <p:nvPr/>
          </p:nvCxnSpPr>
          <p:spPr>
            <a:xfrm flipV="1">
              <a:off x="2333696" y="3439454"/>
              <a:ext cx="3079579" cy="342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9" idx="3"/>
              <a:endCxn id="54" idx="1"/>
            </p:cNvCxnSpPr>
            <p:nvPr/>
          </p:nvCxnSpPr>
          <p:spPr>
            <a:xfrm flipV="1">
              <a:off x="2333696" y="4539651"/>
              <a:ext cx="3099045" cy="19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/>
            <p:cNvGrpSpPr/>
            <p:nvPr/>
          </p:nvGrpSpPr>
          <p:grpSpPr>
            <a:xfrm>
              <a:off x="5413275" y="2996952"/>
              <a:ext cx="1058354" cy="743237"/>
              <a:chOff x="5076056" y="872716"/>
              <a:chExt cx="720080" cy="566272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5076056" y="980728"/>
                <a:ext cx="720080" cy="458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</a:t>
                </a:r>
                <a:r>
                  <a:rPr kumimoji="1"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atch-jobs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台形 40"/>
              <p:cNvSpPr/>
              <p:nvPr/>
            </p:nvSpPr>
            <p:spPr>
              <a:xfrm>
                <a:off x="5076056" y="872716"/>
                <a:ext cx="360040" cy="108012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5580112" y="2205528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それぞれプロジェクトの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所定のディレクトリに移動させる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5432741" y="4102054"/>
              <a:ext cx="1058354" cy="734998"/>
              <a:chOff x="5076056" y="872716"/>
              <a:chExt cx="720080" cy="566272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5076056" y="980728"/>
                <a:ext cx="720080" cy="458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</a:t>
                </a:r>
                <a:r>
                  <a:rPr kumimoji="1" lang="en-US" altLang="ja-JP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tl-config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5" name="台形 54"/>
              <p:cNvSpPr/>
              <p:nvPr/>
            </p:nvSpPr>
            <p:spPr>
              <a:xfrm>
                <a:off x="5076056" y="872716"/>
                <a:ext cx="360040" cy="108012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86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" y="-11179"/>
            <a:ext cx="5048250" cy="76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>
            <a:stCxn id="47" idx="1"/>
          </p:cNvCxnSpPr>
          <p:nvPr/>
        </p:nvCxnSpPr>
        <p:spPr>
          <a:xfrm flipH="1" flipV="1">
            <a:off x="4195552" y="1110186"/>
            <a:ext cx="2394568" cy="178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0" idx="1"/>
          </p:cNvCxnSpPr>
          <p:nvPr/>
        </p:nvCxnSpPr>
        <p:spPr>
          <a:xfrm flipH="1" flipV="1">
            <a:off x="4195552" y="6669360"/>
            <a:ext cx="2379221" cy="6167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9" idx="1"/>
          </p:cNvCxnSpPr>
          <p:nvPr/>
        </p:nvCxnSpPr>
        <p:spPr>
          <a:xfrm flipH="1">
            <a:off x="4195552" y="6099739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7" idx="1"/>
          </p:cNvCxnSpPr>
          <p:nvPr/>
        </p:nvCxnSpPr>
        <p:spPr>
          <a:xfrm flipH="1">
            <a:off x="4195552" y="2893586"/>
            <a:ext cx="2394568" cy="1977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8" idx="1"/>
          </p:cNvCxnSpPr>
          <p:nvPr/>
        </p:nvCxnSpPr>
        <p:spPr>
          <a:xfrm flipH="1">
            <a:off x="4195552" y="4835188"/>
            <a:ext cx="2394568" cy="2201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7" idx="1"/>
          </p:cNvCxnSpPr>
          <p:nvPr/>
        </p:nvCxnSpPr>
        <p:spPr>
          <a:xfrm flipH="1">
            <a:off x="4195552" y="2893586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テキスト ボックス 3083"/>
          <p:cNvSpPr txBox="1"/>
          <p:nvPr/>
        </p:nvSpPr>
        <p:spPr>
          <a:xfrm>
            <a:off x="5597891" y="1664384"/>
            <a:ext cx="166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Truncate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5" name="テキスト ボックス 3084"/>
          <p:cNvSpPr txBox="1"/>
          <p:nvPr/>
        </p:nvSpPr>
        <p:spPr>
          <a:xfrm>
            <a:off x="5895419" y="3543557"/>
            <a:ext cx="177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6" name="テキスト ボックス 3085"/>
          <p:cNvSpPr txBox="1"/>
          <p:nvPr/>
        </p:nvSpPr>
        <p:spPr>
          <a:xfrm>
            <a:off x="4195552" y="50706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エラーデータの格納先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590120" y="2488806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90120" y="4430408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590120" y="5694959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ワークテーブから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本テーブルへデータを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6574773" y="6881294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7" name="テキスト ボックス 3086"/>
          <p:cNvSpPr txBox="1"/>
          <p:nvPr/>
        </p:nvSpPr>
        <p:spPr>
          <a:xfrm>
            <a:off x="3826051" y="248880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70157" y="71167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94" name="テキスト ボックス 3093"/>
          <p:cNvSpPr txBox="1"/>
          <p:nvPr/>
        </p:nvSpPr>
        <p:spPr>
          <a:xfrm>
            <a:off x="4405127" y="6165965"/>
            <a:ext cx="237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抽出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07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4804" y="1799459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73428" y="1792585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449692" y="431307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ItemReader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7744" y="1792585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ItemProcessor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49692" y="3095603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ItemWriter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>
            <a:stCxn id="2" idx="3"/>
            <a:endCxn id="3" idx="1"/>
          </p:cNvCxnSpPr>
          <p:nvPr/>
        </p:nvCxnSpPr>
        <p:spPr>
          <a:xfrm flipV="1">
            <a:off x="1137324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69572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369572" y="935363"/>
            <a:ext cx="936104" cy="85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369572" y="2512665"/>
            <a:ext cx="936104" cy="798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107654" y="260648"/>
            <a:ext cx="2772308" cy="427727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37324" y="1790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93744" y="135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03990" y="60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59771" y="1792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0435" y="2910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5125" y="184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85735" y="272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1742" y="1783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7128792" y="294295"/>
            <a:ext cx="9036496" cy="6322696"/>
            <a:chOff x="0" y="346664"/>
            <a:chExt cx="9036496" cy="6322696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endCxn id="45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64" name="直線矢印コネクタ 63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27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0" y="346664"/>
            <a:ext cx="9036496" cy="6322696"/>
            <a:chOff x="0" y="346664"/>
            <a:chExt cx="9036496" cy="632269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正方形/長方形 1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1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99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67744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1331640" y="2356454"/>
            <a:ext cx="936104" cy="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419872" y="2370901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199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95936" y="199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4" y="2001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6058" y="1985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355976" y="2021499"/>
            <a:ext cx="16561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Batchlet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410485" y="1083312"/>
            <a:ext cx="4201983" cy="3082336"/>
            <a:chOff x="0" y="346664"/>
            <a:chExt cx="4201983" cy="3082336"/>
          </a:xfrm>
        </p:grpSpPr>
        <p:cxnSp>
          <p:nvCxnSpPr>
            <p:cNvPr id="13" name="直線コネクタ 12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04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0" y="346664"/>
            <a:ext cx="4201983" cy="3082336"/>
            <a:chOff x="0" y="346664"/>
            <a:chExt cx="4201983" cy="3082336"/>
          </a:xfrm>
        </p:grpSpPr>
        <p:cxnSp>
          <p:nvCxnSpPr>
            <p:cNvPr id="2" name="直線コネクタ 1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521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367249" y="3057121"/>
              <a:ext cx="1292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が提供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H="1" flipV="1">
              <a:off x="5004048" y="2591223"/>
              <a:ext cx="504056" cy="46589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5004048" y="3426453"/>
              <a:ext cx="576064" cy="138482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23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725714" y="2872156"/>
              <a:ext cx="1476549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 smtClean="0"/>
                <a:t>（</a:t>
              </a:r>
              <a:r>
                <a:rPr lang="en-US" altLang="ja-JP" sz="1400" dirty="0" smtClean="0"/>
                <a:t>DB</a:t>
              </a:r>
              <a:r>
                <a:rPr lang="ja-JP" altLang="en-US" sz="1400" dirty="0" smtClean="0"/>
                <a:t>のテーブル）</a:t>
              </a:r>
              <a:endParaRPr lang="en-US" altLang="ja-JP" sz="1400" dirty="0" smtClean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785849" y="2881084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679221" y="2872156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ファイル名</a:t>
              </a:r>
              <a:endParaRPr lang="en-US" altLang="ja-JP" sz="1400" dirty="0" smtClean="0"/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 flipV="1">
              <a:off x="2751503" y="2564904"/>
              <a:ext cx="540322" cy="307252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29" idx="0"/>
              <a:endCxn id="3" idx="2"/>
            </p:cNvCxnSpPr>
            <p:nvPr/>
          </p:nvCxnSpPr>
          <p:spPr>
            <a:xfrm flipH="1" flipV="1">
              <a:off x="4463988" y="2619489"/>
              <a:ext cx="1" cy="25266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endCxn id="23" idx="0"/>
            </p:cNvCxnSpPr>
            <p:nvPr/>
          </p:nvCxnSpPr>
          <p:spPr>
            <a:xfrm>
              <a:off x="4463988" y="3690644"/>
              <a:ext cx="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0" idx="2"/>
            </p:cNvCxnSpPr>
            <p:nvPr/>
          </p:nvCxnSpPr>
          <p:spPr>
            <a:xfrm flipH="1">
              <a:off x="5536698" y="3690644"/>
              <a:ext cx="92031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5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46" y="620688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29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" y="200728"/>
            <a:ext cx="647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5" y="2332971"/>
            <a:ext cx="2257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02"/>
            <a:ext cx="1266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946496"/>
            <a:ext cx="2219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9" y="2819400"/>
            <a:ext cx="2295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1162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0111"/>
            <a:ext cx="438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グループ化 9"/>
          <p:cNvGrpSpPr/>
          <p:nvPr/>
        </p:nvGrpSpPr>
        <p:grpSpPr>
          <a:xfrm>
            <a:off x="2934510" y="1371031"/>
            <a:ext cx="2304437" cy="1266825"/>
            <a:chOff x="5723947" y="743653"/>
            <a:chExt cx="2304437" cy="126682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947" y="743653"/>
              <a:ext cx="2228850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6871876" y="786361"/>
              <a:ext cx="1156508" cy="116934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3039285" y="2924547"/>
            <a:ext cx="2019300" cy="1152525"/>
            <a:chOff x="3039285" y="2924547"/>
            <a:chExt cx="2019300" cy="11525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85" y="2924547"/>
              <a:ext cx="20193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正方形/長方形 13"/>
            <p:cNvSpPr/>
            <p:nvPr/>
          </p:nvSpPr>
          <p:spPr>
            <a:xfrm>
              <a:off x="3882035" y="2996952"/>
              <a:ext cx="329925" cy="93610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51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5868144" y="1988841"/>
                <a:ext cx="2359349" cy="51964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868143" y="1124744"/>
              <a:ext cx="648073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91880" y="817991"/>
              <a:ext cx="2520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i="1" dirty="0" smtClean="0"/>
                <a:t>編集中の図形名が表示される</a:t>
              </a:r>
              <a:endParaRPr kumimoji="1" lang="ja-JP" altLang="en-US" sz="1400" i="1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75956" y="1688851"/>
              <a:ext cx="2016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i="1" dirty="0" smtClean="0"/>
                <a:t>Name</a:t>
              </a:r>
              <a:r>
                <a:rPr kumimoji="1" lang="ja-JP" altLang="en-US" sz="1400" i="1" dirty="0" smtClean="0"/>
                <a:t>属性を設定する</a:t>
              </a:r>
              <a:endParaRPr kumimoji="1" lang="ja-JP" altLang="en-US" sz="1400" i="1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14" y="635730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07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正方形/長方形 3"/>
              <p:cNvSpPr/>
              <p:nvPr/>
            </p:nvSpPr>
            <p:spPr>
              <a:xfrm>
                <a:off x="2280684" y="4653136"/>
                <a:ext cx="2304256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940152" y="1196752"/>
              <a:ext cx="144016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44008" y="4653136"/>
              <a:ext cx="2160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82673" y="4679267"/>
              <a:ext cx="12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 smtClean="0">
                  <a:solidFill>
                    <a:srgbClr val="7030A0"/>
                  </a:solidFill>
                </a:rPr>
                <a:t>プロセッサー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862092" y="464326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>
                  <a:solidFill>
                    <a:srgbClr val="7030A0"/>
                  </a:solidFill>
                </a:rPr>
                <a:t>削除ボタン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646" y="631997"/>
              <a:ext cx="28860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2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755576" y="604838"/>
            <a:ext cx="7559749" cy="5648325"/>
            <a:chOff x="755576" y="604838"/>
            <a:chExt cx="7559749" cy="564832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576" y="604838"/>
              <a:ext cx="7559749" cy="5648325"/>
              <a:chOff x="755576" y="604838"/>
              <a:chExt cx="7559749" cy="5648325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828675" y="604838"/>
                <a:ext cx="7486650" cy="5648325"/>
                <a:chOff x="828675" y="604838"/>
                <a:chExt cx="7486650" cy="5648325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8675" y="604838"/>
                  <a:ext cx="7486650" cy="5648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正方形/長方形 2"/>
                <p:cNvSpPr/>
                <p:nvPr/>
              </p:nvSpPr>
              <p:spPr>
                <a:xfrm>
                  <a:off x="5940152" y="3061961"/>
                  <a:ext cx="1966353" cy="2195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7164288" y="1412776"/>
                  <a:ext cx="1080120" cy="36004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7906505" y="2838938"/>
                  <a:ext cx="279648" cy="2230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" name="正方形/長方形 6"/>
              <p:cNvSpPr/>
              <p:nvPr/>
            </p:nvSpPr>
            <p:spPr>
              <a:xfrm>
                <a:off x="755576" y="2276872"/>
                <a:ext cx="4104456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131840" y="349472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Truncate</a:t>
                </a:r>
                <a:r>
                  <a:rPr kumimoji="1" lang="ja-JP" altLang="en-US" dirty="0" smtClean="0"/>
                  <a:t>ステップを選択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5676589" y="858778"/>
                <a:ext cx="25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ETL Properties</a:t>
                </a:r>
                <a:r>
                  <a:rPr lang="ja-JP" altLang="en-US" dirty="0" smtClean="0"/>
                  <a:t>タブ</a:t>
                </a:r>
                <a:r>
                  <a:rPr kumimoji="1" lang="ja-JP" altLang="en-US" dirty="0" smtClean="0"/>
                  <a:t>を選択</a:t>
                </a:r>
                <a:endParaRPr kumimoji="1" lang="ja-JP" altLang="en-US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5940152" y="3312881"/>
                <a:ext cx="2234141" cy="7703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6814906" y="3140390"/>
                <a:ext cx="484632" cy="366513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12" y="629389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969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683568" y="604838"/>
            <a:ext cx="7631757" cy="5648325"/>
            <a:chOff x="683568" y="604838"/>
            <a:chExt cx="7631757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3420737"/>
                <a:ext cx="2304256" cy="3635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5940152" y="2924945"/>
                <a:ext cx="2304256" cy="3565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683568" y="2485898"/>
              <a:ext cx="4176464" cy="2527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36" y="66107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50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グループ化 1"/>
            <p:cNvGrpSpPr/>
            <p:nvPr/>
          </p:nvGrpSpPr>
          <p:grpSpPr>
            <a:xfrm>
              <a:off x="5940152" y="1412776"/>
              <a:ext cx="2304256" cy="3312367"/>
              <a:chOff x="5940152" y="1412776"/>
              <a:chExt cx="2304256" cy="3312367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2924944"/>
                <a:ext cx="2304256" cy="18001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/>
            <p:cNvSpPr/>
            <p:nvPr/>
          </p:nvSpPr>
          <p:spPr>
            <a:xfrm>
              <a:off x="900322" y="3068589"/>
              <a:ext cx="4103725" cy="1080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70" y="620688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8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5916140" y="3128281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916140" y="522920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916140" y="359806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068268" y="1125768"/>
              <a:ext cx="96508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38422" y="3128280"/>
              <a:ext cx="4309641" cy="1236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22" y="63573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08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806</Words>
  <Application>Microsoft Office PowerPoint</Application>
  <PresentationFormat>画面に合わせる (4:3)</PresentationFormat>
  <Paragraphs>309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芳之内　亮太</dc:creator>
  <cp:lastModifiedBy>芳之内　亮太</cp:lastModifiedBy>
  <cp:revision>145</cp:revision>
  <dcterms:created xsi:type="dcterms:W3CDTF">2017-10-30T04:16:45Z</dcterms:created>
  <dcterms:modified xsi:type="dcterms:W3CDTF">2017-11-30T07:09:30Z</dcterms:modified>
</cp:coreProperties>
</file>