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1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82" r:id="rId12"/>
    <p:sldId id="288" r:id="rId13"/>
    <p:sldId id="312" r:id="rId14"/>
    <p:sldId id="313" r:id="rId15"/>
    <p:sldId id="314" r:id="rId16"/>
    <p:sldId id="284" r:id="rId17"/>
    <p:sldId id="287" r:id="rId18"/>
    <p:sldId id="290" r:id="rId19"/>
    <p:sldId id="308" r:id="rId20"/>
    <p:sldId id="309" r:id="rId21"/>
    <p:sldId id="310" r:id="rId22"/>
    <p:sldId id="311" r:id="rId23"/>
    <p:sldId id="296" r:id="rId24"/>
    <p:sldId id="297" r:id="rId25"/>
    <p:sldId id="299" r:id="rId26"/>
    <p:sldId id="301" r:id="rId27"/>
    <p:sldId id="300" r:id="rId28"/>
    <p:sldId id="303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8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2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3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9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30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62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ACF63-84AB-4FEC-B6CA-3D83091BAA8C}" type="datetimeFigureOut">
              <a:rPr kumimoji="1" lang="ja-JP" altLang="en-US" smtClean="0"/>
              <a:t>2017/12/12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C7F9A-42B7-4E68-A486-9B51256F49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角丸四角形 23"/>
          <p:cNvSpPr/>
          <p:nvPr/>
        </p:nvSpPr>
        <p:spPr>
          <a:xfrm>
            <a:off x="1475656" y="2888745"/>
            <a:ext cx="2478625" cy="144016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クライアント</a:t>
            </a:r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5513755" y="2293740"/>
            <a:ext cx="2592288" cy="2424081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サーバ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1799692" y="3475109"/>
            <a:ext cx="1944216" cy="483845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6"/>
                </a:solidFill>
              </a:rPr>
              <a:t>ETL</a:t>
            </a:r>
            <a:r>
              <a:rPr lang="ja-JP" altLang="en-US" dirty="0" smtClean="0">
                <a:solidFill>
                  <a:schemeClr val="accent6"/>
                </a:solidFill>
              </a:rPr>
              <a:t>デザイナー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01461" y="32394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1"/>
                </a:solidFill>
              </a:rPr>
              <a:t>アクセス</a:t>
            </a:r>
            <a:endParaRPr kumimoji="1"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5783" y="3212976"/>
            <a:ext cx="2088232" cy="100811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accent6"/>
                </a:solidFill>
              </a:rPr>
              <a:t>JobStreamer</a:t>
            </a:r>
            <a:endParaRPr kumimoji="1" lang="en-US" altLang="ja-JP" dirty="0" smtClean="0">
              <a:solidFill>
                <a:schemeClr val="accent6"/>
              </a:solidFill>
            </a:endParaRPr>
          </a:p>
        </p:txBody>
      </p:sp>
      <p:cxnSp>
        <p:nvCxnSpPr>
          <p:cNvPr id="22" name="直線矢印コネクタ 21"/>
          <p:cNvCxnSpPr>
            <a:stCxn id="13" idx="3"/>
            <a:endCxn id="20" idx="1"/>
          </p:cNvCxnSpPr>
          <p:nvPr/>
        </p:nvCxnSpPr>
        <p:spPr>
          <a:xfrm>
            <a:off x="3743908" y="3717032"/>
            <a:ext cx="20218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2515"/>
            <a:ext cx="1292431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正方形/長方形 2"/>
            <p:cNvSpPr/>
            <p:nvPr/>
          </p:nvSpPr>
          <p:spPr>
            <a:xfrm>
              <a:off x="5916140" y="3128281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16140" y="522920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916140" y="3598060"/>
              <a:ext cx="2304256" cy="474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068268" y="1125768"/>
              <a:ext cx="96508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38422" y="3128280"/>
              <a:ext cx="4309641" cy="1236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22" y="63573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080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66861" y="107340"/>
            <a:ext cx="8689142" cy="6562020"/>
            <a:chOff x="266861" y="107340"/>
            <a:chExt cx="8689142" cy="6562020"/>
          </a:xfrm>
        </p:grpSpPr>
        <p:sp>
          <p:nvSpPr>
            <p:cNvPr id="69" name="正方形/長方形 68"/>
            <p:cNvSpPr/>
            <p:nvPr/>
          </p:nvSpPr>
          <p:spPr>
            <a:xfrm>
              <a:off x="313936" y="6021288"/>
              <a:ext cx="8469159" cy="6480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 smtClean="0"/>
                <a:t>凡例</a:t>
              </a:r>
              <a:endParaRPr kumimoji="1" lang="ja-JP" altLang="en-US" dirty="0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61" y="639777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266861" y="2097912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</a:t>
              </a:r>
              <a:endParaRPr lang="en-US" altLang="ja-JP" sz="1400" dirty="0"/>
            </a:p>
            <a:p>
              <a:r>
                <a:rPr lang="ja-JP" altLang="en-US" sz="1400" dirty="0" smtClean="0"/>
                <a:t>・</a:t>
              </a:r>
              <a:r>
                <a:rPr lang="ja-JP" altLang="en-US" sz="1400" dirty="0"/>
                <a:t>変換</a:t>
              </a:r>
              <a:r>
                <a:rPr lang="ja-JP" altLang="en-US" sz="1400" dirty="0" smtClean="0"/>
                <a:t>仕様</a:t>
              </a:r>
              <a:endParaRPr lang="en-US" altLang="ja-JP" sz="1400" dirty="0" smtClean="0"/>
            </a:p>
            <a:p>
              <a:endParaRPr lang="ja-JP" altLang="en-US" sz="1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13936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設計書</a:t>
              </a:r>
              <a:endParaRPr lang="en-US" altLang="ja-JP" sz="1400" dirty="0" smtClean="0"/>
            </a:p>
            <a:p>
              <a:r>
                <a:rPr lang="ja-JP" altLang="en-US" sz="1400" dirty="0"/>
                <a:t>・</a:t>
              </a:r>
              <a:r>
                <a:rPr lang="ja-JP" altLang="en-US" sz="1400" dirty="0" smtClean="0"/>
                <a:t>データ項目</a:t>
              </a:r>
              <a:endParaRPr lang="ja-JP" altLang="en-US" sz="1400" dirty="0"/>
            </a:p>
            <a:p>
              <a:endParaRPr lang="en-US" altLang="ja-JP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3320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84352" y="7930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実装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415215" y="209872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/>
                <a:t>JOB</a:t>
              </a:r>
              <a:r>
                <a:rPr lang="ja-JP" altLang="en-US" sz="1400" dirty="0" smtClean="0"/>
                <a:t>定義ファイル</a:t>
              </a:r>
              <a:endParaRPr lang="ja-JP" altLang="en-US" sz="1400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15215" y="484189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  <a:endParaRPr lang="ja-JP" altLang="en-US" sz="1400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415215" y="392750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  <a:endParaRPr lang="ja-JP" altLang="en-US" sz="1400" dirty="0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418989" y="2420888"/>
              <a:ext cx="100691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endCxn id="38" idx="1"/>
            </p:cNvCxnSpPr>
            <p:nvPr/>
          </p:nvCxnSpPr>
          <p:spPr>
            <a:xfrm>
              <a:off x="1418989" y="2708920"/>
              <a:ext cx="996226" cy="1623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endCxn id="37" idx="1"/>
            </p:cNvCxnSpPr>
            <p:nvPr/>
          </p:nvCxnSpPr>
          <p:spPr>
            <a:xfrm>
              <a:off x="1500641" y="5241444"/>
              <a:ext cx="914574" cy="52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277132" y="115528"/>
              <a:ext cx="3898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従来</a:t>
              </a:r>
              <a:r>
                <a:rPr kumimoji="1" lang="en-US" altLang="ja-JP" b="1" dirty="0" smtClean="0"/>
                <a:t>(ETL/ETL</a:t>
              </a:r>
              <a:r>
                <a:rPr kumimoji="1" lang="ja-JP" altLang="en-US" b="1" dirty="0" smtClean="0"/>
                <a:t>デザイナーを使用しない</a:t>
              </a:r>
              <a:r>
                <a:rPr kumimoji="1" lang="en-US" altLang="ja-JP" b="1" dirty="0" smtClean="0"/>
                <a:t>)</a:t>
              </a:r>
            </a:p>
            <a:p>
              <a:r>
                <a:rPr kumimoji="1" lang="ja-JP" altLang="en-US" b="1" dirty="0" smtClean="0"/>
                <a:t>のバッチ開発</a:t>
              </a:r>
              <a:endParaRPr kumimoji="1" lang="ja-JP" altLang="en-US" b="1" dirty="0"/>
            </a:p>
          </p:txBody>
        </p:sp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782" y="639777"/>
              <a:ext cx="1342318" cy="1349063"/>
            </a:xfrm>
            <a:prstGeom prst="rect">
              <a:avLst/>
            </a:prstGeom>
          </p:spPr>
        </p:pic>
        <p:sp>
          <p:nvSpPr>
            <p:cNvPr id="28" name="正方形/長方形 27"/>
            <p:cNvSpPr/>
            <p:nvPr/>
          </p:nvSpPr>
          <p:spPr>
            <a:xfrm>
              <a:off x="4665809" y="485168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65809" y="3933762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2151383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正方形/長方形 30"/>
            <p:cNvSpPr/>
            <p:nvPr/>
          </p:nvSpPr>
          <p:spPr>
            <a:xfrm>
              <a:off x="4665808" y="2097912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6008126" y="2502692"/>
              <a:ext cx="868130" cy="1957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>
              <a:stCxn id="50" idx="3"/>
            </p:cNvCxnSpPr>
            <p:nvPr/>
          </p:nvCxnSpPr>
          <p:spPr>
            <a:xfrm flipV="1">
              <a:off x="6006885" y="2997914"/>
              <a:ext cx="1020624" cy="422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>
              <a:stCxn id="29" idx="3"/>
            </p:cNvCxnSpPr>
            <p:nvPr/>
          </p:nvCxnSpPr>
          <p:spPr>
            <a:xfrm flipV="1">
              <a:off x="6008126" y="2780928"/>
              <a:ext cx="2020258" cy="15576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/>
            <p:cNvSpPr txBox="1"/>
            <p:nvPr/>
          </p:nvSpPr>
          <p:spPr>
            <a:xfrm>
              <a:off x="5436096" y="8035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設計・実装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989617" y="299791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6029427" y="380007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設定</a:t>
              </a:r>
              <a:endParaRPr kumimoji="1" lang="ja-JP" altLang="en-US" sz="12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524328" y="4581128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設定ファイル</a:t>
              </a:r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8028384" y="3674011"/>
              <a:ext cx="0" cy="9071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/>
            <p:cNvSpPr txBox="1"/>
            <p:nvPr/>
          </p:nvSpPr>
          <p:spPr>
            <a:xfrm>
              <a:off x="8153711" y="38924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出力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4562600" y="107340"/>
              <a:ext cx="4152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ETL/ETL</a:t>
              </a:r>
              <a:r>
                <a:rPr kumimoji="1" lang="ja-JP" altLang="en-US" b="1" dirty="0" smtClean="0"/>
                <a:t>デザイナーを使用したバッチ開発</a:t>
              </a:r>
              <a:endParaRPr kumimoji="1" lang="ja-JP" altLang="en-US" b="1" dirty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5951765" y="223614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読込</a:t>
              </a:r>
              <a:endParaRPr kumimoji="1" lang="ja-JP" altLang="en-US" sz="1200" dirty="0"/>
            </a:p>
          </p:txBody>
        </p:sp>
        <p:cxnSp>
          <p:nvCxnSpPr>
            <p:cNvPr id="51" name="直線コネクタ 50"/>
            <p:cNvCxnSpPr/>
            <p:nvPr/>
          </p:nvCxnSpPr>
          <p:spPr>
            <a:xfrm>
              <a:off x="4139952" y="300194"/>
              <a:ext cx="72008" cy="52170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右矢印 52"/>
            <p:cNvSpPr/>
            <p:nvPr/>
          </p:nvSpPr>
          <p:spPr>
            <a:xfrm>
              <a:off x="3813027" y="1149015"/>
              <a:ext cx="7258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7247127" y="1714882"/>
              <a:ext cx="170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ETL</a:t>
              </a:r>
              <a:r>
                <a:rPr lang="ja-JP" altLang="en-US" dirty="0" smtClean="0"/>
                <a:t>デザイナー</a:t>
              </a:r>
              <a:endParaRPr kumimoji="1" lang="ja-JP" altLang="en-US" dirty="0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2415215" y="3013113"/>
              <a:ext cx="125876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Java</a:t>
              </a:r>
            </a:p>
            <a:p>
              <a:r>
                <a:rPr lang="en-US" altLang="ja-JP" sz="1400" dirty="0" smtClean="0"/>
                <a:t>(Reader</a:t>
              </a:r>
              <a:r>
                <a:rPr lang="ja-JP" altLang="en-US" sz="1400" dirty="0" err="1" smtClean="0"/>
                <a:t>、</a:t>
              </a:r>
              <a:endParaRPr lang="en-US" altLang="ja-JP" sz="1400" dirty="0" smtClean="0"/>
            </a:p>
            <a:p>
              <a:r>
                <a:rPr lang="en-US" altLang="ja-JP" sz="1400" dirty="0" smtClean="0"/>
                <a:t>Writer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)</a:t>
              </a:r>
              <a:endParaRPr lang="ja-JP" altLang="en-US" sz="1400" dirty="0"/>
            </a:p>
          </p:txBody>
        </p:sp>
        <p:cxnSp>
          <p:nvCxnSpPr>
            <p:cNvPr id="48" name="直線矢印コネクタ 47"/>
            <p:cNvCxnSpPr>
              <a:endCxn id="43" idx="1"/>
            </p:cNvCxnSpPr>
            <p:nvPr/>
          </p:nvCxnSpPr>
          <p:spPr>
            <a:xfrm>
              <a:off x="1426221" y="2513143"/>
              <a:ext cx="988994" cy="904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4667050" y="3015837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52" name="直線矢印コネクタ 51"/>
            <p:cNvCxnSpPr>
              <a:stCxn id="28" idx="3"/>
            </p:cNvCxnSpPr>
            <p:nvPr/>
          </p:nvCxnSpPr>
          <p:spPr>
            <a:xfrm flipV="1">
              <a:off x="6008126" y="2997914"/>
              <a:ext cx="2020258" cy="22585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/>
            <p:cNvSpPr txBox="1"/>
            <p:nvPr/>
          </p:nvSpPr>
          <p:spPr>
            <a:xfrm>
              <a:off x="6084186" y="456489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設定</a:t>
              </a:r>
              <a:endParaRPr kumimoji="1" lang="ja-JP" altLang="en-US" sz="1200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5868144" y="1714882"/>
              <a:ext cx="1140856" cy="706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/>
            <p:cNvSpPr txBox="1"/>
            <p:nvPr/>
          </p:nvSpPr>
          <p:spPr>
            <a:xfrm>
              <a:off x="5951765" y="1320486"/>
              <a:ext cx="1742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処理</a:t>
              </a:r>
              <a:r>
                <a:rPr lang="ja-JP" altLang="en-US" sz="1200" dirty="0" smtClean="0"/>
                <a:t>フロー</a:t>
              </a:r>
              <a:r>
                <a:rPr lang="ja-JP" altLang="en-US" sz="1200" dirty="0"/>
                <a:t>の</a:t>
              </a:r>
              <a:r>
                <a:rPr lang="ja-JP" altLang="en-US" sz="1200" dirty="0" smtClean="0"/>
                <a:t>追加・編集</a:t>
              </a:r>
              <a:endParaRPr kumimoji="1" lang="ja-JP" altLang="en-US" sz="1200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42379" y="6226439"/>
              <a:ext cx="323933" cy="2880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2114504" y="6185789"/>
              <a:ext cx="1678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：作成するもの</a:t>
              </a:r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4208526" y="6210384"/>
              <a:ext cx="323933" cy="2880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492690" y="6169734"/>
              <a:ext cx="416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ETL/ETL</a:t>
              </a:r>
              <a:r>
                <a:rPr kumimoji="1" lang="ja-JP" altLang="en-US" dirty="0" smtClean="0"/>
                <a:t>デザイナーが用意しているもの</a:t>
              </a:r>
              <a:endParaRPr kumimoji="1" lang="ja-JP" altLang="en-US" dirty="0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826" y="618965"/>
              <a:ext cx="1369875" cy="136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18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03200" y="668995"/>
            <a:ext cx="6397773" cy="5513459"/>
            <a:chOff x="1655270" y="692495"/>
            <a:chExt cx="6397773" cy="5513459"/>
          </a:xfrm>
        </p:grpSpPr>
        <p:sp>
          <p:nvSpPr>
            <p:cNvPr id="50" name="角丸四角形 49"/>
            <p:cNvSpPr/>
            <p:nvPr/>
          </p:nvSpPr>
          <p:spPr>
            <a:xfrm>
              <a:off x="1979712" y="3346134"/>
              <a:ext cx="3856831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1634675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122204" y="507169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83094" y="5052478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4642532" y="692495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2"/>
              <a:endCxn id="5" idx="0"/>
            </p:cNvCxnSpPr>
            <p:nvPr/>
          </p:nvCxnSpPr>
          <p:spPr>
            <a:xfrm>
              <a:off x="5313691" y="1502055"/>
              <a:ext cx="1" cy="7081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3740890" y="2611972"/>
              <a:ext cx="1962226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154253" y="2847419"/>
              <a:ext cx="2682290" cy="22050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6745629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/>
                <a:t>設定</a:t>
              </a:r>
              <a:r>
                <a:rPr lang="ja-JP" altLang="en-US" sz="1400" dirty="0" smtClean="0"/>
                <a:t>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415917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2401055" y="3502522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4793363" y="2976704"/>
              <a:ext cx="1043180" cy="20949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3135318" y="1576899"/>
              <a:ext cx="20335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①テンプレート読込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655270" y="2923522"/>
              <a:ext cx="2496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定義の設定・編集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37271" y="2139929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出力・実行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748731" y="3623485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748730" y="3520435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59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559807" y="1441626"/>
              <a:ext cx="2056944" cy="45032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03200" y="2800804"/>
              <a:ext cx="2380568" cy="43533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03200" y="668995"/>
            <a:ext cx="6397773" cy="5513459"/>
            <a:chOff x="103200" y="668995"/>
            <a:chExt cx="6397773" cy="55134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3200" y="668995"/>
              <a:ext cx="6397773" cy="5513459"/>
              <a:chOff x="1655270" y="692495"/>
              <a:chExt cx="6397773" cy="5513459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1979712" y="3346134"/>
                <a:ext cx="3856831" cy="2859820"/>
              </a:xfrm>
              <a:prstGeom prst="roundRect">
                <a:avLst>
                  <a:gd name="adj" fmla="val 8192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9712" y="1634675"/>
                <a:ext cx="1342318" cy="1349063"/>
              </a:xfrm>
              <a:prstGeom prst="rect">
                <a:avLst/>
              </a:prstGeom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4122204" y="507169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Bean</a:t>
                </a:r>
              </a:p>
              <a:p>
                <a:r>
                  <a:rPr lang="ja-JP" altLang="en-US" sz="1400" dirty="0"/>
                  <a:t>（</a:t>
                </a:r>
                <a:r>
                  <a:rPr lang="ja-JP" altLang="en-US" sz="1400" dirty="0" smtClean="0"/>
                  <a:t>データ</a:t>
                </a:r>
                <a:r>
                  <a:rPr lang="ja-JP" altLang="en-US" sz="1400" dirty="0"/>
                  <a:t>項目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2483094" y="5052478"/>
                <a:ext cx="1342317" cy="80956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 smtClean="0"/>
                  <a:t>SQL</a:t>
                </a:r>
              </a:p>
              <a:p>
                <a:r>
                  <a:rPr lang="ja-JP" altLang="en-US" sz="1400" dirty="0"/>
                  <a:t>（変換仕様</a:t>
                </a:r>
                <a:r>
                  <a:rPr lang="ja-JP" altLang="en-US" sz="1400" dirty="0" smtClean="0"/>
                  <a:t>）</a:t>
                </a:r>
                <a:endParaRPr lang="en-US" altLang="ja-JP" sz="1400" dirty="0" smtClean="0"/>
              </a:p>
            </p:txBody>
          </p:sp>
          <p:pic>
            <p:nvPicPr>
              <p:cNvPr id="5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671" y="2210165"/>
                <a:ext cx="2032041" cy="1533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正方形/長方形 5"/>
              <p:cNvSpPr/>
              <p:nvPr/>
            </p:nvSpPr>
            <p:spPr>
              <a:xfrm>
                <a:off x="4642532" y="692495"/>
                <a:ext cx="1342318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ja-JP" altLang="en-US" sz="1400" dirty="0"/>
                  <a:t>テンプレート</a:t>
                </a:r>
                <a:endParaRPr lang="en-US" altLang="ja-JP" sz="1400" dirty="0" smtClean="0"/>
              </a:p>
              <a:p>
                <a:r>
                  <a:rPr lang="ja-JP" altLang="en-US" sz="1400" dirty="0" smtClean="0"/>
                  <a:t>（</a:t>
                </a:r>
                <a:r>
                  <a:rPr lang="ja-JP" altLang="en-US" sz="1400" dirty="0"/>
                  <a:t>処理</a:t>
                </a:r>
                <a:r>
                  <a:rPr lang="ja-JP" altLang="en-US" sz="1400" dirty="0" smtClean="0"/>
                  <a:t>フロー）</a:t>
                </a:r>
                <a:endParaRPr lang="en-US" altLang="ja-JP" sz="1400" dirty="0" smtClean="0"/>
              </a:p>
              <a:p>
                <a:endParaRPr lang="en-US" altLang="ja-JP" sz="1400" dirty="0" smtClean="0"/>
              </a:p>
            </p:txBody>
          </p:sp>
          <p:cxnSp>
            <p:nvCxnSpPr>
              <p:cNvPr id="7" name="直線矢印コネクタ 6"/>
              <p:cNvCxnSpPr>
                <a:stCxn id="6" idx="2"/>
                <a:endCxn id="5" idx="0"/>
              </p:cNvCxnSpPr>
              <p:nvPr/>
            </p:nvCxnSpPr>
            <p:spPr>
              <a:xfrm>
                <a:off x="5313691" y="1502055"/>
                <a:ext cx="1" cy="70811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8" idx="3"/>
              </p:cNvCxnSpPr>
              <p:nvPr/>
            </p:nvCxnSpPr>
            <p:spPr>
              <a:xfrm flipV="1">
                <a:off x="3740890" y="2611972"/>
                <a:ext cx="1962226" cy="12953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>
                <a:stCxn id="4" idx="0"/>
              </p:cNvCxnSpPr>
              <p:nvPr/>
            </p:nvCxnSpPr>
            <p:spPr>
              <a:xfrm flipV="1">
                <a:off x="3154253" y="2847419"/>
                <a:ext cx="2682290" cy="220505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/>
              <p:cNvSpPr/>
              <p:nvPr/>
            </p:nvSpPr>
            <p:spPr>
              <a:xfrm>
                <a:off x="6745629" y="2570420"/>
                <a:ext cx="1258767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ja-JP" altLang="en-US" sz="1400" dirty="0"/>
                  <a:t>設定</a:t>
                </a:r>
                <a:r>
                  <a:rPr lang="ja-JP" altLang="en-US" sz="1400" dirty="0" smtClean="0"/>
                  <a:t>ファイル</a:t>
                </a:r>
                <a:endParaRPr lang="ja-JP" altLang="en-US" sz="1400" dirty="0"/>
              </a:p>
            </p:txBody>
          </p:sp>
          <p:cxnSp>
            <p:nvCxnSpPr>
              <p:cNvPr id="14" name="直線矢印コネクタ 13"/>
              <p:cNvCxnSpPr>
                <a:stCxn id="5" idx="3"/>
                <a:endCxn id="13" idx="1"/>
              </p:cNvCxnSpPr>
              <p:nvPr/>
            </p:nvCxnSpPr>
            <p:spPr>
              <a:xfrm flipV="1">
                <a:off x="6329712" y="2975200"/>
                <a:ext cx="415917" cy="15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正方形/長方形 17"/>
              <p:cNvSpPr/>
              <p:nvPr/>
            </p:nvSpPr>
            <p:spPr>
              <a:xfrm>
                <a:off x="2401055" y="3502522"/>
                <a:ext cx="1339835" cy="80956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ja-JP" sz="1400" dirty="0"/>
                  <a:t>Java</a:t>
                </a:r>
              </a:p>
              <a:p>
                <a:r>
                  <a:rPr lang="en-US" altLang="ja-JP" sz="1400" dirty="0"/>
                  <a:t>(Reader</a:t>
                </a:r>
                <a:r>
                  <a:rPr lang="ja-JP" altLang="en-US" sz="1400" dirty="0" err="1" smtClean="0"/>
                  <a:t>、</a:t>
                </a:r>
                <a:r>
                  <a:rPr lang="en-US" altLang="ja-JP" sz="1400" dirty="0" smtClean="0"/>
                  <a:t>Writer</a:t>
                </a:r>
                <a:r>
                  <a:rPr lang="ja-JP" altLang="en-US" sz="1400" dirty="0"/>
                  <a:t>等</a:t>
                </a:r>
                <a:r>
                  <a:rPr lang="en-US" altLang="ja-JP" sz="1400" dirty="0"/>
                  <a:t>)</a:t>
                </a:r>
                <a:endParaRPr lang="ja-JP" altLang="en-US" sz="1400" dirty="0"/>
              </a:p>
              <a:p>
                <a:endParaRPr lang="en-US" altLang="ja-JP" sz="1400" dirty="0" smtClean="0"/>
              </a:p>
            </p:txBody>
          </p:sp>
          <p:cxnSp>
            <p:nvCxnSpPr>
              <p:cNvPr id="19" name="直線矢印コネクタ 18"/>
              <p:cNvCxnSpPr>
                <a:stCxn id="3" idx="0"/>
              </p:cNvCxnSpPr>
              <p:nvPr/>
            </p:nvCxnSpPr>
            <p:spPr>
              <a:xfrm flipV="1">
                <a:off x="4793363" y="2976704"/>
                <a:ext cx="1043180" cy="209499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3135318" y="1576899"/>
                <a:ext cx="20335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①テンプレート読込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1655270" y="2923522"/>
                <a:ext cx="24967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②</a:t>
                </a:r>
                <a:r>
                  <a:rPr lang="en-US" altLang="ja-JP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JOB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定義の設定・編集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637271" y="213992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③</a:t>
                </a:r>
                <a:r>
                  <a:rPr lang="ja-JP" altLang="en-US" sz="16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出力・実行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6748731" y="3623485"/>
                <a:ext cx="1252561" cy="8078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kumimoji="1" lang="en-US" altLang="ja-JP" sz="1100" dirty="0" smtClean="0"/>
                  <a:t>C:\ &gt;</a:t>
                </a:r>
                <a:endParaRPr kumimoji="1" lang="ja-JP" altLang="en-US" sz="1100" dirty="0"/>
              </a:p>
            </p:txBody>
          </p:sp>
          <p:sp>
            <p:nvSpPr>
              <p:cNvPr id="61" name="正方形/長方形 60"/>
              <p:cNvSpPr/>
              <p:nvPr/>
            </p:nvSpPr>
            <p:spPr>
              <a:xfrm>
                <a:off x="6748730" y="3520435"/>
                <a:ext cx="1252561" cy="8752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ja-JP" altLang="en-US" sz="11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5099978" y="2040258"/>
              <a:ext cx="1352348" cy="41472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210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00704"/>
            <a:ext cx="8100392" cy="372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6444208" y="3789040"/>
            <a:ext cx="20882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563888" y="2708920"/>
            <a:ext cx="2520280" cy="1296144"/>
          </a:xfrm>
          <a:prstGeom prst="wedgeRoundRectCallout">
            <a:avLst>
              <a:gd name="adj1" fmla="val 62911"/>
              <a:gd name="adj2" fmla="val -179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図形のない場所をクリックし、</a:t>
            </a:r>
            <a:r>
              <a:rPr lang="ja-JP" altLang="en-US" dirty="0" smtClean="0"/>
              <a:t>「</a:t>
            </a:r>
            <a:r>
              <a:rPr lang="en-US" altLang="ja-JP" dirty="0" smtClean="0"/>
              <a:t>Job_1</a:t>
            </a:r>
            <a:r>
              <a:rPr lang="ja-JP" altLang="en-US" dirty="0" smtClean="0"/>
              <a:t>」と表示される状態にする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798809" y="4653136"/>
            <a:ext cx="2520280" cy="648072"/>
          </a:xfrm>
          <a:prstGeom prst="wedgeRoundRectCallout">
            <a:avLst>
              <a:gd name="adj1" fmla="val 28357"/>
              <a:gd name="adj2" fmla="val -122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の名前を設定する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32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11" y="2807877"/>
            <a:ext cx="24574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4765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029015" y="2932793"/>
            <a:ext cx="963699" cy="551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152567" y="3806725"/>
            <a:ext cx="2427497" cy="540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37981" y="3620156"/>
            <a:ext cx="312161" cy="371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2308" y="250010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i="1" dirty="0" smtClean="0"/>
              <a:t>Properties</a:t>
            </a:r>
            <a:r>
              <a:rPr lang="ja-JP" altLang="en-US" sz="1400" i="1" dirty="0" smtClean="0"/>
              <a:t>タブ</a:t>
            </a:r>
            <a:endParaRPr lang="en-US" altLang="ja-JP" sz="1400" i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73769" y="401403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入力欄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追加</a:t>
            </a:r>
            <a:endParaRPr kumimoji="1" lang="ja-JP" altLang="en-US" sz="1400" i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11912" y="3292028"/>
            <a:ext cx="166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i="1" dirty="0"/>
              <a:t>キー名</a:t>
            </a:r>
            <a:r>
              <a:rPr lang="ja-JP" altLang="en-US" sz="1400" i="1" dirty="0" smtClean="0"/>
              <a:t>と</a:t>
            </a:r>
            <a:r>
              <a:rPr lang="ja-JP" altLang="en-US" sz="1400" i="1" dirty="0"/>
              <a:t>値</a:t>
            </a:r>
            <a:r>
              <a:rPr lang="ja-JP" altLang="en-US" sz="1400" i="1" dirty="0" smtClean="0"/>
              <a:t>を</a:t>
            </a:r>
            <a:r>
              <a:rPr lang="ja-JP" altLang="en-US" sz="1400" i="1" dirty="0"/>
              <a:t>入力</a:t>
            </a:r>
            <a:endParaRPr kumimoji="1" lang="ja-JP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590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08327" y="221016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52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211835" y="1348777"/>
              <a:ext cx="236016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115616" y="2638860"/>
            <a:ext cx="4752528" cy="3095786"/>
            <a:chOff x="1115616" y="2638860"/>
            <a:chExt cx="4752528" cy="3095786"/>
          </a:xfrm>
        </p:grpSpPr>
        <p:sp>
          <p:nvSpPr>
            <p:cNvPr id="24" name="角丸四角形 23"/>
            <p:cNvSpPr/>
            <p:nvPr/>
          </p:nvSpPr>
          <p:spPr>
            <a:xfrm>
              <a:off x="2195736" y="2638860"/>
              <a:ext cx="3672408" cy="2590340"/>
            </a:xfrm>
            <a:prstGeom prst="roundRect">
              <a:avLst/>
            </a:prstGeom>
            <a:ln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accent6"/>
                  </a:solidFill>
                </a:rPr>
                <a:t>クライアント</a:t>
              </a:r>
              <a:endParaRPr kumimoji="1" lang="ja-JP" altLang="en-US" dirty="0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915816" y="3223690"/>
              <a:ext cx="2232248" cy="48384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accent6"/>
                  </a:solidFill>
                </a:rPr>
                <a:t>ETL</a:t>
              </a:r>
              <a:r>
                <a:rPr lang="ja-JP" altLang="en-US" dirty="0" smtClean="0">
                  <a:solidFill>
                    <a:schemeClr val="accent6"/>
                  </a:solidFill>
                </a:rPr>
                <a:t>デザイナー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4435720"/>
              <a:ext cx="1292431" cy="1298926"/>
            </a:xfrm>
            <a:prstGeom prst="rect">
              <a:avLst/>
            </a:prstGeom>
          </p:spPr>
        </p:pic>
        <p:sp>
          <p:nvSpPr>
            <p:cNvPr id="9" name="角丸四角形 8"/>
            <p:cNvSpPr/>
            <p:nvPr/>
          </p:nvSpPr>
          <p:spPr>
            <a:xfrm>
              <a:off x="2915816" y="4289251"/>
              <a:ext cx="2232248" cy="50790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accent6"/>
                  </a:solidFill>
                </a:rPr>
                <a:t>Java</a:t>
              </a:r>
              <a:r>
                <a:rPr lang="ja-JP" altLang="en-US" dirty="0" smtClean="0">
                  <a:solidFill>
                    <a:schemeClr val="accent6"/>
                  </a:solidFill>
                </a:rPr>
                <a:t>アプリケーション</a:t>
              </a:r>
              <a:endParaRPr kumimoji="1" lang="ja-JP" altLang="en-US" dirty="0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>
              <a:off x="4139952" y="3707535"/>
              <a:ext cx="0" cy="581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 flipV="1">
              <a:off x="3851920" y="3707535"/>
              <a:ext cx="0" cy="5817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2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390166" y="301614"/>
            <a:ext cx="8320921" cy="5904340"/>
            <a:chOff x="390166" y="301614"/>
            <a:chExt cx="8320921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0166" y="5075400"/>
              <a:ext cx="247378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236594" y="241520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4094" y="301614"/>
            <a:ext cx="8276993" cy="5904340"/>
            <a:chOff x="434094" y="301614"/>
            <a:chExt cx="8276993" cy="5904340"/>
          </a:xfrm>
        </p:grpSpPr>
        <p:sp>
          <p:nvSpPr>
            <p:cNvPr id="50" name="角丸四角形 49"/>
            <p:cNvSpPr/>
            <p:nvPr/>
          </p:nvSpPr>
          <p:spPr>
            <a:xfrm>
              <a:off x="434094" y="3346134"/>
              <a:ext cx="5402449" cy="285982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sp>
          <p:nvSpPr>
            <p:cNvPr id="3" name="正方形/長方形 2"/>
            <p:cNvSpPr/>
            <p:nvPr/>
          </p:nvSpPr>
          <p:spPr>
            <a:xfrm>
              <a:off x="438181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/>
                <a:t>（</a:t>
              </a:r>
              <a:r>
                <a:rPr lang="ja-JP" altLang="en-US" sz="1400" dirty="0" smtClean="0"/>
                <a:t>データ</a:t>
              </a:r>
              <a:r>
                <a:rPr lang="ja-JP" altLang="en-US" sz="1400" dirty="0"/>
                <a:t>項目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941651" y="5032827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671" y="2210165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530096" y="2293689"/>
              <a:ext cx="1342318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/>
                <a:t>テンプレート</a:t>
              </a:r>
              <a:endParaRPr lang="en-US" altLang="ja-JP" sz="1400" dirty="0" smtClean="0"/>
            </a:p>
            <a:p>
              <a:r>
                <a:rPr lang="ja-JP" altLang="en-US" sz="1400" dirty="0" smtClean="0"/>
                <a:t>（</a:t>
              </a:r>
              <a:r>
                <a:rPr lang="ja-JP" altLang="en-US" sz="1400" dirty="0"/>
                <a:t>処理</a:t>
              </a:r>
              <a:r>
                <a:rPr lang="ja-JP" altLang="en-US" sz="1400" dirty="0" smtClean="0"/>
                <a:t>フロー）</a:t>
              </a:r>
              <a:endParaRPr lang="en-US" altLang="ja-JP" sz="1400" dirty="0" smtClean="0"/>
            </a:p>
            <a:p>
              <a:endParaRPr lang="en-US" altLang="ja-JP" sz="1400" dirty="0" smtClean="0"/>
            </a:p>
          </p:txBody>
        </p:sp>
        <p:cxnSp>
          <p:nvCxnSpPr>
            <p:cNvPr id="7" name="直線矢印コネクタ 6"/>
            <p:cNvCxnSpPr>
              <a:stCxn id="6" idx="3"/>
            </p:cNvCxnSpPr>
            <p:nvPr/>
          </p:nvCxnSpPr>
          <p:spPr>
            <a:xfrm>
              <a:off x="1872414" y="2698469"/>
              <a:ext cx="2339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>
              <a:stCxn id="18" idx="3"/>
            </p:cNvCxnSpPr>
            <p:nvPr/>
          </p:nvCxnSpPr>
          <p:spPr>
            <a:xfrm flipV="1">
              <a:off x="1912090" y="2698469"/>
              <a:ext cx="3924453" cy="12953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4" idx="0"/>
            </p:cNvCxnSpPr>
            <p:nvPr/>
          </p:nvCxnSpPr>
          <p:spPr>
            <a:xfrm flipV="1">
              <a:off x="3612810" y="2884410"/>
              <a:ext cx="2223733" cy="21484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7452320" y="2570420"/>
              <a:ext cx="1258767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ja-JP" altLang="en-US" sz="1400" dirty="0" smtClean="0"/>
                <a:t>設定ファイル</a:t>
              </a:r>
              <a:endParaRPr lang="ja-JP" altLang="en-US" sz="1400" dirty="0"/>
            </a:p>
          </p:txBody>
        </p:sp>
        <p:cxnSp>
          <p:nvCxnSpPr>
            <p:cNvPr id="14" name="直線矢印コネクタ 13"/>
            <p:cNvCxnSpPr>
              <a:stCxn id="5" idx="3"/>
              <a:endCxn id="13" idx="1"/>
            </p:cNvCxnSpPr>
            <p:nvPr/>
          </p:nvCxnSpPr>
          <p:spPr>
            <a:xfrm flipV="1">
              <a:off x="6329712" y="2975200"/>
              <a:ext cx="1122608" cy="1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572255" y="3589019"/>
              <a:ext cx="1339835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/>
                <a:t>Java</a:t>
              </a:r>
            </a:p>
            <a:p>
              <a:r>
                <a:rPr lang="en-US" altLang="ja-JP" sz="1400" dirty="0"/>
                <a:t>(Reader</a:t>
              </a:r>
              <a:r>
                <a:rPr lang="ja-JP" altLang="en-US" sz="1400" dirty="0" err="1" smtClean="0"/>
                <a:t>、</a:t>
              </a:r>
              <a:r>
                <a:rPr lang="en-US" altLang="ja-JP" sz="1400" dirty="0" smtClean="0"/>
                <a:t>Writer</a:t>
              </a:r>
              <a:r>
                <a:rPr lang="ja-JP" altLang="en-US" sz="1400" dirty="0"/>
                <a:t>等</a:t>
              </a:r>
              <a:r>
                <a:rPr lang="en-US" altLang="ja-JP" sz="1400" dirty="0"/>
                <a:t>)</a:t>
              </a:r>
              <a:endParaRPr lang="ja-JP" altLang="en-US" sz="1400" dirty="0"/>
            </a:p>
            <a:p>
              <a:endParaRPr lang="en-US" altLang="ja-JP" sz="1400" dirty="0" smtClean="0"/>
            </a:p>
          </p:txBody>
        </p:sp>
        <p:cxnSp>
          <p:nvCxnSpPr>
            <p:cNvPr id="19" name="直線矢印コネクタ 18"/>
            <p:cNvCxnSpPr>
              <a:stCxn id="3" idx="0"/>
            </p:cNvCxnSpPr>
            <p:nvPr/>
          </p:nvCxnSpPr>
          <p:spPr>
            <a:xfrm flipV="1">
              <a:off x="5052970" y="3044728"/>
              <a:ext cx="783573" cy="19880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>
              <a:off x="1627059" y="1654763"/>
              <a:ext cx="3037271" cy="7771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2208327" y="1562563"/>
              <a:ext cx="2795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②処理フロー</a:t>
              </a:r>
              <a:r>
                <a:rPr lang="ja-JP" altLang="en-US" sz="1600" dirty="0"/>
                <a:t>の</a:t>
              </a:r>
              <a:r>
                <a:rPr lang="ja-JP" altLang="en-US" sz="1600" dirty="0" smtClean="0"/>
                <a:t>追加・編集</a:t>
              </a:r>
              <a:endParaRPr kumimoji="1" lang="ja-JP" altLang="en-US" sz="16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39752" y="2348880"/>
              <a:ext cx="95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/>
                <a:t>①読込</a:t>
              </a:r>
              <a:endParaRPr kumimoji="1" lang="ja-JP" altLang="en-US" sz="1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14070" y="5272592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③</a:t>
              </a:r>
              <a:r>
                <a:rPr lang="en-US" altLang="ja-JP" sz="1600" dirty="0" smtClean="0"/>
                <a:t>Bean</a:t>
              </a:r>
              <a:r>
                <a:rPr lang="ja-JP" altLang="en-US" sz="1600" dirty="0" err="1" smtClean="0"/>
                <a:t>、</a:t>
              </a:r>
              <a:r>
                <a:rPr lang="en-US" altLang="ja-JP" sz="1600" dirty="0" smtClean="0"/>
                <a:t>SQL</a:t>
              </a:r>
              <a:r>
                <a:rPr lang="ja-JP" altLang="en-US" sz="1600" dirty="0" smtClean="0"/>
                <a:t>の作成と</a:t>
              </a:r>
              <a:endParaRPr lang="en-US" altLang="ja-JP" sz="1600" dirty="0" smtClean="0"/>
            </a:p>
            <a:p>
              <a:r>
                <a:rPr kumimoji="1" lang="ja-JP" altLang="en-US" sz="1600" dirty="0" smtClean="0"/>
                <a:t>プロパティパネル</a:t>
              </a:r>
              <a:r>
                <a:rPr kumimoji="1" lang="ja-JP" altLang="en-US" sz="1600" dirty="0"/>
                <a:t>で</a:t>
              </a:r>
              <a:r>
                <a:rPr kumimoji="1" lang="ja-JP" altLang="en-US" sz="1600" dirty="0" smtClean="0"/>
                <a:t>の設定</a:t>
              </a:r>
              <a:endParaRPr kumimoji="1" lang="ja-JP" altLang="en-US" sz="16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444208" y="263691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④出力</a:t>
              </a:r>
              <a:endParaRPr kumimoji="1" lang="ja-JP" altLang="en-US" sz="1600" dirty="0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 flipV="1">
              <a:off x="1921558" y="852469"/>
              <a:ext cx="2178620" cy="3600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2395856" y="67244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/>
                <a:t>⑤実行</a:t>
              </a:r>
              <a:endParaRPr lang="en-US" altLang="ja-JP" sz="1600" dirty="0" smtClean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4211960" y="404664"/>
              <a:ext cx="1252561" cy="8078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100" dirty="0" smtClean="0"/>
                <a:t>C:\ &gt;</a:t>
              </a:r>
              <a:endParaRPr kumimoji="1" lang="ja-JP" altLang="en-US" sz="11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4211959" y="301614"/>
              <a:ext cx="1252561" cy="8752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190192" y="461485"/>
              <a:ext cx="1211545" cy="781967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50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514070" y="672449"/>
            <a:ext cx="8713194" cy="4412735"/>
            <a:chOff x="514070" y="672449"/>
            <a:chExt cx="8713194" cy="441273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70" y="672449"/>
              <a:ext cx="1342318" cy="1349063"/>
            </a:xfrm>
            <a:prstGeom prst="rect">
              <a:avLst/>
            </a:prstGeom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672449"/>
              <a:ext cx="2032041" cy="1533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直線矢印コネクタ 3"/>
            <p:cNvCxnSpPr/>
            <p:nvPr/>
          </p:nvCxnSpPr>
          <p:spPr>
            <a:xfrm>
              <a:off x="1872414" y="2205528"/>
              <a:ext cx="0" cy="7197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380990" y="3068960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定義ファイル</a:t>
              </a:r>
              <a:endPara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380990" y="4154205"/>
              <a:ext cx="952706" cy="8095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just"/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用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JOB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設定ファイル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85229" y="2935194"/>
              <a:ext cx="1370547" cy="2149990"/>
            </a:xfrm>
            <a:prstGeom prst="roundRect">
              <a:avLst>
                <a:gd name="adj" fmla="val 8192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907704" y="2242236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二つのファイルが同じ場所に</a:t>
              </a:r>
              <a:endPara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同時に出力される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4" name="直線矢印コネクタ 33"/>
            <p:cNvCxnSpPr>
              <a:stCxn id="8" idx="3"/>
              <a:endCxn id="40" idx="1"/>
            </p:cNvCxnSpPr>
            <p:nvPr/>
          </p:nvCxnSpPr>
          <p:spPr>
            <a:xfrm flipV="1">
              <a:off x="2333696" y="3439454"/>
              <a:ext cx="3079579" cy="34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9" idx="3"/>
              <a:endCxn id="54" idx="1"/>
            </p:cNvCxnSpPr>
            <p:nvPr/>
          </p:nvCxnSpPr>
          <p:spPr>
            <a:xfrm flipV="1">
              <a:off x="2333696" y="4539651"/>
              <a:ext cx="3099045" cy="19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/>
            <p:cNvGrpSpPr/>
            <p:nvPr/>
          </p:nvGrpSpPr>
          <p:grpSpPr>
            <a:xfrm>
              <a:off x="5413275" y="2996952"/>
              <a:ext cx="1058354" cy="743237"/>
              <a:chOff x="5076056" y="872716"/>
              <a:chExt cx="720080" cy="566272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b</a:t>
                </a:r>
                <a:r>
                  <a:rPr kumimoji="1"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atch-jobs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台形 40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50" name="テキスト ボックス 49"/>
            <p:cNvSpPr txBox="1"/>
            <p:nvPr/>
          </p:nvSpPr>
          <p:spPr>
            <a:xfrm>
              <a:off x="5580112" y="2205528"/>
              <a:ext cx="36471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それぞれプロジェクトの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所定のディレクトリに移動させる</a:t>
              </a:r>
              <a:endPara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5432741" y="4102054"/>
              <a:ext cx="1058354" cy="734998"/>
              <a:chOff x="5076056" y="872716"/>
              <a:chExt cx="720080" cy="566272"/>
            </a:xfrm>
          </p:grpSpPr>
          <p:sp>
            <p:nvSpPr>
              <p:cNvPr id="54" name="正方形/長方形 53"/>
              <p:cNvSpPr/>
              <p:nvPr/>
            </p:nvSpPr>
            <p:spPr>
              <a:xfrm>
                <a:off x="5076056" y="980728"/>
                <a:ext cx="720080" cy="458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en-US" altLang="ja-JP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tl-config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5" name="台形 54"/>
              <p:cNvSpPr/>
              <p:nvPr/>
            </p:nvSpPr>
            <p:spPr>
              <a:xfrm>
                <a:off x="5076056" y="872716"/>
                <a:ext cx="360040" cy="108012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862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" y="-11179"/>
            <a:ext cx="5048250" cy="761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矢印コネクタ 7"/>
          <p:cNvCxnSpPr>
            <a:stCxn id="47" idx="1"/>
          </p:cNvCxnSpPr>
          <p:nvPr/>
        </p:nvCxnSpPr>
        <p:spPr>
          <a:xfrm flipH="1" flipV="1">
            <a:off x="4195552" y="1110186"/>
            <a:ext cx="2394568" cy="178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0" idx="1"/>
          </p:cNvCxnSpPr>
          <p:nvPr/>
        </p:nvCxnSpPr>
        <p:spPr>
          <a:xfrm flipH="1" flipV="1">
            <a:off x="4195552" y="6669360"/>
            <a:ext cx="2379221" cy="6167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9" idx="1"/>
          </p:cNvCxnSpPr>
          <p:nvPr/>
        </p:nvCxnSpPr>
        <p:spPr>
          <a:xfrm flipH="1">
            <a:off x="4195552" y="6099739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7" idx="1"/>
          </p:cNvCxnSpPr>
          <p:nvPr/>
        </p:nvCxnSpPr>
        <p:spPr>
          <a:xfrm flipH="1">
            <a:off x="4195552" y="2893586"/>
            <a:ext cx="2394568" cy="19770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48" idx="1"/>
          </p:cNvCxnSpPr>
          <p:nvPr/>
        </p:nvCxnSpPr>
        <p:spPr>
          <a:xfrm flipH="1">
            <a:off x="4195552" y="4835188"/>
            <a:ext cx="2394568" cy="2201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7" idx="1"/>
          </p:cNvCxnSpPr>
          <p:nvPr/>
        </p:nvCxnSpPr>
        <p:spPr>
          <a:xfrm flipH="1">
            <a:off x="4195552" y="2893586"/>
            <a:ext cx="23945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テキスト ボックス 3083"/>
          <p:cNvSpPr txBox="1"/>
          <p:nvPr/>
        </p:nvSpPr>
        <p:spPr>
          <a:xfrm>
            <a:off x="5597891" y="1664384"/>
            <a:ext cx="1668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Truncate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5" name="テキスト ボックス 3084"/>
          <p:cNvSpPr txBox="1"/>
          <p:nvPr/>
        </p:nvSpPr>
        <p:spPr>
          <a:xfrm>
            <a:off x="5895419" y="3543557"/>
            <a:ext cx="177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Validation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の対象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6" name="テキスト ボックス 3085"/>
          <p:cNvSpPr txBox="1"/>
          <p:nvPr/>
        </p:nvSpPr>
        <p:spPr>
          <a:xfrm>
            <a:off x="4195552" y="507069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エラーデータの格納先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590120" y="2488806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90120" y="4430408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エラー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590120" y="5694959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ワークテーブから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本テーブルへデータを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取り込む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6574773" y="6881294"/>
            <a:ext cx="2446376" cy="8095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テーブルの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Bean</a:t>
            </a:r>
          </a:p>
          <a:p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87" name="テキスト ボックス 3086"/>
          <p:cNvSpPr txBox="1"/>
          <p:nvPr/>
        </p:nvSpPr>
        <p:spPr>
          <a:xfrm>
            <a:off x="3826051" y="248880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70157" y="71167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データの取り込み先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94" name="テキスト ボックス 3093"/>
          <p:cNvSpPr txBox="1"/>
          <p:nvPr/>
        </p:nvSpPr>
        <p:spPr>
          <a:xfrm>
            <a:off x="4405127" y="6165965"/>
            <a:ext cx="2379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取り込み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抽出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07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4804" y="1799459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73428" y="1792585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449692" y="431307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ItemReader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17744" y="1792585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ItemProcessor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49692" y="3095603"/>
            <a:ext cx="216024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ItemWriter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>
            <a:stCxn id="2" idx="3"/>
            <a:endCxn id="3" idx="1"/>
          </p:cNvCxnSpPr>
          <p:nvPr/>
        </p:nvCxnSpPr>
        <p:spPr>
          <a:xfrm flipV="1">
            <a:off x="1137324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3369572" y="2152625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3369572" y="935363"/>
            <a:ext cx="936104" cy="8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369572" y="2512665"/>
            <a:ext cx="936104" cy="798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107654" y="260648"/>
            <a:ext cx="2772308" cy="42772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dirty="0" smtClean="0"/>
              <a:t>Chunk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7324" y="1790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93744" y="135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03990" y="606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59771" y="1792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0435" y="2910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85125" y="1848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85735" y="272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71742" y="17832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128792" y="294295"/>
            <a:ext cx="9036496" cy="6322696"/>
            <a:chOff x="0" y="346664"/>
            <a:chExt cx="9036496" cy="6322696"/>
          </a:xfrm>
        </p:grpSpPr>
        <p:cxnSp>
          <p:nvCxnSpPr>
            <p:cNvPr id="22" name="直線コネクタ 21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endCxn id="45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64" name="直線矢印コネクタ 63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66" name="直線矢印コネクタ 65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27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0" y="346664"/>
            <a:ext cx="9036496" cy="6322696"/>
            <a:chOff x="0" y="346664"/>
            <a:chExt cx="9036496" cy="6322696"/>
          </a:xfrm>
        </p:grpSpPr>
        <p:cxnSp>
          <p:nvCxnSpPr>
            <p:cNvPr id="33" name="直線コネクタ 32"/>
            <p:cNvCxnSpPr/>
            <p:nvPr/>
          </p:nvCxnSpPr>
          <p:spPr>
            <a:xfrm>
              <a:off x="3108849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5580112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>
              <a:off x="7956376" y="1059740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1007604" y="1066744"/>
              <a:ext cx="0" cy="560261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正方形/長方形 1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ItemReader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99992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ItemProcessor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76256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ItemWriter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268760"/>
              <a:ext cx="216024" cy="5184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412776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00837" y="3409344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472100" y="2276872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472100" y="4477388"/>
              <a:ext cx="216024" cy="681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848364" y="5793988"/>
              <a:ext cx="216024" cy="3495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1115616" y="148478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>
              <a:off x="1105639" y="35010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115616" y="2348880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115616" y="4581128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1" idx="1"/>
            </p:cNvCxnSpPr>
            <p:nvPr/>
          </p:nvCxnSpPr>
          <p:spPr>
            <a:xfrm>
              <a:off x="1115616" y="5968753"/>
              <a:ext cx="67327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H="1">
              <a:off x="1105639" y="1988840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1115616" y="2852936"/>
              <a:ext cx="43564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H="1">
              <a:off x="1105639" y="4005064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H="1">
              <a:off x="1115616" y="5085184"/>
              <a:ext cx="432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1640029" y="1187460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666384" y="3224678"/>
              <a:ext cx="750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kumimoji="1" lang="en-US" altLang="ja-JP" dirty="0" smtClean="0"/>
                <a:t>ead()</a:t>
              </a:r>
              <a:endParaRPr kumimoji="1" lang="ja-JP" altLang="en-US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666384" y="1731922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709502" y="3721146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067944" y="2588674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067944" y="4789190"/>
              <a:ext cx="61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item</a:t>
              </a:r>
              <a:endParaRPr kumimoji="1" lang="ja-JP" altLang="en-US" dirty="0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749161" y="1979548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736568" y="4207871"/>
              <a:ext cx="1465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process(item)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084168" y="5649812"/>
              <a:ext cx="1330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write(items)</a:t>
              </a:r>
              <a:endParaRPr kumimoji="1" lang="ja-JP" altLang="en-US" dirty="0"/>
            </a:p>
          </p:txBody>
        </p:sp>
        <p:cxnSp>
          <p:nvCxnSpPr>
            <p:cNvPr id="45" name="直線矢印コネクタ 44"/>
            <p:cNvCxnSpPr/>
            <p:nvPr/>
          </p:nvCxnSpPr>
          <p:spPr>
            <a:xfrm>
              <a:off x="179512" y="1343348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/>
            <p:cNvSpPr txBox="1"/>
            <p:nvPr/>
          </p:nvSpPr>
          <p:spPr>
            <a:xfrm>
              <a:off x="0" y="10103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  <p:cxnSp>
          <p:nvCxnSpPr>
            <p:cNvPr id="48" name="直線矢印コネクタ 47"/>
            <p:cNvCxnSpPr/>
            <p:nvPr/>
          </p:nvCxnSpPr>
          <p:spPr>
            <a:xfrm flipH="1">
              <a:off x="107504" y="6309320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179512" y="58443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99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Job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67744" y="199813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Step</a:t>
            </a:r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1331640" y="2356454"/>
            <a:ext cx="936104" cy="3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419872" y="2370901"/>
            <a:ext cx="936104" cy="6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199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95936" y="199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2001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6058" y="1985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*</a:t>
            </a:r>
            <a:endParaRPr lang="en-US" altLang="ja-JP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4355976" y="2021499"/>
            <a:ext cx="1656184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Batchlet</a:t>
            </a:r>
            <a:endParaRPr kumimoji="1"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410485" y="1083312"/>
            <a:ext cx="4201983" cy="3082336"/>
            <a:chOff x="0" y="346664"/>
            <a:chExt cx="4201983" cy="3082336"/>
          </a:xfrm>
        </p:grpSpPr>
        <p:cxnSp>
          <p:nvCxnSpPr>
            <p:cNvPr id="13" name="直線コネクタ 12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040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0" y="346664"/>
            <a:ext cx="4201983" cy="3082336"/>
            <a:chOff x="0" y="346664"/>
            <a:chExt cx="4201983" cy="3082336"/>
          </a:xfrm>
        </p:grpSpPr>
        <p:cxnSp>
          <p:nvCxnSpPr>
            <p:cNvPr id="2" name="直線コネクタ 1"/>
            <p:cNvCxnSpPr/>
            <p:nvPr/>
          </p:nvCxnSpPr>
          <p:spPr>
            <a:xfrm>
              <a:off x="3108849" y="1052944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/>
            <p:cNvCxnSpPr/>
            <p:nvPr/>
          </p:nvCxnSpPr>
          <p:spPr>
            <a:xfrm>
              <a:off x="1007604" y="1052736"/>
              <a:ext cx="0" cy="237605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正方形/長方形 3"/>
            <p:cNvSpPr/>
            <p:nvPr/>
          </p:nvSpPr>
          <p:spPr>
            <a:xfrm>
              <a:off x="395536" y="346664"/>
              <a:ext cx="115212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Step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41743" y="346664"/>
              <a:ext cx="2160240" cy="72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Batchlet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395814"/>
              <a:ext cx="216024" cy="1817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00837" y="1340768"/>
              <a:ext cx="216024" cy="1766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>
              <a:off x="1115616" y="1700808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 flipH="1">
              <a:off x="1105639" y="2996952"/>
              <a:ext cx="187220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1522466" y="1268760"/>
              <a:ext cx="10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process</a:t>
              </a:r>
              <a:r>
                <a:rPr kumimoji="1" lang="en-US" altLang="ja-JP" dirty="0" smtClean="0"/>
                <a:t>()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490213" y="2636912"/>
              <a:ext cx="110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ExitStatus</a:t>
              </a:r>
              <a:endParaRPr kumimoji="1" lang="ja-JP" altLang="en-US" dirty="0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179512" y="1456489"/>
              <a:ext cx="720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 flipH="1">
              <a:off x="70859" y="3107454"/>
              <a:ext cx="7920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143737" y="26405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終了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0" y="10561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開始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0521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367249" y="3057121"/>
              <a:ext cx="1292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ETL</a:t>
              </a:r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が提供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H="1" flipV="1">
              <a:off x="5004048" y="2591223"/>
              <a:ext cx="504056" cy="46589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/>
            <p:nvPr/>
          </p:nvCxnSpPr>
          <p:spPr>
            <a:xfrm flipH="1">
              <a:off x="5004048" y="3426453"/>
              <a:ext cx="576064" cy="13848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23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34485" y="604837"/>
            <a:ext cx="7486650" cy="5648326"/>
            <a:chOff x="834485" y="604837"/>
            <a:chExt cx="7486650" cy="564832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85" y="604837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834485" y="1082421"/>
              <a:ext cx="5033659" cy="51707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922218" y="1082421"/>
              <a:ext cx="2322190" cy="517074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043608" y="1268760"/>
              <a:ext cx="959592" cy="331236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/>
            <p:cNvSpPr/>
            <p:nvPr/>
          </p:nvSpPr>
          <p:spPr>
            <a:xfrm>
              <a:off x="5995051" y="4149080"/>
              <a:ext cx="2195285" cy="165618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 smtClean="0"/>
                <a:t>プロパティパネル</a:t>
              </a:r>
              <a:endParaRPr lang="en-US" altLang="ja-JP" i="1" dirty="0" smtClean="0"/>
            </a:p>
            <a:p>
              <a:r>
                <a:rPr lang="ja-JP" altLang="en-US" dirty="0"/>
                <a:t>選択した図形</a:t>
              </a:r>
              <a:r>
                <a:rPr lang="ja-JP" altLang="en-US" dirty="0" smtClean="0"/>
                <a:t>の</a:t>
              </a:r>
              <a:r>
                <a:rPr lang="en-US" altLang="ja-JP" dirty="0"/>
                <a:t>B</a:t>
              </a:r>
              <a:r>
                <a:rPr lang="en-US" altLang="ja-JP" dirty="0" smtClean="0"/>
                <a:t>ean</a:t>
              </a:r>
              <a:r>
                <a:rPr lang="ja-JP" altLang="en-US" dirty="0" err="1" smtClean="0"/>
                <a:t>、</a:t>
              </a:r>
              <a:r>
                <a:rPr lang="en-US" altLang="ja-JP" dirty="0" smtClean="0"/>
                <a:t>SQL</a:t>
              </a:r>
              <a:r>
                <a:rPr lang="ja-JP" altLang="en-US" dirty="0" smtClean="0"/>
                <a:t>など</a:t>
              </a:r>
              <a:r>
                <a:rPr lang="ja-JP" altLang="en-US" dirty="0"/>
                <a:t>の項目を設定します。</a:t>
              </a:r>
              <a:endParaRPr lang="ja-JP" altLang="en-US" i="1" dirty="0"/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2843808" y="2636912"/>
              <a:ext cx="2678369" cy="120199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キャンバス</a:t>
              </a:r>
            </a:p>
            <a:p>
              <a:r>
                <a:rPr lang="ja-JP" altLang="en-US" dirty="0"/>
                <a:t>図形を配置</a:t>
              </a:r>
              <a:r>
                <a:rPr lang="ja-JP" altLang="en-US" dirty="0" smtClean="0"/>
                <a:t>して処理フローを作成します。</a:t>
              </a:r>
              <a:endParaRPr lang="ja-JP" altLang="en-US" i="1" dirty="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43608" y="4869160"/>
              <a:ext cx="4680520" cy="12241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i="1" dirty="0"/>
                <a:t>パレット</a:t>
              </a:r>
            </a:p>
            <a:p>
              <a:r>
                <a:rPr lang="ja-JP" altLang="en-US" dirty="0"/>
                <a:t>配置できる図形が表示されます</a:t>
              </a:r>
              <a:r>
                <a:rPr lang="ja-JP" altLang="en-US" dirty="0" smtClean="0"/>
                <a:t>。ここからキャンバス上にドラッグ</a:t>
              </a:r>
              <a:r>
                <a:rPr lang="en-US" altLang="ja-JP" dirty="0" smtClean="0"/>
                <a:t>&amp;</a:t>
              </a:r>
              <a:r>
                <a:rPr lang="ja-JP" altLang="en-US" dirty="0" smtClean="0"/>
                <a:t>ドロップで作成します。</a:t>
              </a:r>
              <a:endParaRPr lang="ja-JP" altLang="en-US" i="1" dirty="0"/>
            </a:p>
          </p:txBody>
        </p:sp>
        <p:cxnSp>
          <p:nvCxnSpPr>
            <p:cNvPr id="5" name="直線矢印コネクタ 4"/>
            <p:cNvCxnSpPr>
              <a:endCxn id="13" idx="2"/>
            </p:cNvCxnSpPr>
            <p:nvPr/>
          </p:nvCxnSpPr>
          <p:spPr>
            <a:xfrm flipV="1">
              <a:off x="1523404" y="4581128"/>
              <a:ext cx="0" cy="2880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2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331640" y="1326363"/>
            <a:ext cx="6264696" cy="3971827"/>
            <a:chOff x="1331640" y="1326363"/>
            <a:chExt cx="6264696" cy="3971827"/>
          </a:xfrm>
        </p:grpSpPr>
        <p:sp>
          <p:nvSpPr>
            <p:cNvPr id="3" name="正方形/長方形 2"/>
            <p:cNvSpPr/>
            <p:nvPr/>
          </p:nvSpPr>
          <p:spPr>
            <a:xfrm>
              <a:off x="3347864" y="1326363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lang="en-US" altLang="ja-JP" dirty="0" err="1" smtClean="0"/>
                <a:t>fileItemReader</a:t>
              </a:r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databaseItemWriter</a:t>
              </a:r>
              <a:endParaRPr kumimoji="1" lang="en-US" altLang="ja-JP" dirty="0" smtClean="0"/>
            </a:p>
          </p:txBody>
        </p:sp>
        <p:sp>
          <p:nvSpPr>
            <p:cNvPr id="4" name="円柱 3"/>
            <p:cNvSpPr/>
            <p:nvPr/>
          </p:nvSpPr>
          <p:spPr>
            <a:xfrm>
              <a:off x="6516216" y="1574076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</a:p>
          </p:txBody>
        </p:sp>
        <p:cxnSp>
          <p:nvCxnSpPr>
            <p:cNvPr id="10" name="直線矢印コネクタ 9"/>
            <p:cNvCxnSpPr>
              <a:stCxn id="6" idx="3"/>
              <a:endCxn id="3" idx="1"/>
            </p:cNvCxnSpPr>
            <p:nvPr/>
          </p:nvCxnSpPr>
          <p:spPr>
            <a:xfrm>
              <a:off x="2321386" y="1967332"/>
              <a:ext cx="1026478" cy="55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3" idx="3"/>
              <a:endCxn id="4" idx="2"/>
            </p:cNvCxnSpPr>
            <p:nvPr/>
          </p:nvCxnSpPr>
          <p:spPr>
            <a:xfrm>
              <a:off x="5580112" y="1972926"/>
              <a:ext cx="936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正方形/長方形 22"/>
            <p:cNvSpPr/>
            <p:nvPr/>
          </p:nvSpPr>
          <p:spPr>
            <a:xfrm>
              <a:off x="3347864" y="4005064"/>
              <a:ext cx="2232248" cy="12931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Step</a:t>
              </a:r>
            </a:p>
            <a:p>
              <a:pPr algn="ctr"/>
              <a:endParaRPr lang="en-US" altLang="ja-JP" dirty="0" smtClean="0"/>
            </a:p>
            <a:p>
              <a:pPr algn="ctr"/>
              <a:r>
                <a:rPr kumimoji="1" lang="en-US" altLang="ja-JP" dirty="0" err="1" smtClean="0"/>
                <a:t>deleteInsertBatchlet</a:t>
              </a:r>
              <a:endParaRPr kumimoji="1" lang="en-US" altLang="ja-JP" dirty="0" smtClean="0"/>
            </a:p>
          </p:txBody>
        </p:sp>
        <p:sp>
          <p:nvSpPr>
            <p:cNvPr id="24" name="円柱 23"/>
            <p:cNvSpPr/>
            <p:nvPr/>
          </p:nvSpPr>
          <p:spPr>
            <a:xfrm>
              <a:off x="1331640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6588224" y="4252777"/>
              <a:ext cx="1008112" cy="797700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DB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1516837" y="1523068"/>
              <a:ext cx="966931" cy="1257860"/>
              <a:chOff x="1422836" y="1619674"/>
              <a:chExt cx="966931" cy="125786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585220" y="1619674"/>
                <a:ext cx="642165" cy="888528"/>
                <a:chOff x="-382295" y="2772579"/>
                <a:chExt cx="642165" cy="888528"/>
              </a:xfrm>
            </p:grpSpPr>
            <p:sp>
              <p:nvSpPr>
                <p:cNvPr id="6" name="フローチャート : 書類 5"/>
                <p:cNvSpPr/>
                <p:nvPr/>
              </p:nvSpPr>
              <p:spPr>
                <a:xfrm>
                  <a:off x="-382295" y="2772579"/>
                  <a:ext cx="642165" cy="888528"/>
                </a:xfrm>
                <a:prstGeom prst="flowChartDocumen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>
                  <a:off x="-252536" y="2924944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-255356" y="3068960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>
                  <a:off x="-255356" y="3219442"/>
                  <a:ext cx="3600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1422836" y="2508202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ファイル</a:t>
                </a:r>
                <a:endParaRPr kumimoji="1" lang="ja-JP" altLang="en-US" dirty="0"/>
              </a:p>
            </p:txBody>
          </p:sp>
        </p:grpSp>
        <p:cxnSp>
          <p:nvCxnSpPr>
            <p:cNvPr id="28" name="直線矢印コネクタ 27"/>
            <p:cNvCxnSpPr>
              <a:stCxn id="24" idx="4"/>
              <a:endCxn id="23" idx="1"/>
            </p:cNvCxnSpPr>
            <p:nvPr/>
          </p:nvCxnSpPr>
          <p:spPr>
            <a:xfrm>
              <a:off x="233975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23" idx="3"/>
              <a:endCxn id="25" idx="2"/>
            </p:cNvCxnSpPr>
            <p:nvPr/>
          </p:nvCxnSpPr>
          <p:spPr>
            <a:xfrm>
              <a:off x="5580112" y="4651627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3419872" y="1922909"/>
              <a:ext cx="2016224" cy="6419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491880" y="4811275"/>
              <a:ext cx="2016224" cy="3294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29679" y="145011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55776" y="413978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IN</a:t>
              </a:r>
              <a:endParaRPr kumimoji="1" lang="ja-JP" altLang="en-US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5724128" y="1523068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785849" y="411886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OUT</a:t>
              </a:r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725714" y="2872156"/>
              <a:ext cx="1476549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Bean</a:t>
              </a:r>
            </a:p>
            <a:p>
              <a:r>
                <a:rPr lang="ja-JP" altLang="en-US" sz="1400" dirty="0" smtClean="0"/>
                <a:t>（</a:t>
              </a:r>
              <a:r>
                <a:rPr lang="en-US" altLang="ja-JP" sz="1400" dirty="0" smtClean="0"/>
                <a:t>DB</a:t>
              </a:r>
              <a:r>
                <a:rPr lang="ja-JP" altLang="en-US" sz="1400" dirty="0" smtClean="0"/>
                <a:t>のテーブル）</a:t>
              </a:r>
              <a:endParaRPr lang="en-US" altLang="ja-JP" sz="1400" dirty="0" smtClean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785849" y="2881084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400" dirty="0" smtClean="0"/>
                <a:t>SQL</a:t>
              </a:r>
            </a:p>
            <a:p>
              <a:r>
                <a:rPr lang="ja-JP" altLang="en-US" sz="1400" dirty="0"/>
                <a:t>（変換仕様</a:t>
              </a:r>
              <a:r>
                <a:rPr lang="ja-JP" altLang="en-US" sz="1400" dirty="0" smtClean="0"/>
                <a:t>）</a:t>
              </a:r>
              <a:endParaRPr lang="en-US" altLang="ja-JP" sz="1400" dirty="0" smtClean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79221" y="2872156"/>
              <a:ext cx="1342317" cy="809560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400" dirty="0" smtClean="0"/>
                <a:t>ファイル名</a:t>
              </a:r>
              <a:endParaRPr lang="en-US" altLang="ja-JP" sz="1400" dirty="0" smtClean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 flipV="1">
              <a:off x="2751503" y="2564904"/>
              <a:ext cx="540322" cy="30725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stCxn id="29" idx="0"/>
              <a:endCxn id="3" idx="2"/>
            </p:cNvCxnSpPr>
            <p:nvPr/>
          </p:nvCxnSpPr>
          <p:spPr>
            <a:xfrm flipH="1" flipV="1">
              <a:off x="4463988" y="2619489"/>
              <a:ext cx="1" cy="2526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endCxn id="23" idx="0"/>
            </p:cNvCxnSpPr>
            <p:nvPr/>
          </p:nvCxnSpPr>
          <p:spPr>
            <a:xfrm>
              <a:off x="4463988" y="3690644"/>
              <a:ext cx="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</p:cNvCxnSpPr>
            <p:nvPr/>
          </p:nvCxnSpPr>
          <p:spPr>
            <a:xfrm flipH="1">
              <a:off x="5536698" y="3690644"/>
              <a:ext cx="920310" cy="31442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51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" y="200728"/>
            <a:ext cx="647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" y="2332971"/>
            <a:ext cx="2257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902"/>
            <a:ext cx="1266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946496"/>
            <a:ext cx="221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9" y="2819400"/>
            <a:ext cx="2295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162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0111"/>
            <a:ext cx="43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/>
          <p:cNvGrpSpPr/>
          <p:nvPr/>
        </p:nvGrpSpPr>
        <p:grpSpPr>
          <a:xfrm>
            <a:off x="2934510" y="1371031"/>
            <a:ext cx="2304437" cy="1266825"/>
            <a:chOff x="5723947" y="743653"/>
            <a:chExt cx="2304437" cy="126682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6871876" y="786361"/>
              <a:ext cx="1156508" cy="116934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039285" y="2924547"/>
            <a:ext cx="2019300" cy="1152525"/>
            <a:chOff x="3039285" y="2924547"/>
            <a:chExt cx="2019300" cy="11525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285" y="2924547"/>
              <a:ext cx="2019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正方形/長方形 13"/>
            <p:cNvSpPr/>
            <p:nvPr/>
          </p:nvSpPr>
          <p:spPr>
            <a:xfrm>
              <a:off x="3882035" y="2996952"/>
              <a:ext cx="329925" cy="936104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934510" y="4923258"/>
            <a:ext cx="2228850" cy="1266825"/>
            <a:chOff x="5723947" y="743653"/>
            <a:chExt cx="2228850" cy="1266825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947" y="743653"/>
              <a:ext cx="2228850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正方形/長方形 17"/>
            <p:cNvSpPr/>
            <p:nvPr/>
          </p:nvSpPr>
          <p:spPr>
            <a:xfrm>
              <a:off x="7085168" y="916486"/>
              <a:ext cx="364962" cy="460579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516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846" y="620688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29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5868144" y="1988841"/>
                <a:ext cx="2359349" cy="51964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868143" y="1124744"/>
              <a:ext cx="648073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491880" y="817991"/>
              <a:ext cx="2520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i="1" dirty="0" smtClean="0"/>
                <a:t>編集中の図形名が表示される</a:t>
              </a:r>
              <a:endParaRPr kumimoji="1" lang="ja-JP" altLang="en-US" sz="1400" i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75956" y="1688851"/>
              <a:ext cx="2016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i="1" dirty="0" smtClean="0"/>
                <a:t>Name</a:t>
              </a:r>
              <a:r>
                <a:rPr kumimoji="1" lang="ja-JP" altLang="en-US" sz="1400" i="1" dirty="0" smtClean="0"/>
                <a:t>属性を設定する</a:t>
              </a:r>
              <a:endParaRPr kumimoji="1" lang="ja-JP" altLang="en-US" sz="1400" i="1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14" y="635730"/>
              <a:ext cx="38290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0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2280684" y="4653136"/>
                <a:ext cx="2304256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/>
            <p:cNvSpPr/>
            <p:nvPr/>
          </p:nvSpPr>
          <p:spPr>
            <a:xfrm>
              <a:off x="5940152" y="1196752"/>
              <a:ext cx="144016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44008" y="4653136"/>
              <a:ext cx="21602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82673" y="4679267"/>
              <a:ext cx="12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 smtClean="0">
                  <a:solidFill>
                    <a:srgbClr val="7030A0"/>
                  </a:solidFill>
                </a:rPr>
                <a:t>プロセッサー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62092" y="464326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i="1" dirty="0">
                  <a:solidFill>
                    <a:srgbClr val="7030A0"/>
                  </a:solidFill>
                </a:rPr>
                <a:t>削除ボタン</a:t>
              </a:r>
              <a:endParaRPr kumimoji="1" lang="ja-JP" altLang="en-US" sz="1400" i="1" dirty="0">
                <a:solidFill>
                  <a:srgbClr val="7030A0"/>
                </a:solidFill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46" y="631997"/>
              <a:ext cx="28860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2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755576" y="604838"/>
            <a:ext cx="7559749" cy="5648325"/>
            <a:chOff x="755576" y="604838"/>
            <a:chExt cx="7559749" cy="564832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755576" y="604838"/>
              <a:ext cx="7559749" cy="5648325"/>
              <a:chOff x="755576" y="604838"/>
              <a:chExt cx="7559749" cy="5648325"/>
            </a:xfrm>
          </p:grpSpPr>
          <p:grpSp>
            <p:nvGrpSpPr>
              <p:cNvPr id="2" name="グループ化 1"/>
              <p:cNvGrpSpPr/>
              <p:nvPr/>
            </p:nvGrpSpPr>
            <p:grpSpPr>
              <a:xfrm>
                <a:off x="828675" y="604838"/>
                <a:ext cx="7486650" cy="5648325"/>
                <a:chOff x="828675" y="604838"/>
                <a:chExt cx="7486650" cy="5648325"/>
              </a:xfrm>
            </p:grpSpPr>
            <p:pic>
              <p:nvPicPr>
                <p:cNvPr id="409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8675" y="604838"/>
                  <a:ext cx="7486650" cy="5648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" name="正方形/長方形 2"/>
                <p:cNvSpPr/>
                <p:nvPr/>
              </p:nvSpPr>
              <p:spPr>
                <a:xfrm>
                  <a:off x="5940152" y="3061961"/>
                  <a:ext cx="1966353" cy="2195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>
                <a:xfrm>
                  <a:off x="7164288" y="1412776"/>
                  <a:ext cx="1080120" cy="36004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7906505" y="2838938"/>
                  <a:ext cx="279648" cy="22302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" name="正方形/長方形 6"/>
              <p:cNvSpPr/>
              <p:nvPr/>
            </p:nvSpPr>
            <p:spPr>
              <a:xfrm>
                <a:off x="755576" y="2276872"/>
                <a:ext cx="4104456" cy="12241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131840" y="3494728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Truncate</a:t>
                </a:r>
                <a:r>
                  <a:rPr kumimoji="1" lang="ja-JP" altLang="en-US" dirty="0" smtClean="0"/>
                  <a:t>ステップを選択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5676589" y="858778"/>
                <a:ext cx="25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ETL Properties</a:t>
                </a:r>
                <a:r>
                  <a:rPr lang="ja-JP" altLang="en-US" dirty="0" smtClean="0"/>
                  <a:t>タブ</a:t>
                </a:r>
                <a:r>
                  <a:rPr kumimoji="1" lang="ja-JP" altLang="en-US" dirty="0" smtClean="0"/>
                  <a:t>を選択</a:t>
                </a:r>
                <a:endParaRPr kumimoji="1" lang="ja-JP" altLang="en-US" dirty="0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5940152" y="3312881"/>
                <a:ext cx="2234141" cy="77030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6814906" y="3140390"/>
                <a:ext cx="484632" cy="366513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12" y="629389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969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683568" y="604838"/>
            <a:ext cx="7631757" cy="5648325"/>
            <a:chOff x="683568" y="604838"/>
            <a:chExt cx="7631757" cy="564832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828675" y="604838"/>
              <a:ext cx="7486650" cy="5648325"/>
              <a:chOff x="828675" y="604838"/>
              <a:chExt cx="7486650" cy="5648325"/>
            </a:xfrm>
          </p:grpSpPr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675" y="604838"/>
                <a:ext cx="7486650" cy="5648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3420737"/>
                <a:ext cx="2304256" cy="3635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5940152" y="2924945"/>
                <a:ext cx="2304256" cy="3565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683568" y="2485898"/>
              <a:ext cx="4176464" cy="25272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36" y="661070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507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828675" y="604838"/>
            <a:ext cx="7486650" cy="5648325"/>
            <a:chOff x="828675" y="604838"/>
            <a:chExt cx="7486650" cy="5648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604838"/>
              <a:ext cx="7486650" cy="564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グループ化 1"/>
            <p:cNvGrpSpPr/>
            <p:nvPr/>
          </p:nvGrpSpPr>
          <p:grpSpPr>
            <a:xfrm>
              <a:off x="5940152" y="1412776"/>
              <a:ext cx="2304256" cy="3312367"/>
              <a:chOff x="5940152" y="1412776"/>
              <a:chExt cx="2304256" cy="3312367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7164288" y="1412776"/>
                <a:ext cx="1080120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5940152" y="2924944"/>
                <a:ext cx="2304256" cy="18001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正方形/長方形 5"/>
            <p:cNvSpPr/>
            <p:nvPr/>
          </p:nvSpPr>
          <p:spPr>
            <a:xfrm>
              <a:off x="900322" y="3068589"/>
              <a:ext cx="4103725" cy="1080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70" y="620688"/>
              <a:ext cx="29908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380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811</Words>
  <Application>Microsoft Office PowerPoint</Application>
  <PresentationFormat>画面に合わせる (4:3)</PresentationFormat>
  <Paragraphs>312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芳之内　亮太</dc:creator>
  <cp:lastModifiedBy>芳之内　亮太</cp:lastModifiedBy>
  <cp:revision>149</cp:revision>
  <dcterms:created xsi:type="dcterms:W3CDTF">2017-10-30T04:16:45Z</dcterms:created>
  <dcterms:modified xsi:type="dcterms:W3CDTF">2017-12-12T07:35:43Z</dcterms:modified>
</cp:coreProperties>
</file>