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E5FA57-4C34-1435-42D8-E679C4B16357}" v="2" dt="2023-07-19T21:52:51.0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han Bonham" userId="S::nabo7593@colorado.edu::3b26a2c6-144c-4025-9035-3f6a9c22401c" providerId="AD" clId="Web-{E2E5FA57-4C34-1435-42D8-E679C4B16357}"/>
    <pc:docChg chg="modSld">
      <pc:chgData name="Nathan Bonham" userId="S::nabo7593@colorado.edu::3b26a2c6-144c-4025-9035-3f6a9c22401c" providerId="AD" clId="Web-{E2E5FA57-4C34-1435-42D8-E679C4B16357}" dt="2023-07-19T21:52:51.060" v="1" actId="20577"/>
      <pc:docMkLst>
        <pc:docMk/>
      </pc:docMkLst>
      <pc:sldChg chg="modSp">
        <pc:chgData name="Nathan Bonham" userId="S::nabo7593@colorado.edu::3b26a2c6-144c-4025-9035-3f6a9c22401c" providerId="AD" clId="Web-{E2E5FA57-4C34-1435-42D8-E679C4B16357}" dt="2023-07-19T21:52:51.060" v="1" actId="20577"/>
        <pc:sldMkLst>
          <pc:docMk/>
          <pc:sldMk cId="1417604261" sldId="262"/>
        </pc:sldMkLst>
        <pc:spChg chg="mod">
          <ac:chgData name="Nathan Bonham" userId="S::nabo7593@colorado.edu::3b26a2c6-144c-4025-9035-3f6a9c22401c" providerId="AD" clId="Web-{E2E5FA57-4C34-1435-42D8-E679C4B16357}" dt="2023-07-19T21:52:51.060" v="1" actId="20577"/>
          <ac:spMkLst>
            <pc:docMk/>
            <pc:sldMk cId="1417604261" sldId="262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2CA0F-6A27-42F0-82EA-441CE624A5DD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FF2A-0737-4C38-A346-DABDA5D69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109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2CA0F-6A27-42F0-82EA-441CE624A5DD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FF2A-0737-4C38-A346-DABDA5D69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44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2CA0F-6A27-42F0-82EA-441CE624A5DD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FF2A-0737-4C38-A346-DABDA5D69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390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2CA0F-6A27-42F0-82EA-441CE624A5DD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FF2A-0737-4C38-A346-DABDA5D69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60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2CA0F-6A27-42F0-82EA-441CE624A5DD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FF2A-0737-4C38-A346-DABDA5D69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182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2CA0F-6A27-42F0-82EA-441CE624A5DD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FF2A-0737-4C38-A346-DABDA5D69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520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2CA0F-6A27-42F0-82EA-441CE624A5DD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FF2A-0737-4C38-A346-DABDA5D69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97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2CA0F-6A27-42F0-82EA-441CE624A5DD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FF2A-0737-4C38-A346-DABDA5D69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89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2CA0F-6A27-42F0-82EA-441CE624A5DD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FF2A-0737-4C38-A346-DABDA5D69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292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2CA0F-6A27-42F0-82EA-441CE624A5DD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FF2A-0737-4C38-A346-DABDA5D69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505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2CA0F-6A27-42F0-82EA-441CE624A5DD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FF2A-0737-4C38-A346-DABDA5D69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67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2CA0F-6A27-42F0-82EA-441CE624A5DD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DFF2A-0737-4C38-A346-DABDA5D69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44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bin/macosx/base/" TargetMode="External"/><Relationship Id="rId2" Type="http://schemas.openxmlformats.org/officeDocument/2006/relationships/hyperlink" Target="https://cran.r-project.org/bin/windows/base/old/4.1.1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osit.co/download/rstudio-desktop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nabocrb/CRB-robustness-app---JWRP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nathan.bonham@colorad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R and </a:t>
            </a:r>
            <a:r>
              <a:rPr lang="en-US" dirty="0" err="1"/>
              <a:t>Rstudio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***If R or </a:t>
            </a:r>
            <a:r>
              <a:rPr lang="en-US" dirty="0" err="1"/>
              <a:t>RStudio</a:t>
            </a:r>
            <a:r>
              <a:rPr lang="en-US" dirty="0"/>
              <a:t> is already installed on your laptop, please make sure the programs are CLOSED. Then, follow the steps below to install the required R version.</a:t>
            </a:r>
          </a:p>
          <a:p>
            <a:pPr marL="0" indent="0">
              <a:buNone/>
            </a:pPr>
            <a:r>
              <a:rPr lang="en-US" dirty="0"/>
              <a:t>1) Download and install R </a:t>
            </a:r>
            <a:r>
              <a:rPr lang="en-US" b="1" dirty="0"/>
              <a:t>version 4.1.1</a:t>
            </a:r>
          </a:p>
          <a:p>
            <a:pPr>
              <a:buFontTx/>
              <a:buChar char="-"/>
            </a:pPr>
            <a:r>
              <a:rPr lang="en-US" dirty="0"/>
              <a:t>Windows: </a:t>
            </a:r>
            <a:r>
              <a:rPr lang="en-US" dirty="0">
                <a:hlinkClick r:id="rId2"/>
              </a:rPr>
              <a:t>https://cran.r-project.org/bin/windows/base/old/4.1.1/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>
                <a:cs typeface="Calibri"/>
              </a:rPr>
              <a:t>Download and run the .exe file</a:t>
            </a:r>
          </a:p>
          <a:p>
            <a:pPr>
              <a:buFontTx/>
              <a:buChar char="-"/>
            </a:pPr>
            <a:r>
              <a:rPr lang="en-US" dirty="0"/>
              <a:t> Mac: </a:t>
            </a:r>
            <a:r>
              <a:rPr lang="en-US" dirty="0">
                <a:hlinkClick r:id="rId3"/>
              </a:rPr>
              <a:t>https://cran.r-project.org/bin/macosx/base/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/>
              <a:t>2) Download and install RStudio </a:t>
            </a:r>
          </a:p>
          <a:p>
            <a:pPr>
              <a:buFontTx/>
              <a:buChar char="-"/>
            </a:pPr>
            <a:r>
              <a:rPr lang="en-US" dirty="0"/>
              <a:t>Both Windows and Mac available here: </a:t>
            </a:r>
            <a:r>
              <a:rPr lang="en-US" dirty="0">
                <a:hlinkClick r:id="rId4"/>
              </a:rPr>
              <a:t>https://posit.co/download/rstudio-desktop/</a:t>
            </a:r>
            <a:r>
              <a:rPr lang="en-US" dirty="0"/>
              <a:t> </a:t>
            </a:r>
          </a:p>
          <a:p>
            <a:pPr lvl="1">
              <a:buFontTx/>
              <a:buChar char="-"/>
            </a:pPr>
            <a:r>
              <a:rPr lang="en-US" dirty="0">
                <a:cs typeface="Calibri"/>
              </a:rPr>
              <a:t>Skip the directions for installing R, go straight to installing RStudio</a:t>
            </a:r>
          </a:p>
          <a:p>
            <a:pPr marL="0" indent="0">
              <a:buNone/>
            </a:pPr>
            <a:r>
              <a:rPr lang="en-US" dirty="0"/>
              <a:t>3) After installing, ensure both R and RStudio are closed.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60DD2-32EC-437E-BB10-AB673B5243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077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Autofit/>
          </a:bodyPr>
          <a:lstStyle/>
          <a:p>
            <a:r>
              <a:rPr lang="en-US" sz="2800" dirty="0"/>
              <a:t>If another version of R is already installed on your laptop, ensure </a:t>
            </a:r>
            <a:r>
              <a:rPr lang="en-US" sz="2800" dirty="0" err="1"/>
              <a:t>RStudio</a:t>
            </a:r>
            <a:r>
              <a:rPr lang="en-US" sz="2800" dirty="0"/>
              <a:t> is running version 4.1.1 (skip this step if R was not previously installed on your laptop)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438" y="1578106"/>
            <a:ext cx="5551842" cy="4351338"/>
          </a:xfrm>
        </p:spPr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Rstudio</a:t>
            </a:r>
            <a:r>
              <a:rPr lang="en-US" dirty="0"/>
              <a:t> -&gt; Tools -&gt; Global Options -&gt; General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General, select ‘change’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Select version 4.1.1 or browse if necessary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60DD2-32EC-437E-BB10-AB673B52439F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1042" y="1196471"/>
            <a:ext cx="3074452" cy="19526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6859" y="2945722"/>
            <a:ext cx="3633411" cy="16161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5096" y="4236084"/>
            <a:ext cx="2459502" cy="248539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966938" y="3646842"/>
            <a:ext cx="543744" cy="22591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39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63575"/>
          </a:xfrm>
        </p:spPr>
        <p:txBody>
          <a:bodyPr>
            <a:normAutofit fontScale="90000"/>
          </a:bodyPr>
          <a:lstStyle/>
          <a:p>
            <a:r>
              <a:rPr lang="en-US" dirty="0"/>
              <a:t>Download Robustness App from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869" y="888876"/>
            <a:ext cx="6299659" cy="5740523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Navigate to GitHub repository: </a:t>
            </a:r>
            <a:r>
              <a:rPr lang="en-US" dirty="0">
                <a:hlinkClick r:id="rId2"/>
              </a:rPr>
              <a:t>https://github.com/nabocrb/CRB-robustness-app---JWRPM</a:t>
            </a: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Click on &lt;&gt; Code, select ‘Download ZIP’</a:t>
            </a:r>
          </a:p>
          <a:p>
            <a:pPr marL="514350" indent="-514350">
              <a:buAutoNum type="arabicParenR"/>
            </a:pP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Unzip the ZIP file to your preferred file directory. All files will be contained in a parent directory named ‘CRB robustness app – JWRPM’</a:t>
            </a:r>
          </a:p>
          <a:p>
            <a:pPr marL="514350" indent="-514350">
              <a:buAutoNum type="arabicParenR"/>
            </a:pPr>
            <a:endParaRPr lang="en-US" dirty="0"/>
          </a:p>
          <a:p>
            <a:pPr marL="514350" indent="-514350">
              <a:buAutoNum type="arabicParenR"/>
            </a:pPr>
            <a:endParaRPr lang="en-US" dirty="0"/>
          </a:p>
          <a:p>
            <a:pPr marL="514350" indent="-514350">
              <a:buAutoNum type="arabicParenR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021" y="805779"/>
            <a:ext cx="4321448" cy="214177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633440" y="2637693"/>
            <a:ext cx="1946030" cy="3098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5343" y="3620342"/>
            <a:ext cx="1772866" cy="311624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900758" y="3323464"/>
            <a:ext cx="2982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CRB robustness app – JWRPM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60DD2-32EC-437E-BB10-AB673B5243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06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91308"/>
          </a:xfrm>
        </p:spPr>
        <p:txBody>
          <a:bodyPr/>
          <a:lstStyle/>
          <a:p>
            <a:r>
              <a:rPr lang="en-US" dirty="0"/>
              <a:t>Run Robustness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8617"/>
            <a:ext cx="4686765" cy="4997206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4) Right click ‘Install necessary packages and launch </a:t>
            </a:r>
            <a:r>
              <a:rPr lang="en-US" dirty="0" err="1"/>
              <a:t>app.R</a:t>
            </a:r>
            <a:r>
              <a:rPr lang="en-US" dirty="0"/>
              <a:t>’ and open in RStudio. If 'Open with' is not an option, double click on the file and select RStudio.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5) if asked which version of R to use, select the default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5) In RStudio, select ‘Source’. Necessary packages will be installed, then the app will automatically open in your default web browser</a:t>
            </a:r>
          </a:p>
        </p:txBody>
      </p:sp>
      <p:sp>
        <p:nvSpPr>
          <p:cNvPr id="6" name="Rectangle 5"/>
          <p:cNvSpPr/>
          <p:nvPr/>
        </p:nvSpPr>
        <p:spPr>
          <a:xfrm>
            <a:off x="5786734" y="134404"/>
            <a:ext cx="40024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CRB robustness app – JWRPM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3446" y="459748"/>
            <a:ext cx="3870586" cy="324727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5120" y="3877846"/>
            <a:ext cx="6769601" cy="293373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1056833" y="4660360"/>
            <a:ext cx="694593" cy="1603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9921885" y="5689061"/>
            <a:ext cx="957432" cy="641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142587" y="5178261"/>
            <a:ext cx="4422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Working directory should default to ‘CRB robustness app – JWRPM’. If not, you will receive an error message after hitting Source. If this happens, raise your hand and ask for help!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60DD2-32EC-437E-BB10-AB673B52439F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FF60C72-5811-376B-472C-955F28635B2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260" b="49133"/>
          <a:stretch/>
        </p:blipFill>
        <p:spPr>
          <a:xfrm>
            <a:off x="2438400" y="3325830"/>
            <a:ext cx="2750326" cy="125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326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806" y="0"/>
            <a:ext cx="11533239" cy="1288025"/>
          </a:xfrm>
        </p:spPr>
        <p:txBody>
          <a:bodyPr>
            <a:normAutofit/>
          </a:bodyPr>
          <a:lstStyle/>
          <a:p>
            <a:r>
              <a:rPr lang="en-US" sz="3600" dirty="0"/>
              <a:t>If the app appears ‘too large’ for your laptop screen, use your browser settings to change the zoom size to 70 - 90%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60DD2-32EC-437E-BB10-AB673B52439F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400" y="1172061"/>
            <a:ext cx="10446398" cy="565846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864645" y="1366684"/>
            <a:ext cx="268153" cy="1868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640529" y="2625213"/>
            <a:ext cx="1492269" cy="1917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173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email </a:t>
            </a:r>
            <a:r>
              <a:rPr lang="en-US" dirty="0" err="1">
                <a:hlinkClick r:id="rId2"/>
              </a:rPr>
              <a:t>nathan.bonham@colorado</a:t>
            </a:r>
            <a:r>
              <a:rPr lang="en-US" dirty="0"/>
              <a:t> </a:t>
            </a:r>
            <a:r>
              <a:rPr lang="en-US" dirty="0" smtClean="0"/>
              <a:t>with any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If you are interested in adapting this app for another case study, please also feel free to reach out with questions.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58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350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Install R and Rstudio</vt:lpstr>
      <vt:lpstr>If another version of R is already installed on your laptop, ensure RStudio is running version 4.1.1 (skip this step if R was not previously installed on your laptop)</vt:lpstr>
      <vt:lpstr>Download Robustness App from GitHub</vt:lpstr>
      <vt:lpstr>Run Robustness App</vt:lpstr>
      <vt:lpstr>If the app appears ‘too large’ for your laptop screen, use your browser settings to change the zoom size to 70 - 90%</vt:lpstr>
      <vt:lpstr>email nathan.bonham@colorado with any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install instructions – install R and Rstudio</dc:title>
  <dc:creator>Nathan Bonham</dc:creator>
  <cp:lastModifiedBy>Nathan Bonham</cp:lastModifiedBy>
  <cp:revision>10</cp:revision>
  <dcterms:created xsi:type="dcterms:W3CDTF">2023-07-11T18:24:48Z</dcterms:created>
  <dcterms:modified xsi:type="dcterms:W3CDTF">2023-07-21T21:01:26Z</dcterms:modified>
</cp:coreProperties>
</file>