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4"/>
    <p:restoredTop sz="94670"/>
  </p:normalViewPr>
  <p:slideViewPr>
    <p:cSldViewPr snapToGrid="0">
      <p:cViewPr varScale="1">
        <p:scale>
          <a:sx n="106" d="100"/>
          <a:sy n="10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4C7D-5B74-9B70-4043-56F996CF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F17E8-606C-4277-A1E7-0859F7224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29B3-A558-2051-B6E6-C9A814CB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C105-9E07-A79A-CC23-995EEEF5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20CD-E190-078C-EFF0-162F066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3851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6572-59C0-EA12-A4D9-818D93F8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CBAE5-3CD0-5E62-F4B5-23180ED6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175C-727E-45A2-78B3-A819B85A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F4DE-C5FC-AD61-15D7-0E1D8FE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ACF79-75EE-0577-7F90-BD24A431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0392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6B06F-9624-8150-821E-7D9FB9A1C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B962B-E877-A64C-C192-8EF3D01D7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B95A-2CE6-7203-9AA9-FF4CF4C7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6B07-0C63-BDF8-DC87-1D409225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8D19-27AA-6C77-4223-89DDC54E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8329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750A-F294-3ED0-6E78-D84C0D72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F056-0120-A840-149F-EC6492D9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C4FC-6473-3444-7CA1-0E025293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B148-D8CA-304D-D973-312A2154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6F32-8E49-450E-A2C4-C355F7D7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5133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9ED7-2561-4C84-771A-4B316F7E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7916-5E7A-A3D4-F840-AED7C3ED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158C-8586-F4FF-2313-2A63ADE3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DFEB-2827-FD7D-3543-2B635A22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4821-7AB8-6D15-1D1F-357551C1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0280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6887-AE60-604E-1BE6-0A6B3C56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9312-365E-B0D0-2F81-A80AC2C09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4608C-16AC-93C2-7B9D-423668CBA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A11BC-0E89-6C70-9AF9-880CFB0F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7EE18-8E44-EFC4-13AA-379F7BB2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82FF6-5F5E-D2C0-A895-412EA33B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1491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9BFB-E4F6-3C96-4BE2-5087EC7C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FD92-00ED-CA77-C503-7FEFFD0E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57328-A7D1-1F15-E09C-88B519074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2D96E-2D68-B19B-C228-2C577FC93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1A9E7-C244-17B1-899E-A4CED50F5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9C6FF-795F-D23F-697E-459FF57B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A98C1-D174-4100-7B7E-A0B3AED0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00080-9BB6-499A-681C-360281DC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090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8A18-FAB6-69AC-080F-CFD3CE28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D141C-01CC-0386-0E92-F9D569C8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D1920-7258-2644-8FDC-D2E4114A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8CAB2-A007-144E-08FC-5659E7C5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38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2D4D9-75D4-E860-61D9-8FAAD8A2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90479-8AF3-8612-4598-383835A5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90A8-AC90-163F-6623-CC8149C1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81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CF1D-40A1-F8B3-8BAD-6BC755C9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6F87-8D5F-355C-BAC4-1394BEEC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EA914-4162-F472-7550-425C8A3DD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DAFED-E0C5-2A0F-C7ED-7E8115EB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8CAB-AAE2-B168-9EAA-3B37970F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6AE23-BA7F-6692-480A-31D87541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7413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31DB-ABF6-B64A-7542-12D32ED6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39218-7C64-E1DE-21A5-F457AB546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1B5F-8818-D583-1975-3E6A64C4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E809-3889-7E9F-839D-3970D991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3C1B-AF29-DC2E-E334-566EDE49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6C73-F4DD-E16B-56CF-86E08F68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157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EE9E9-0A81-83CB-B67F-955486E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E22C6-9431-FD97-F80E-9FB13E27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EDA2C-2099-8EC7-92E2-698A8E073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5907-D077-C241-91EB-CA3C7FCC0C89}" type="datetimeFigureOut">
              <a:rPr lang="en-NP" smtClean="0"/>
              <a:t>17/09/2023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3B28-C85F-37BF-C0B5-C7A32C317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EACE-F9F4-A572-86F1-3131447AF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3B2D-1338-4D4D-A230-D9F3A16A23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8212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6EF5-C682-1789-3497-147AA5598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1262"/>
            <a:ext cx="9144000" cy="1741321"/>
          </a:xfrm>
        </p:spPr>
        <p:txBody>
          <a:bodyPr/>
          <a:lstStyle/>
          <a:p>
            <a:r>
              <a:rPr lang="en-NP" dirty="0"/>
              <a:t>MILERA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35E90-DD03-8F09-B879-9424601E6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4181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1BE2-3651-E2D3-0937-7CCADC1A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9FD8-44BB-1732-4BE6-BA22899A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/>
          <a:lstStyle/>
          <a:p>
            <a:r>
              <a:rPr lang="en-NP" dirty="0"/>
              <a:t>MILERA, a one stop sloution for all the local producs.A platform for the local product that handles all the aspects related to E-Commerce.such as inbult payment Payment integration,Product integrity,Advertisement,etc, which  will be a game changer in the      E-Commerce industry for local products.</a:t>
            </a:r>
            <a:r>
              <a:rPr lang="en-GB" b="0" i="0" u="none" strike="noStrike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2048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0590-C00D-E13A-CC04-FA4D0C1C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Background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F7C0-CA46-CADD-B9F2-7CC6B3D6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Here are key components of a babckgroung study for a local product e-commerce site.</a:t>
            </a:r>
          </a:p>
          <a:p>
            <a:pPr lvl="2"/>
            <a:r>
              <a:rPr lang="en-NP" dirty="0"/>
              <a:t>Local Market Analysis</a:t>
            </a:r>
          </a:p>
          <a:p>
            <a:pPr lvl="2"/>
            <a:r>
              <a:rPr lang="en-NP" dirty="0"/>
              <a:t>Compititor Analysis</a:t>
            </a:r>
          </a:p>
          <a:p>
            <a:pPr lvl="2"/>
            <a:r>
              <a:rPr lang="en-NP" dirty="0"/>
              <a:t>Vendor Research</a:t>
            </a:r>
          </a:p>
          <a:p>
            <a:pPr lvl="2"/>
            <a:r>
              <a:rPr lang="en-NP" dirty="0"/>
              <a:t>Shipping and Delivery</a:t>
            </a:r>
          </a:p>
          <a:p>
            <a:pPr lvl="2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80932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E49-22B3-B3D5-4DA8-68154A69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EFBE-D574-BE28-1F0D-1C6EB18F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1: Supports Local Products</a:t>
            </a:r>
          </a:p>
          <a:p>
            <a:r>
              <a:rPr lang="en-NP" dirty="0"/>
              <a:t>2: Promote Sustainable Shopping</a:t>
            </a:r>
          </a:p>
          <a:p>
            <a:r>
              <a:rPr lang="en-NP" dirty="0"/>
              <a:t>3: Community Engagement</a:t>
            </a:r>
          </a:p>
          <a:p>
            <a:r>
              <a:rPr lang="en-NP" dirty="0"/>
              <a:t>3: Business Growth for Vendors</a:t>
            </a:r>
          </a:p>
          <a:p>
            <a:r>
              <a:rPr lang="en-NP" dirty="0"/>
              <a:t>4: Community Engagement</a:t>
            </a:r>
          </a:p>
          <a:p>
            <a:r>
              <a:rPr lang="en-NP" dirty="0"/>
              <a:t>5: Marketting and Promotion</a:t>
            </a:r>
          </a:p>
          <a:p>
            <a:r>
              <a:rPr lang="en-NP" dirty="0"/>
              <a:t>6: Local Economic Impact</a:t>
            </a:r>
          </a:p>
        </p:txBody>
      </p:sp>
    </p:spTree>
    <p:extLst>
      <p:ext uri="{BB962C8B-B14F-4D97-AF65-F5344CB8AC3E}">
        <p14:creationId xmlns:p14="http://schemas.microsoft.com/office/powerpoint/2010/main" val="207671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E49-22B3-B3D5-4DA8-68154A69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NP"/>
              <a:t>bstracles: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EFBE-D574-BE28-1F0D-1C6EB18F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Availability: limited availability or diversity of the local products.</a:t>
            </a:r>
          </a:p>
          <a:p>
            <a:r>
              <a:rPr lang="en-NP" dirty="0"/>
              <a:t>Customer Awarness: Local e-commerce platforms may struggle with low quality awarness among potential customers.</a:t>
            </a:r>
          </a:p>
          <a:p>
            <a:r>
              <a:rPr lang="en-NP" dirty="0"/>
              <a:t>Pricing Competitiveness: Local products may be perceived as more expensive compared too mass-produced alternativies.</a:t>
            </a:r>
          </a:p>
          <a:p>
            <a:r>
              <a:rPr lang="en-NP" dirty="0"/>
              <a:t>Competition: Facing competition from large,well-established e-commerce platforms can be challanging.</a:t>
            </a:r>
          </a:p>
          <a:p>
            <a:r>
              <a:rPr lang="en-NP" dirty="0"/>
              <a:t>Logistics and Shipping: Handeling logastics and shipping.</a:t>
            </a:r>
          </a:p>
        </p:txBody>
      </p:sp>
    </p:spTree>
    <p:extLst>
      <p:ext uri="{BB962C8B-B14F-4D97-AF65-F5344CB8AC3E}">
        <p14:creationId xmlns:p14="http://schemas.microsoft.com/office/powerpoint/2010/main" val="181223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98A3-963D-7F10-222D-ACE47351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NP" dirty="0"/>
              <a:t>bsttracles: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0FFB-305E-2E4E-1F78-F7F0E6B1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96265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194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MILERA</vt:lpstr>
      <vt:lpstr>Introduction:</vt:lpstr>
      <vt:lpstr>Background Study:</vt:lpstr>
      <vt:lpstr>Objectives:</vt:lpstr>
      <vt:lpstr>Obstracles:</vt:lpstr>
      <vt:lpstr>Obsttracles: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MILERA</dc:title>
  <dc:creator>N P</dc:creator>
  <cp:lastModifiedBy>N P</cp:lastModifiedBy>
  <cp:revision>5</cp:revision>
  <dcterms:created xsi:type="dcterms:W3CDTF">2023-09-17T01:53:14Z</dcterms:created>
  <dcterms:modified xsi:type="dcterms:W3CDTF">2023-09-17T05:49:00Z</dcterms:modified>
</cp:coreProperties>
</file>