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3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2" y="-7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9784A-2FB3-465C-BF1E-1C603EF748F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4B95E-8DB7-49A8-9F15-CE817AA4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96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4B95E-8DB7-49A8-9F15-CE817AA40D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4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37E8F-FEEB-4AB5-9D52-E4E2BD75177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3D35-C83D-46E7-855F-C27117D9F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9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37E8F-FEEB-4AB5-9D52-E4E2BD75177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3D35-C83D-46E7-855F-C27117D9F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1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37E8F-FEEB-4AB5-9D52-E4E2BD75177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3D35-C83D-46E7-855F-C27117D9F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1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37E8F-FEEB-4AB5-9D52-E4E2BD75177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3D35-C83D-46E7-855F-C27117D9F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9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37E8F-FEEB-4AB5-9D52-E4E2BD75177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3D35-C83D-46E7-855F-C27117D9F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37E8F-FEEB-4AB5-9D52-E4E2BD75177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3D35-C83D-46E7-855F-C27117D9F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8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37E8F-FEEB-4AB5-9D52-E4E2BD75177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3D35-C83D-46E7-855F-C27117D9F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9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37E8F-FEEB-4AB5-9D52-E4E2BD75177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3D35-C83D-46E7-855F-C27117D9F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1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37E8F-FEEB-4AB5-9D52-E4E2BD75177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3D35-C83D-46E7-855F-C27117D9F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8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37E8F-FEEB-4AB5-9D52-E4E2BD75177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3D35-C83D-46E7-855F-C27117D9F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1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37E8F-FEEB-4AB5-9D52-E4E2BD75177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3D35-C83D-46E7-855F-C27117D9F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6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37E8F-FEEB-4AB5-9D52-E4E2BD751773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03D35-C83D-46E7-855F-C27117D9F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5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1"/>
            <a:ext cx="7772400" cy="1470025"/>
          </a:xfrm>
        </p:spPr>
        <p:txBody>
          <a:bodyPr/>
          <a:lstStyle/>
          <a:p>
            <a:r>
              <a:rPr lang="en-US" dirty="0" smtClean="0"/>
              <a:t>Portfolio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2098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NYC Data Science Academy</a:t>
            </a: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By: Nickolas Abrarpour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62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06" y="15875"/>
            <a:ext cx="8229600" cy="1143000"/>
          </a:xfrm>
        </p:spPr>
        <p:txBody>
          <a:bodyPr/>
          <a:lstStyle/>
          <a:p>
            <a:r>
              <a:rPr lang="en-US" dirty="0" smtClean="0"/>
              <a:t>Processing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349" y="990600"/>
            <a:ext cx="8531225" cy="1524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historical prices data was scraped from Yahoo Finance and merged into a single pandas </a:t>
            </a:r>
            <a:r>
              <a:rPr lang="en-US" dirty="0" err="1" smtClean="0"/>
              <a:t>DataFrame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Normalized data for individual asset returns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AutoShape 2" descr="data:image/png;base64,iVBORw0KGgoAAAANSUhEUgAAAicAAAF3CAYAAAB+Nuu3AAAABHNCSVQICAgIfAhkiAAAAAlwSFlz%0AAAALEgAACxIB0t1+/AAAIABJREFUeJzs3XeYlNXZx/HvmbJ92V1gl95BkCKgCHZRQbCXxMSeGJOY%0AoomvJZrEkliiMbG8yWtJjImJJdZojEFUVBRREVCK9A5LWZa2vUw57x/PM7OzDbbMsjvL73NdXMw8%0A9WyB5577nHMfY61FREREpKPwtHcDRERERGIpOBEREZEORcGJiIiIdCgKTkRERKRDUXAiIiIiHYqC%0AExEREelQFJzIIc0Y821jzMcx760xZqj7+gljzO3t17rOyRgz2RiT34rz9XMR6eQUnEjCM8ZsNMZU%0AGGNKjTE7jDFPG2MyWntda+0PrLV3x6ONdRlj/myMWWWMCRtjvl1n37eMMQuNMcXGmHxjzAPGGF8c%0A793FGPOIMWaz+z1b677vHq97xEvd4BHa9ueynzZYY8w3Gtk/yP05PtbAPmuMKXO/z1uNMQ8ZY7zu%0Avo3GmClt3f5G2hL58zN336/c/T+pc8717vZfue8nu19raczX9OuD9TXIoUPBiXQW51hrM4BxwHjg%0A5+3cngNZDPwI+KKBfWnA9UB3YBJwGnBTPG5qjEkC3gNGAdOBLsBxwG5gYguu523KtgT3LWCP+3dD%0ArgT2AhcbY5Ib2D/W/d08DbgU+F6btLJpxlprM2L+PBCzbzX1v8Yr3e2xtkXOB04ArjbGnN+GbZZD%0AkIIT6VSstTuAt3GCFACMMVnGmH8YYwqNMZuMMbcZYw74u+9mYO5xX092sxg3GmN2GmO2G2Ouijm2%0AmzHmP262Y74x5p66n/jrtPNRa+17QGUD+x631s6x1lZba7cCzwHHx9xrozHmZmPMEveT8FPGmB7G%0AmLeMMSXGmFnGmJxGbn0l0B+4wFq73FobttbutNbeba2d4V7/cGPMbGPMPmPMMmPMuXW+J48bY2YY%0AY8qAUxrZlmyM+b2bnSlwu2JSG/k+32qMWee2fbkx5oJIO4AngGPdT+n76v5c3Pffc7M/e4wxbxhj%0Aesfss8aYHxhj1hhj9hpjHjXGmMZ+Lg20bQBwMvB9YJoxpkcj39PbgABwTmPXstauBOYAo5tx/2T3%0A5zA6ZluucTKFecaY7saYN91j9hhj5jTld7sR84E0Y8wo9z6jgFR3e2Nf0wbgE2BkC+8p0iAFJ9Kp%0AGGP6AmcAa2M2/xHIAgbjPGiuBK6qf/YB9XSv0we4Gng0Jgh4FChzj/kWjX/KbomTgGV1tn0NmAoc%0AhvNAfAv4BU62xQP8hIZNAWZaa0sb2mmM8QP/Ad4B8oDrgOeMMcNjDrsUuBfIBD5uZNtv3baNA4bi%0AfM/uaKRN64ATcb63vwaeNcb0stauAH4AfOp+Us9uoL2nAvcB3wB6AZuAF+ocdjZwNDDWPW6ae25/%0A96Hev5F2gfO7ssBa+yqwAriszv1PBPq693zJPb5BxpiR7tf55X7uV4u1tgr4F3BJzOZvAB9aa3cC%0ANwL5QC7QA+d3oDVrkjxDzdfwLeAf+zvYGDMMJ3D+rBX3FKlHwYl0Fq8bY0qALcBO4E6IdjF8E/i5%0AtbbEWrsReBC4ogX3CAB3WWsDbpahFBju3uNrwJ3W2nJr7XLg763+ipz2XwVMAH5fZ9cfrbUFbmZl%0ADjDPWvul+zB7DadrqyHdgO37ueUxQAZwv5u5eR94k9oPx39ba+e6WZfKutuAKpyui/+x1u6x1pYA%0AvwEubuiG1tqXrbXb3Ou9CKyh6V1MlwF/tdZ+4X7tP8fJtAyMOeZ+a+0+a+1m4APcrJq1drO1Ntvd%0A3pgrgefd189TP+j8FvCWtXavu/8MY0xenWO+MMbsxQn6/gL8rYlfW8Tz1P7+XxrTpgBOUDbA/b2c%0AY/e/YNoXbkAW+TOtzv5ngUvcIPVi931dvd1zi3G6fOZRE6SKxIWCE+kszrfWZgKTgRE4GQTcv5Nw%0APlFHbML5JN9cu621wZj35TgP8lzAhxMYRcS+bhG3H/9+4Axr7a46uwtiXlc08L6xAcG7cR5mjekN%0AbHGDjIi636+GvrbYbbk442YWRh6CwEx3ez3GmCuNMYtijh1Nzc/vQHoT87N1M0K767R3R8zryM/s%0AgIwxxwODqMnEPA+MMcaMc/enAhfhdLthrf0U2IwTPMQ60lqbY60dYq29rc73tineB1KNMZPcbqZx%0AOAEowO9wsoTvGGPWG2NuPcC1jnQDssift2N3uoHaWpxgco21tqGf9Tb33C5ANs7vW1yCcZEIBSfS%0AqVhrPwSepibTsAvn0+WAmMP6A1vjeNtCIIiT3o/o15oLGmOmA0/iDPRd2ppr1TELZ+xEeiP7twH9%0A6oxbqPv9auiTeey2XTgPrFExD8EsdwBlLe7D9kngWqCb23XzFRAZF3KgLoptxPxs3a+rG/H5+X7L%0AbcciY8wOnAwB1HR7XIAzoPgx48wS24ETFDXatdMSbjDzEk725FLgTTcbhZsNvNFaOxine+8GY8xp%0ArbzlP3C6i/bbpePevwgnaGt0rI1ISyg4kc7oEWCqMWactTaE8x/7vcaYTPdheAMNp6tbxL3Hv4Bf%0AGWPSjDEjOMADyhiTZIxJwXn4+Y0xKZGAwB1H8RzwNWvt5/Fqp+sZnCzHq8aYEcYYj3EG8/7CGHMm%0AzgO4DPiZMcZvjJmM8+CpO46jUe7D9Eng4UgXhzGmTwNdCADpOAFIoXvcVdQeMFoA9DXOLKOGPA9c%0AZYwZZ5yZMr/B6eLa2NT2NsT92XwDZyDsuJg/1wGXGWdq97eAvwJjYvYfD4wzxoxp4q0iP/vIn8am%0AjD+P0z15GTVdOhhjzjbGDHUH+RYDIfdPa7wInI7z72a/jDNl/2Lqj4kSaRUFJ9LpWGsLcT71RQp1%0AXYfzwF2P0zf+PM5DJZ6uxRnQuQMnAPgnztiLxryDk104Dviz+/okd9/t7rVmmJp6Em/Fo5HuuIwp%0AwErgXZwH2uc43SjzrLXVwLk4g4p3AY8BV7ozTZrjFpzugc/csQmzgOF1D3LH5zwIfIoTiIwB5sYc%0A8j7Og2+HMaZu1xbujKfbgVdxxtIMoZGxLXW5A2JLGxkQez7Oz+Qf1todkT/AU4AXJ0g4DXgkdr+1%0AdiFOF1ZTB0TPcO8T+fOrhg6y1kaCxt44g58jhuF8b0txvoePWWtn7+d+i03tOiePNHCvCmvtLGtt%0ARSPX6B05H6dLrSt1BgqLtJbZ/9gpEWkJY8xvgZ7W2njO2hEROSQocyISB24XyRHGMRFnqvFrBzpP%0ARETqi1tJbJFDXCZOV05vnKnMDwL/btcWiYgkKHXriIiISIeibh0RERHpUDpst0737t3twIED27sZ%0AIiIiEicLFy7cZa1tsCBjrA4bnAwcOJAFCxa0dzNEREQkTowxmw58lLp1REREpINRcCIiIiIdioIT%0AERER6VAUnIiIiEiHouBEREREOhQFJyIiItKhKDgRERGRDkXBiYiIiHQoCk5ERESkQ1FwIiIiIh2K%0AghMRERHpUBScSMKoDIQ47Jdv8eaSbe3dFBERaUMKTiRh7CyuojoU5v63VrZ3U0REpA0pOJGEYYzz%0At7Xt2w4REWlbCk4kYXg8TnRiFZ2IiHRqCk4kYbiJE8KKTUREOjUFJ5IwQm5UElbmRESkU1NwIgkj%0AEpQocyIi0rkpOJGEEQlKNOZERKRzU3AiCUPdOiIihwYFJ5Iw1K0jInJo8LV3A0QaY61l9qpChvXI%0AIBiy/HvR1uh2ERHpvBScSIe1cNNernp6fr3tik1ERDo3detIh7V0a1GD2zXmRESkc1NwIh1WYUkV%0APo+pt11jTkREOjcFJ9JhFVcGyEyp3/NoUXQiItKZKTiRuNiyp5y1O0vies2SyiBdUv2M7Zdda7sy%0AJyIinVtcghNjzHRjzCpjzFpjzK37Oe7rxhhrjJkQj/tKx3HiAx8w5aGPmnXOG4u38e2/fc7iLfv4%0Ay5z17CuvrrW/uCJAlxQ//7hqIj+cPITB3dMBCCs6ERHp1Fo9W8cY4wUeBaYC+cB8Y8wb1trldY7L%0ABH4CzGvtPaVjKSoPNPucykCI215bSnFlkNmrCgFYXVDCA18fGz2mpDJIZoqPrDQ/t0wfwZw1znEa%0AECsi0rnFYyrxRGCttXY9gDHmBeA8YHmd4+4GHgBuisM9pYMorw5y6oOzm33eG4u2UVwZ5OZpwwmE%0Awry/cicvLchnxfYSvnviIE4clktxZYDB3TOi53g9TqJPiRMRkc4tHsFJH2BLzPt8YFLsAcaY8UA/%0Aa+2bxphGgxNjzPeB7wP0798/Dk2Ttra+sIzdZU53TFqSt8nnvbF4G4O7p/OjyUMwxnD1CYO46IlP%0AWbq1iJ++sIhThudGMycR3voTd0REpBOKx5iThh4Z0c+2xhgP8DBw44EuZK39s7V2grV2Qm5ubhya%0AJm2pqDzA2X/8GICTDsulvDrEwk17qagO7fe8ksoAn63fzemjemKM8+uTmeLnrZ+eyH0XjsHnMXyw%0AqpDtRZV0SfVHz/N5NH5bRORQEI//7fOBfjHv+wLbYt5nAqOB2caYjcAxwBsaFJv4fv7akujrET0z%0AAfja458w/u53uPTJz3jq4w3R/aGwZdPuMsAZWxIMW44emFPresYYLpnYn89/OSW6LTZzothEROTQ%0AEI9unfnAMGPMIGArcDFwaWSntbYI6B55b4yZDdxkrV0Qh3tLO1mwcQ8zlu7g5mnD+fEpQ1m7s5SP%0AVheyckcJlYEwn6zbzbJtxZw4rDvpyT6Ov/99AAbnprO+sMx9ndHgtbumJ3H5Mf3ZtLucs4/oFd2u%0AzImIyKGh1cGJtTZojLkWeBvwAn+11i4zxtwFLLDWvtHae0jH8+9F20jxe7jq+IEADM3LYOb1J7Gm%0AoIRf/WcZc9fupqgiwOkP155evGVPOcN7ZHLRhL4M7JbW6PXvOX9MvW2eBqrFiohI5xOXhf+stTOA%0AGXW23dHIsZPjcU9pH9ZaNuwq47UvtzLl8B6kJdX+FRrWI5PnvnsMD76zij++vxaAFL+H88f14Zbp%0AI8hM8eHztiwDogGxIiKHBq1KLM3yj083cecby0j2ebj1jBGNHpeR7PxqnTmmJ49ddlRc7n3ppAF8%0A4NZEERGRzkvBiTTJr95Yxpdb9rF4yz4A/vficfTNabxbZtqonsxYup2fn3F43NowdWQPLpvUn7eX%0A7YjbNUVEpONRcCIHtLesmqc/2Rh9//A3xzJ9dK/GTwAGdk/n39eeEPe2+DyGQEhV2EREOjMFJ3JA%0AOelJLLpjKk9/spGpI3swqndWu7XF5/UQDIXb7f4iItL2FJxIk2SnJXH9lMPauxn4vIaA6teLiHRq%0AKhwhCcXv8RBScCIi0qkpOJGE4vUYQmGL1crEIiKdloITSSh+t9iJBsWKiHReCk4koUQKuAXDGhQr%0AItJZKTiRhOLzKHMiItLZKTiRhBIJTjQoVkSk81JwIgkl2q2jWiciIp2WghNJKNEBsW2cOfl4zS4C%0ACoBERNqFghNJKD5P22dOFmzcw+VPzePhd1e32T1ERKRxCk4kofjczEmwDTMnhSVVAKwvLGuze4iI%0ASOMUnEhCqcmcaECsiEhnpeBEEoovWoRN40FERDorBSeSUPwHoVsncmVj2uwWIiKyHwpOJKF43W6d%0ATbvbbjyIlu0REWlfCk4kofjdImw/fWERu0qr2uQeVcFQm1xXRESaRsGJJJQheRnR1yWVwTa5R1XQ%0AGc+ibh0Rkfah4EQSSo8uKdHXZVVtFJwElDkREWlPCk4k4dx9/mig7YKTykjmBKVORETag4ITSThj%0A+mQBUFbdVpkTJzjxehSciIi0BwUnknAykn0AfLpuN7YNptZUugNiQ5q2IyLSLhScSMIZ3D2d6aN6%0A8uScDby8ID/u149kTkKqQisi0i4UnEjC8XgMj19+JNlpfhbn74v79SNTiYNhVaEVEWkPCk4kIRlj%0A6N81jS17K+J+7Uo3c9KWVWhFRKRxCk4kYaX6vW0y7TeaOVG3johIu1BwIgnL6zGE22DQaqQImxYX%0AFBFpHwpOJGF5PYZQG3S9VLrZmLa4toiIHJiCE0lYHmNoi56XaOZEwYmISLtQcCIJy+sxhNsggIiM%0AYwmqW0dEpF0oOJGE5TGmTWbURDIn6tYREWkfCk4kYXk9tE3mRANiO41Q2PLMZ5uiM7BEJDEoOJGE%0A5fWYNikxHxkQqzonie8/i7dx++tf8fjsde3dFBFpBgUnkrC8Hk+bZk5U5yTxRRaH3LirrJ1bIiLN%0AoeBEEpbXtM3ifDWZE3XrJLr5G/YAUFLZNitYi0jbUHAiCcvTijonReUBnvhwHdXB2gGItVYDYjuR%0ADW7GZPOe8nZuiYg0h6+9GyDSUl7T8uDk4VmrefqTjTz6wVpKKoO8ed0JjO6TRWUgHL1mQN06Ca/a%0A/Rlu2FVGIBTG5zEYY9q5VSJyIMqcSMJqTYXYSJo/8vfZf/yY7UUVlFQFAEj2eVTnpBOIzLgKhi3D%0Ab3uLSb95Tz9XkQQQl+DEGDPdGLPKGLPWGHNrA/t/YIxZaoxZZIz52BgzMh73lUObpxVr6zQ0nuSf%0A8zZT6gYrOWlJmq3TCVQHw2Sl+gEIW9hZUkVlUMGJSEfX6uDEGOMFHgXOAEYClzQQfDxvrR1jrR0H%0APAA81Nr7irSmW6c6GGZYXgav/ei46LYNu8sprXKCk+w0f4cNTsJhy+7SqvZuRkIIhML06JJca5sy%0AJyIdXzwyJxOBtdba9dbaauAF4LzYA6y1xTFv04GO+b++JJTWdOtUB8Mk+TyM75/DxvvP4pThuazc%0AXhzt5slJSyIUttg2mA3UWre8uoSj7plFebVmoBxIIBSmb05anW0d72cqIrXFY0BsH2BLzPt8YFLd%0Ag4wxPwZuAJKAU+NwXznEeT2GliY3qkNOcBIxaXA3PnhrJS/Od36Vs9OcroBg2OL3tv8Ayr1l1Xzn%0A7/NZub2ECneq89qdpRzRN7udW9axVQfD9O9aOzjRFHGRji8emZOG/ueu98iw1j5qrR0C3ALc1uCF%0AjPm+MWaBMWZBYWFhHJomnZnXY1r8oKkOhkny1vz6nz+uDwBvLN4GQE56EtBxCrF9uWUvX27eR0Ug%0AxJTDewCwakdJO7eq46sOhUn2eXjkm+PwuP9TdZSfqYg0Lh7BST7QL+Z9X2Dbfo5/ATi/oR3W2j9b%0AaydYayfk5ubGoWnSmXmMoTmxSWFJFWt3Og/0upmTuuMSctzMSUfoOtleVMF3nl4AwGc/P40nLj+S%0AJJ+HNTtL27llHV8gZPF7PZw/vg8PfmMsoGUJRBJBPIKT+cAwY8wgY0wScDHwRuwBxphhMW/PAtbE%0A4b5yiPN6aleIDYbCjS7wZq3l6HtnMeWhj5i3fne9zIkxhv9ce0L0fXaqkzk56p5ZDLz1v5RUBtro%0AqziwZz/bBECXFB+5mcn4vB6G5GawakcJJZUBHpi5ku1FFU1aqPDLzXvZvLt2QbJw2PLkR+vZtq+i%0ATdrfXkJhSyjsBCcAPo/ztwbEinR8rQ5OrLVB4FrgbWAF8JK1dpkx5i5jzLnuYdcaY5YZYxbhjDv5%0AVmvvK1J3ts7lT81j+G0zGzx2/sa90dfX/vPL6IDYWGP6ZtE7KwWAlCRvrX3tlaVYkr+PRz9Yx8SB%0AXfn8l1Pwun0Tw3tk8OHqQi564lMem72OY+97n2G/fIv5G/c0eq1gKMwFj33C+Y/NjW4LhS3Pf76Z%0Ae2es4P63Vrb513MwRYI1v8/5nkXGDmlArEjHF5cKsdbaGcCMOtvuiHn903jcRySWx31Qh8MWj8fw%0A2frGH8w7iiujrwtLqigsqWJk7y71jnvvxsnsKK5k3vrdtba/uXg74/tlx7W6aP7ecr7aWsz00T0b%0A3H/t81/w5pLtAJw5picp/pqAaWheBgAr3XEnV58wiKc+3sBbS3dw9MCuDV5v4SYnQNtTVh3d9sL8%0Azdz2+lcA9HQDs0QUWXYg8j2qCobYW+58nelJzn9z0cyJBsSKdHiqECsJK/IgisxeiYhdqXjtzhJO%0AfOB9Xl2YD8CtZ4yI7qs7iwMgNcnLoO7p0QxFxF/nbmD59uJ6x7fGt/82nx88uzBaW6WuSGDy9FVH%0Ac8WxA2vtO31UTUBz2aT+3H72SAZ2S2PznnKem7epwSnW76/aCcDwHpmA83365WtfRffHdnMlmkdm%0ArWHE7TN5a6nzPTvld7M59r73AeidnQqAz82crNyugcQiHZ3W1pGEle1W/iyqCJCeXPOrXFIZJMsd%0A0DprxU627Klgy54KuqUn4XUzHxMG5HDD1MMavfbumOxCRGkcVra97fWlvLu8gDvOHhUtpLa6oIQj%0A++fU3KcqyN3/WQ7AFccMYPLwvHrXOaxHJhvvP6vWtpz0JGatKGDWigJ6dknhNHdWT8Tslc4MuFUF%0AJTwwcyUfrXHeH96rC5t2l0VXY04UCzftITcjhf7d0nj1Cyf4fHd5AaeMyGNbUU2mrJebEYpkTn72%0A6hK+flRfthdX0scNXKBmNerYDJWItI/E/agkh7xIWfJ95YFaxdIufHwuM9xP0L6YDMig7ulkpDhB%0AzLnjeu+3iybFV/+fRkvLnlcHncUE56wp5NnPNlNQXMUrC7dEB2rujQmEQmHLz/+1lBcXOPVWmhMw%0AjO9XE+DMWlFQa98zn21iVUFNxuCx2ev4amsxHgOPXXYkqX5vvQxUR7ZtXwVfe/xTrv77fBZv2Uf+%0AXmcw76qCEvaV1x68HAlAPDE/0tv//RXH3/9+tItrZ3ElY3/9Dj98duHB+QJEZL+UOZGEFcmO3PzK%0A4midEoB1hWX86Lkv2Hj/WVTFBBR3nTea4T0zSfV7OWds7/1e+/JjBjCqTxYXPfFpdNv+AoXSqiAG%0AamVwIudMf+QjcjOTo4Ny05O8fLCqpo5PSUxG5m9zN/CfxTUz8curmx4w3HHOSG4763BufHkxby7Z%0Azt3njeaqp+czZ82u6DHnjeuNxxgWb9nH3eeP5tjB3fB4DCl+L5WBxBmL8YHbRbVmZykPvL2SrFQ/%0AZ47pyasLt/LPzzfXOjZSUC/25/e8e8yS/H1MHp7HEx+upyoYrvVzEZH2o8yJJKxheZlkJPtYtq2Y%0Ae2esaPCYyAPpySsnMLJ3F7wew/nj+9QbU1KXz+vh6IFduef80Zw3rneta4EzXmNtzAye0Xe+zag7%0A3653nb/MWc/G3eW1Zgs9+I1xdEmpCWKuf3FRdHpvbGG12846nNvPbt4amR6PYerIHpRUBnlzyfZa%0AgQnAqSPyePib43j/pskcP7R7dFBxit9DZSPTsNvac/M28dA7q5p1TlFFTXZk7trdXHPyYMb3z6E6%0AFOZ/36tdqSCSISurqvn6enZxunqW5hcB1JpGHRk4vL2ool2nkIscyhScSMLKzUzm3gtG7/eYykCI%0AVL+XqSN77Pe4xlx+zABuOn04AI99sI7zHp3L0vwiXv0inykPfciHqxv/pP3G4m38/p3VtbZNGtSV%0AqSN7MPvmU1h85+nR7e8s3wHUFAibOLAr3z1xcItm0JwwrDvgBD0RU0f24LpThzb6fUhN8lLRjCxN%0AvLy1dDu/fO0r/vD+Wn752lLAGcTcWL2aiNi2+jyGyyYOYFTM7KtrTh4MQHJM99zhvTKjr7e7Y1KW%0Abi1ixfZiZi7bEd23dmcJ+8qrOfa+97np5cWt+OpEpKUUnEhCOzemeybF76nVXTPzq+1UBsKk+Fv3%0Aax4ZILmqoITFW/bx+cY97CxxBrN+66+fs72o4eJlP/nnl7Xed0nx8eI1x+L1GLqmJ9XKnkRqruws%0AcR6aT145ocXt7ZLi5+TDaios/+qckTx55QRuPH04aUkN9+TmpCXFZaXjykCIE377Pv9etDW6rToY%0A5rbXl/Kj5xayYVdZdPsn63bxw+e+IMnnYfLwXJ6bt5n/LtnOlIc+4onZ6+td+5N1u3h5wRaWbSty%0ABkEnefnk1lN549oTyErzM6p3Fu/feDJr7z2Dqe5g4G7uMgQAQ/My+cMl42td853lBZz1hzkAfP2o%0AvgDsKKriiQ+d+68uKGXgrf/ltzM7Vw0YkY5OwYkkNGMMZx/RC4Aj+mRz21mHk+oGEz97ZQmVgVCr%0AZ1/UDW7Kq4JUx4xlmX2AcQpj+2YBzpiXum1/939OApxMQDhs2birnPPG9Y6Op2mpO85xuoN8HlNv%0AGnJD8jJTogFXa6zdWUr+3gp++kJN1ub+t1by7GebmbF0B6f8fjbXv/Alq3aU8N4KZ9zI29efxK/P%0AHQXAj5//AoCZy3awuqD2lN87/r2Mm19Zwll/+Jh/fLqJ1CQfvbNTa9WrGZybgc/riXZX5cQEJwBn%0AjelF9wxn2xXHDABgwoCufHLrqdx34Rh6dElm4+4yFm1xunYivzuPz17X6u+NiDSdBsRKwovU5xjX%0AP5seXVJYcfd0Hpu9lgdmrmJ3WXWrg5O62YbS6mCtEvC7DvBQ/9pRffnH1ZOis4tiDcl1iqnd99ZK%0A7nMrtH6ta596xzXXkNwMHvnmOHpnpx5wfA1A72wnOCmvDjaaXWmKSECRmeLDWsvDs9bw17kbAPj5%0AGSO4762VvL5oG68vqhn0O6BrWjSYAGdq84rtxZz+8EcsvG0K3TKcdY9iM00Au/aT6YlcbXTvrFrb%0AvR7DBzdNZuu+Cp6a47TrnLG9orVQxvXL5ovNe8lwBzavcGvb1L23iLQtZU4k4QXccRpH9K15EEUG%0APL6/cicjemY2eF5T1X24l1eFWLhpL6P7OJ/YH3x3db1zYgvB9cpKbTAwAWo9lCMmDurWmuZGnT++%0ADxMHNVwttq5Jg7q50513Hfjg/Vhd4AwS7paeRGUgzB/cwanHDenGNScPYe6tp0aPzUzxceGRfaLf%0Ag+tOHcrlx/Tnzetq1jg65r73GHjrf1mxvZjqZqyJM65fNo98cxy/Pm9UvX2ZKX5G9OzCNLeQ3bFD%0Aukf3jejZhc17yusFPt0zai8MKSJtS8GJJLw7zh7Jd44fxCkxxcoig0IBLps0oNX3iKy5k5Pmp6wq%0ASEUgxIQB9R/8z89zpqiWuzN7MpJ9HD+0ecFGbNsPlkmDu5KT5o9WpW2pJfn7AGcKdKRuyoQBOdEu%0ArdiiZ0uPuFwvAAAgAElEQVTuPJ2HvjEu+v7G04dzz/lj8HoMT191NFCzDs5D766mOhiOrhYN8Ndv%0ANz4uxxhnVtb+smZTRvZg3W/OjC4FADAkLwNroaC4isyYaeHdMpIauoSItBEFJ5LwcjOTueOckbVq%0AjORlpvDKD47l28cN5Lghrc9EvHjNsdx93igGdEvnyy37qAo467j8/TsTax33+IdrAaJTUH9x5uGt%0A6iY5WPxeD2eM6cWs5QX16rnk7y3nZ68sPmBBuJ3FlXyyzlmTaGdJVXRK7teP6lsrALh+yjB+Nn34%0Afovg1c1UlFYGqQqGOemwXI4akMNRA3I4dUTLZmDFqpsVG5pb085zx9UMrvZ59F+lyMHU8f/XFGmh%0ACQO7MqGRRfCaq1/XNK44diC7SqujdTSSfR5OPiyXw3pkRLszAkHnk36ksFpmE8YqfHzLKYTDcNLv%0APohLW1tq0qCuPD9vM8u3F3Nk/xz++vEG/vHpRrplJLNw015OGJZba3ZUXRvdcTjTRvXg7WUFfO8f%0ACwBnmnKs66c0vmxAxIBuzrpHl03qz7Z9FWzYVUZ5dYgkr4dXf3hcrYrA8TQ4Nz36+sIj+/Kcmwn7%0AtM5CkCLStvRxQKQZemfX1B2JdBnErosTqc8RyZw0JTjpm5NGj6z2H9PQK8vpcrnwsU+46IlPuOvN%0A5WzcXR7NgKwpKOHa57/gtS/zGzw/Mk7jp6cdxoc3T45uT/Y1f0ByZoqflXdP585zRnH++D5s3F1O%0AYUkVye7MqXiuDh0rthvoqAE5XHx0v+j7wjjMZhKRplHmRKQZenSpCU4iBb7uPGcUFYEQBcWVLMkv%0AorQqGC3y1ZTgBDrGisDD8jLIy0wm2e+JVrTNTPaR5POwu6yaP77vdFlt2VPOBeP71ju/oNj5mrtn%0AJpGXmUJ6kpey6lCL68xEAoXzxvXhj++vZe3OUpK8bb8o3+s/Pp6MZOc+93/tCCYN7sr/vLiYksoA%0AuZntH0SKHAoUnIg0w6SYmTSRh2dqkpf/vXg8v397FfM37uXIu96NzizJTGlavZJIJiC2yunBlpOe%0AxLxfnIYxhn99kc8NLy3m3RtOpmdWCq8uzOdGt1qqv5FAav7GPfTOSiHXHS+SluyjrDoUrTvTGpFA%0AMLmVBfWaYly/7FrvM5Kdn2Fz1jkSkdZp/49rIgkkNckbrb5adxXfZJ+HUNjWmvLa1MwJwIc3T+aF%0A7x8Tn4a2UCRIuvDIvmy478xo+fwLxvchMnZ0cf4+bnhxEdfVqYC7eEsRRw7IiV7jVHf2VHZa62e6%0AeNxrtkeGKd0dM1NWFTzAkSISLwpORJrpJ6cNBWBIzOBJaPhTfUZy04OTAd3Sm5xpORhix3V4PIZF%0Ad57O5cf0JxCy/OvLrfxn8bboA3tvWTVb91Uwuk9NrZl7LxjN6z8+nsN6ZNS7dnOF3LoxByNzUlea%0A+zNU5kTk4FFwItJMRw3oyoq7pjM5pq4KNDzwMz0BphE3VZcUP3edO5onr5wQLWz3xWZnbMpyt5Jq%0AbLeUz+thXL/suAxeDbuzc9ozc/LA281bOVlEWk7BiUgL1J0eC7VXwI1oqAJsIvN4DFNH9uCVHx6H%0A12N4wy1Dv2xbEQCj6pSLj5dgNHPS9gNi6+qT48xiWruz5ABHiki8KDgRiZMjB+TUet+Z12PJSPZx%0A1IAcXl6Yz6frdjN/4156Z6XQNb1tKqlGlgNIbofMSVqSjx9NHoK1HLAQHYC1lgp1AYm0ioITkTgZ%0AElNddNmvp/G2u+JwZ/XE5UcBcMmTn/Hu8gLG1pnlEk/BdhxzAnBE32yCYRtdCHB/Bv18BoffMZNF%0AW/YdhJaJdE4KTkTiJLYUenqyL1rUrLPqmp7Eyz84liuOGcApw3O58fQDV35tqeiA2Aa6zg6Gsf2c%0A7qol+UVNPue5zza1VXNEOr3Om3cWkTZ39MCuHB2nJQL2JxKcJLVTcNKzSwq5mckszt+HtZZ7/7uC%0AM8b05Kg6iz9GqukCzPxqB7+5cEyjdWFEpHEKTkTi6M3rTmjW9GFpmmi3TgtK4ceDMYbDemTwry+2%0AUl4VYuayHfzl4w1svP+s6DGrC0r42uOfAHB4ry6s2F7M3rJq8mKqCotI0yikF4mj0X2yGNg9/cAH%0ASrNEpxK3U+YEnKnUADOX7Yhu2+EuUwCwr9xZT+mcsb254pgBABRVBA5iC0U6DwUnItLhVQedqrvx%0AKIXfUoGQEyAdN6Qbf7rCGQz8ybpd0f2RNl5xzAD6dXXGG+1TcCLSIso/i0iHF5nC255dZsVuoHHV%0A8YM4cVh3ALbsqYjurw45bUzyeaKLHUayKSLSPApORKTDi4w5SW/H4OR7Jw1mb3k1xw/tRorfS6+s%0AFDbsKo3uj2ROkryeaBClbh2RllFwIiIJoz0zJ1NH9mDqyB7R92P6ZPHZ+j0EQmH8Xg9VkeDE5yEr%0AzRmfsq+8ul3aKpLoNOZERBJGSjsVYWvIlJE92FFcydqdTvYkNnOS6QZRH6/d1ej5beHfi7bylznr%0Ao++37CmPVtcVSSQd51+6iEgjfnLqUJJ8nrgsIhgvfbKdQa+RsSiRAbNJPk90TaXZqwp5e9kO8veW%0AH5Q2/fSFRdzz3xWEw5bCkipOfOAD7v7v8oNyb5F4UnAiIh3eDacPZ/U9Z7R3M2qJTC0urgwCUB2s%0AGRALMM4t53/NMwu5+ukFB7Vtg38xg6PvnQXA3+ZuPKj3FokHBSciIi2QleoEJy/O38yPnlsYDVIi%0AwcnvLzoiemx5IHhQ2hSZwlyXxr5IolFwIiLSAl0zkvB5DLNW7GTG0h28tGAL4Iw5ARial8kXt08F%0A4Pgh3Ru9ztvLdrBtX0Wj+5uqKhhiy54KBnZL45qTBvP9kwYzONcpCNicNYFEOgIFJyIiLZCR7GPm%0A9SfxzNUTSUvykr+3gvH9s2tVse2ankSf7NToeJS6Vmwv5ppnFnLvjBVs2l3Gpt1lrNpRUu84ay1r%0ACkqwtuHr3PTyYn7wzEIAJg/P4+dnHs4vzjyc1350PABL8rVCsiQWTSUWEWmhoXkZDM3L4KenDeO+%0At1by7eMG1jsm2eehyh2PUtfGXWUALN9WzMm/mx3d/unPT621qvU7ywu45pmF9MpKYcrhPfj1uaOi%0Ag26ttfx3yXYq3EJ1V58wKHpeVqqfwd3TWazMiSQYBSciIq105bEDyU7zc9aYXvX2JflqaqBELM0v%0A4k8frWOQuw7TBjdIifhwVSEXT+xPKGy5+eXF/OvLrQAUFFfyzGeb+NEpQ+iVlcq7ywt4ZeGWaGBi%0ADOR1Sa51rUHd09m6t/XdRiIHk4ITEZFWSk3y8s2j+ze4L9nvjdZAibj5lcWs3FFCz0ZWLL77zeWM%0A7ZfNvvJANDA5fWQPpo3qyY0vL45e73v/qJkF9D9TDmNIXnq9lZu7pPpZvbN+V5FIR6YxJyIibWjT%0A7jI+XF1IMOQEFKsLSljpjivZUVzJxIFdefCisbx348kAXHRUXyoCIWYs3c72Iifj8Z9rT+DRy46M%0AjmepG+wAnHVET84+one97ZkpPoorDs5sIZF4UeZERKQNRRb/W1dYxvCembw4fwtJPg8TB3ZlUPd0%0Abj97ZDTo2HDfmRhjmLWigJ3FVfzx/bUADM5Nx+/1RI+LdBMlu11GN08bztC8zAbv3yXFT1FFgHDY%0ARsepiHR0Ck5ERA6CLXvKGd4zky8272Vc32ye/e6kesdEKuDmpCUxf+Oe6PbIgofRzImbhfF7PVwy%0AsT8/PmVoo/dNds/5cHUhp4zIi88XI9LG4tKtY4yZboxZZYxZa4y5tYH9Nxhjlhtjlhhj3jPGDIjH%0AfUVEOrr5v5wCwMbdZWwvquDLzfsY2y9rv+dkpflZ7w6SffO6E6Lbk90aKjOWbOcXry2ltCpIr6yG%0Ax61EnHa4s1ihVkiWRNLq4MQY4wUeBc4ARgKXGGNG1jnsS2CCtfYI4BXggdbeV0QkEeRmJpOV6mfj%0A7jLeWroDgOOGNl6UDeC4Id2ir4fmZURfRzInf/l4A8/P2wzA6aN67vdakRWSKwOh6LgXkY4uHpmT%0AicBaa+16a2018AJwXuwB1toPrLWRla8+A/rG4b4iIglhYLc0Nu4qZ/OectKSvEw+LHe/x8dWlE3x%0A18y+iS3wBnBYj4zodOTGRCrW3vqvpQz95VvNbbpIu4hHcNIH2BLzPt/d1pirgQb/hRhjvm+MWWCM%0AWVBYWBiHpomItL9B3dNZtGUfn6zbxeDc9AOurnx4ry4Nbq8bnJwy/MBjSOqe01hBOJGOJB7BSUP/%0AyhqssWyMuRyYAPyuof3W2j9baydYayfk5u7/k4WISKK44tiBlFYFWV1Qyukj998NA5CTnkR2mp/v%0AnzS41nafO9smPcnLo5ceyU3Thh/wWsl1gpOyKgUn0vHFY7ZOPtAv5n1fYFvdg4wxU4BfAidba6vi%0AcF8RkYRw1IAchuSms66wjLOPqF9FtiGL7ji93ra+OWkcO7gbN00bzlEDcpp0nUi3TkRZVZCu6UlN%0AOlekvcQjOJkPDDPGDAK2AhcDl8YeYIwZD/wJmG6t3RmHe4qIJJS/f2cin2/Yw+DcjAMf3IgUv5d/%0Afv+YZp1Tt7ZJSaUKsknH1+puHWttELgWeBtYAbxkrV1mjLnLGHOue9jvgAzgZWPMImPMG629r4hI%0AIumbk8aFR7b/XIAz/zCH7/59wYEPFGlHcSnCZq2dAcyos+2OmNdT4nEfERFpvVkrCtq7CSL7pbV1%0AREQOEc9/dxIXHtmHFL/+65eOTb+hIiKd3I8mD+GEod05bmh3+uakURUMY22DkypFOgStrSMi0sn9%0AbPqI6OtknwdrIRCyJPm0EKB0TMqciIgcQpKjKxur3ol0XApOREQOITXBidbZkY5LwYmIyCEk2ees%0A1aPgRDoyBSciIoeQZHemTlVA3TrScSk4ERE5hERWOS6tUqVY6bgUnIiIHEIO65EJwLJtxe3cEpHG%0AKTgRETmEDOyWRk6any827W3vpog0SsGJiMghxBjD+P45fLFZwYl0XApOREQOMUf2z2ZdYRn7yqvb%0AuynSid308mIueGxui85VcCIicog5sn8OAIu27Gvnlkhn9srCfL7c3LLfMQUnIiKHmLH9svEYWvzg%0AEGlrCk5ERA4x6ck+uqYnUVha1d5NEWmQghMRkUNQit9LZbUKsUnbC4ebvwK2ghMRkUNQqt9LhVsl%0ANhAK86PnFvLV1qJ2bpV0Rm8v28Hu0iqOve+9Jp+j4ERE5BCUllQTnKzdWcqMpTv46QtftnOrpDO6%0A/sVFlFYF2V5U2eRzFJyIiByCUvxeyt1unaKKAAB+rx4JEj8je3UBnEUm1xWWNutc/SaKiByCUpO8%0AVLqZk4Ji5xNtsk+PBImfYDhMn+xUAN5fubNZ5/raokEiItKxpfq9VLiZkx1uul2ZE4mnYMgyrl82%0AXo/h2c82N+tc/SaKiByCUmPGnOxwMyeBULg9mySdTDBs8XsN108Z1uxzFZyIiByCYjMnO4udeie7%0Ay1TOXuInGArj83q48Mi+0e6dplJwIiJyCIqdShzJnOxRcCJxFHAzJwDPfncS54/r3eRzFZyIiByC%0AIt061cEwG3aVAVBeHeKkBz7gNzNWtHPrpDMIhS1ejxOcDOqeziMXj2/yuQpOREQOUdbCnz9ax56y%0A6ui0z817yvnzR+vbuWXSGQRCYXyeloUZCk5ERA5BS91qsL9/ZzUAp4zIrXdMKGy5/C/zeHvZjoPa%0ANukcgqGabp3mUnAiInIIimRKAIyBfjlp0fe9s1IA2LCrlI/X7uKaZxby8ZpdB72Nkticbh1lTkRE%0ApIl+GjO9MyPJR1pyTdmrzBQ/q3aUcMb/zoluu/ypeaxvZpVPObQFwmFlTkREpOmSfV6uOGYAACVV%0AQVL93ui+0qogn6zbRSBkefibY3nlB8cCsGjLvnZpqySeUNhiLRpzIiIizXPXeaOir30xn3C37qtg%0A3vo9AJxzRG+G5WUCsLc8cHAbKAkrGHYK+vmUORERkeYwxjAsL4OheRkcPbArV58wiNk3TSYj2cfM%0AZTtIT/Li83pIctfcqQ6qgqw0TTBkAfB5WhacaG0dEZFD2NvXn4QxTqBy+9kjAfj2cQP5vw/WUuZW%0AkFVwIs0VDU5auF6TMiciIocwj8dgTO1Pt1efMIgUv4eJA7sC4PUYvB5DdSjUHk2UBBTt1lHmRERE%0A4iEnPYkPbz6FzJSaR0SS16PMiTRZMBzJnCg4ERGROOnRJaXW+ySfghNpusgK137N1hERkbaS5PNQ%0AHVJwIk0TcjMn3hZ26yg4ERGRA0ryeqhS5kSaKBBqXbeOghMRETmgZJ+Hsqogy7cVt3dTJAFEBsT6%0ANVtHRETaSnl1iLeXFXDmH+bw6sL89m6OdHCRqcTq1hERkTZz3JBu0dc3vryYD1bubMfWSEcXma3T%0ArmvrGGOmG2NWGWPWGmNubWD/ScaYL4wxQWPM1+NxTxEROXge/MZY3rzuhOj7Rz9Y246tkY4uGIrU%0AOWmnbh1jjBd4FDgDGAlcYowZWeewzcC3gedbez8RETn4jDGM7pNFryxnivGCTXt5Z9mOdm6VdFQl%0AlUEA0pNbVrEkHpmTicBaa+16a2018AJwXuwB1tqN1tolgIZ6i4gksP/+5ETevv4kumck8dICjT2R%0AhhWWVAGQl5ncovPjEZz0AbbEvM93tzWbMeb7xpgFxpgFhYWFcWiaiIjEU9f0JIb3zOTUEXks2rKv%0AvZsjHVRhqROcdM9ov+CkodEutiUXstb+2Vo7wVo7ITc3t5XNEhGRtjKoewa7Sqs0MFYaVFhSRUay%0Aj9Qkb4vOj0dwkg/0i3nfF9gWh+uKiEgHdd643gzolsZNLy9u76ZIB7SrtIrcFnbpQHyCk/nAMGPM%0AIGNMEnAx8EYcrisiIh1U7+xUzhzTi+LKQHs3RTqgwpIqclvYpQNxCE6stUHgWuBtYAXwkrV2mTHm%0ALmPMuQDGmKONMfnARcCfjDHLWntfERFpX6l+L4GQjU4bFYnYVVpF98ykFp8fl1WJrbUzgBl1tt0R%0A83o+TnePiIh0Eql+ZzxBZTBMRgvLlEvnVFhSxQlDu7f4fP02iYhIi6S4gx0rqkPt3BLpSKqCIYor%0Agy2eqQMKTkREpIWimZOAghOpsbu0GqDdB8SKiMghKBKcVCRQcFIVDHHe/33Mu8sL2rspnVakAJsy%0AJyIictDlpPkBmLNmVzu3pOl2lVazOL+I7/1jQXs3pdPa5RZgU+ZEREQOukmDuzE0L4O/frwBa1tU%0Ae/Ogi+2C2rCrrB1b0nlF1tXJTGn5nBsFJyIi0iJej+HqEwaxdV8Fv5mxgr1l1Xy2fnd0/56yapZv%0AK27HFtZXFaiZ9ry9qKIdW9J5VQed73GSr+UhhoITERFpsbOP6AXAk3M2MP7ud7n4z58xe9VOQmHL%0AkXe/y5l/mHPAaxRXBnj9y60HJftSGazJnEQeohJfVaHWBydxqXMiIiKHpswUPz84eQhPfLguuu3b%0Af5tf65hgKMy6wjKG98xs8BpX/GUei/OLyEr1M7ZfNo/PXss3j+7P0LyMuLc3tltHwUnbiHxfk70t%0AW1cHlDkREZFWuvWMEWy478zo++8cP6jW/qc+3sC0Rz7ig1XOIoFF5QEeenc1f3xvDQXFlSzOLwLg%0Aqqfnc+Td7/LknA1MeehDqoLNnwVUWhXk2c82ce3zX/BxzEDdQCjMrOUFtYKTQCgxxskkmnh06yhz%0AIiIirWaMYe6tpxIIhhnYPZ07zhnJ47PX8duZK9mytxyAHz/3BV/cPpUfPreQT9Y5Y1MefHc1ANdP%0AGcYjs9bUuuaTH63neycN5s5/L2Pp1iL++5MT99uG6mCYaQ9/xNZ9zliS5duLee+GkzHG8OSc9Tww%0Ac1Xt40OJMwU6kSg4ERGRDqNPdmqt96l+5+G0bqczK6a8OsSI22cCMK5fNkPzMnhlYT4nDuvOpRP7%0A840J/fB5DeVVISb/fja/f2c1v39ndfR6gVAY/37K5M9ctoOt+yr4nymHkdclmZ//aynLthUzuk8W%0Aa3eW1jte3TptozoUwusxeD2mxddQt46IiLSJyMPpU3cGz5g+WRgD1506lMcvP5LfXzSWNfeewTNX%0ATyKvSwq9s1PJy0xhYPd0nv/epHrXe2TW6lrvdxRV1loV+Z/zNjOgWxrXnTqU6aN64vMY/jZ3I9Za%0AdpVWc0TfLObeemp0EG+1unXaRHUwTFIr11pS5kRERNrE7rLq6Oskr4f/XHdCvexHY5mQ44Z0541r%0Ajycj2UdOWhK/eG0pf5u7kZunjYgec8x979E3J5WnrzqaLql+5m3YzY9PGYrHY8hJT+LqEwfxpw/X%0Ak53mZ2dxJX1zUumTncq954/hzSXb45I5+WprEc9+tomt+yq45/zRDOiW3uprJrpXFua3umqwghMR%0AEWkTsTODw+6b/XXL1HVE3+zo69F9snjrqx1UBkKk+L2Ew8718vdWMOWhj6LHnTmmV/T1LdNGsKuk%0Amqc+3gDAMYO7ATVjIZ77bBPD8jI4emBXUpNaNrPkpy98ybpCp9vq5N/NZtEdU8lOS2rRtTqLveWB%0AAx90AOrWERGRNnHNyYMZ2asLAMFw67pQslKdUvnL3KJuhW6J9Igrjx3An644isPd+wF4PIa7zhsV%0ALaM+xJ2a7Pc63U3rd5Vx5V8/5/A7ZjY4JuVAdpVWsa6wjAvH94luG3fXu82+jtSnzImIiLSJtCQf%0A914wmgse+6TV14p0wXzt8U84emAOZ7kZktd/fDzj+mU3el56so8PbprMeysKOH1kTwB8Mdmb9CQv%0AZdUhnvp4PfddeEST2vLPzzcza3kBK3eUAHDe+D5cdfwgzvm/jwEoqghEg6lDUarfy+XH9G/VNRSc%0AiIhIm+nXNS0u15lyeA/u+e9yhuVlMn/jXgqKq5yibX2zDnhuRrKP88b1qbVt5d3TSfJ68HgMt7yy%0AhH9+voXx/XIY2D2dIbnpdGtgRd1gKMxz8zZz5xvLam0/emAOaUk+LpnYj39+voWxv36HO84eyXdO%0AGFTvGoeCqmCIZF/LC7CBunVERKQNdUt3xl9EVjBuqf7d0lh/31m8/MNjAdi8p5xJg7piTMumq6b4%0AvXjc2UT/M/UwRvTM5GevLuEbf/qUX7y2tMFznv5kI3e+sSw6E2XK4Xl89etppCU5n/OvOGYgqX7n%0Aofx/H6xtUbsOhrU7Sznl97MpLKk68MHNFAyFCdvW1TgBZU5ERKQNGWN46Zpj6dc19cAHN0GXFD+X%0ATurP8/M2c9tZI+NyzZ5ZKfz72uP5fMMernjqc9YUlPL3TzZSXh0iLzOZc8f15jtPz2eOW3F2xk9P%0ApG9OKsk+T63gaGTvLiz79TSe+GgdD8xcRVlVkPTkjveY/fsnG9mwq4w3l2zjquPjm93ZVerM0FJw%0AIiIiHdrEQV3jer17zhvNz6YNj+usmGSflxOH5fLt4wZGMyQRs1cXRgOTqSN77HfNH4/H0LNLCgA3%0AvLSIB74+tsONP+nudlntKo1/5uSHzy0EoLiidTN21K0jIiIJxeMxbTZd9+iB9QOp/yzeRorfw+yb%0AJvOHi8cf8Bojezszht5eVsCs5QVxb2Nr5aQ7wVJRKwOIhny11VknqTLQuhoyCk5ERERcZ47pyWc/%0AP40fTh4S3XZE3yzm3nIqA7unN6keyoieXXj9x8cDsL2oos3a2lqGlpeXb0xkMcWyqmCrrqNuHRER%0AEZcxhp5ZKdwyfQQje3Xhg5U7+c2FY0jxN2/2ybh+2XRNT2JbUWUbtbTlbBtU7S8qD/CvL/Pxew2B%0AkG1xUbsIBSciIiINOGdsb84Z27vF5/fKSmlRcbe2FnIL4rVwolODbvv3V/xn8TZ3JpPl5mnDW3U9%0AdeuIiIi0gb1l1Xy+YQ83vrS4TcZ3tFQw7IwHiWenzi53WnJ1KMyUw/NaPUtJwYmIiEgbiBRhe/WL%0AfC54bC7l1a0bhxEvkXEhLa0R05DYS2Wltn6wsoITERGRNvDdEwfzxOVHAbC+sIxrnlkYXbAQYMue%0Ach6ZtZqSyoObVQmEWr8a8/5kt7LgHig4ERERaTPTR/fkT1c4AcqcNbv45etfAWCt5Yqn5vHIrDV8%0A9+8LDlp7gqEwFdWhaBsqA6HoukWtEZs5yY5DXRcFJyIiIm1o2qiezL31VABmfrWdpflFfPfvC9i4%0AuxyAeRv2tHrqbVOd/9hc/vTRegACYcuI22dy0Z8+bfV1Y+uaKHMiIiKSAPpkp3L9lGHsLQ9wzv99%0AzHsrd9baH1nhuK19tbU4+rrAnea8eMu+Vl93b3l19HVWHArkKTgRERE5CIb3yIy+vvu8UQAcO7gb%0AHgNvLtnGb2eu5IkP1x209tQNkFpjX3nNuJl4dOuozomIiMhBcNyQ7kwf1ZMTD+vOZZMGcMnE/ng9%0AhvMfncvf5m6MHveDk4c0fpFWGtsvu16mJKOV037DYcu+mMzJYTFBWEspcyIiInIQZKX5eeKKo7hs%0A0gAAfF5nVePvnji41nHj73qHnSUtrywbDltueHERCzbuqbfP4JTjj9Xaaq4llUHCFq6fMoxZN5xE%0Az6yUVl0PFJyIiIi0q3PG9uaPl9QsKLi3PMBHq3e1+Hr7KgL868utfP2JTzntwdm1Vh8OhMLkZSaT%0A4q95/BeWVPGXOetbfL/IeJN+OWkMzWt91gQUnIiIiLS7Ad3Sar0vbUXtk9i6KesKy/ggZmxJcWUA%0An8dTa3bNSYfl8ugHa2vVYGmO3WVO8NM1I34rRSs4ERERaWeDuqcDcMPUwwAoc2uRtERxhTMteURP%0AJ4uxJL8IgDlrCtmyp4KlW4uix54ztjcnH5bL3vIAxXUCoh1Flcxde+AMznZ31k+vOHTnRGhArIiI%0ASDvLTPGz+p4z8HsN//vemmihtJaIBBm/PncU3/zzZzzz2SZy0vws3+5MI966ryJ67B8vGc+L8zcD%0AUFoVJDXJy0erd5Gbmcz5j84F4KFvjKVXVirHDunW4P2274sEJ6ktbnNdCk5EREQ6gCSf05mRluSl%0ArHmjgccAABrMSURBVBXr8CzYuBeoHSz84f210depfi+PXDwOn8cp65qR7Ez9La0KcsurS5i7dnet%0A693w0mIANt5/VoP3215USVqSly4p8QspFJyIiIh0IGlJXsqrWpY5+XTdbh6etZqpI3vQv1sai+6Y%0ASiBkOfreWdFjAqEw00b1jL5PT3Zm68xZvatWYJKV6q+1mnI4bPF46i8WuG1fBb2yUuK6kKDGnIiI%0AiHQgaUk+ygMtC05mrSgA4NYzRgCQnZZEbmYyA7qlceKw7gAE6wx8jdQ52bSnDHC6etKTvDxx+VG8%0Ace3xXDC+DwC3vLoEcCrKhsKWuWt3MfHeWcxctoMWjqVtlDInIiIiHYjfawi0cDG+zXvKGdEzkyG5%0AGbW2v3/jZMLWMuyXb9U7p2u6M8smUtp+XL9slt01Pbq/KugESi8vzOfyYwZw3qNzuXHqYfzh/TUE%0AQk5UsjtmunI8xCVzYoyZboxZZYxZa4y5tYH9ycaYF93984wxA+NxXxERkc7G7/UQDLcsOKkOhkn2%0A1X+0ez0Gv9dDRrKPX5w5ota+Qd3TGZybziK3cmxmnbEjm9wFCgE+Wed0+zz47moCIcuUw/MAGJJX%0AOxhqrVZnTowxXuBRYCqQD8w3xrxhrV0ec9jVwF5r7VBjzMXAb4FvtvbeIiIinY3P66E61LJ+klDY%0A4vM2nnf46tfT6m0zxvCzaSP4wbMLgfrl7I/om8WybU5W5bczV9bad8qIPC6a0I8j++e0qL2NiUfm%0AZCKw1lq73lpbDbwAnFfnmPOAv7uvXwFOM/EcOSMiItJJJLWiWycQCkdn4TTH9NE9efibY5k6ske9%0A4ObOc0bxt28f3eB52alJTBvVk9zM5Ba1tzHxCE76AFti3ue72xo8xlobBIqAhidMi4iIHMJ8npZ3%0A6wTDFv9+Mif7c8H4vjx55YR621P8Xk4Zkcct00fU29czK75BSUQ8gpOGQrS6+aimHIMx5vvGmAXG%0AmAWFhYVxaJqIiEhi8fta3q0TDIXxtiBz0hRXHT+w3rZx/eLbnRMRj+AkH+gX874vsK2xY4wxPiAL%0AqLdcorX2z9baCdbaCbm5uXFomoiISGLxewzBUEu7dSx+b9sEJyl+L49eeiQzrz8RgEmDurZZIBSP%0AqcTzgWHGmEHAVuBi4NI6x7wBfAv4FPg68L61Ns6zokVERBKf3+sh0MLgJBS2+DxtV8LsrCN6AfD6%0Aj4+Prt3TFlodnFhrg8aYa4G3AS/wV2vtMmPMXcACa+0bwFPAM8aYtTgZk4tbe18REZHOyOc1BFvY%0ArRMIh/G1UeYk1rh+2W16/bgUYbPWzgBm1Nl2R8zrSuCieNxLRESkM0vyeqhuYeYkGLItmq3T0ah8%0AvYiISAfSmm6dYCi83zoniSLxvwIREZFOxOc10bLwzRUIt92A2INJwYmIiEgH0i09iX3l1VS2YPG/%0Ath4Qe7Ak/lcgIiLSiYzo1YWwhTUFpc0+N9CGdU4OJgUnIiIiHUhkiu6KHcXNPjcQCqtbR0REROJr%0AQLd0UvweVm4vadZ5qwtKqAyE6dc1rY1advAoOBEREelAvB7DYT0yWbOzecHJ/I1O4fVThue1RbMO%0AKgUnIiIiHUxmio/y6gMPiC2rCvLY7LUUlQf4amsRWal++uakHoQWtq24FGETERGR+PF5PARDwQMe%0AN3/jHh6YuYrl24rZtLucMX2y/r+9Ow+zo6rTOP59uzsrSYCQhUVMhCQQ4UHAsCjyAEKIqAgqPO4s%0AiiCCiAg4CMgI+gCi4IIYthkQlRFHFIfxke0hgCAOERARB5FNkQgJA5KNrL/545ybLm46CUl336pb%0AeT/PU0/fqltV95z+3ao699Spc5Dc5sTMzMz6WFeHWLp8zX2dzF+UaldufGgWf/j7P9luixH9nbSW%0AcOHEzMysYl7r+DoLFr+6duU9b9q8v5LUUi6cmJmZVUxXZwePPT+Xe594YbXrLSx01Hbs3luz3eYb%0A9nfSWsKFEzMzs4oZ0CGWB3zwsnu55/E5q1yvcVsHYPHSdRuPp4pcODEzM6uYzkIX9Ffd/dQq11tY%0AuK3z0oIl/ZmklnLhxMzMrGKKvbzOW7Tqp3aen7sIgD0mbMIJ+07o93S1ih8lNjMzq5iuQuFkVf2d%0A3PP4HGY8Opv9Jo/lisOntCppLeGaEzMzs4opjiy8sIfCyZ+fm8uHL/8t/3j5FcZv0v7d1Tdz4cTM%0AzKxiugojC89fvPJtnbmvdC/bogY9wjZz4cTMzKxiujpXX3OydFl6MueUadvwoV1f37J0tYoLJ2Zm%0AZhVTqDhh3qKlRLy6Q7ZluffYKeM2ZvCAzlYmrSVcODEzM6uYxm2bLTYawqKly5k9b9Gr3l+SCyfF%0AhrN14sKJmZlZxQzsSpfnxgjDx/3w/le937itU2w4Wyd+lNjMzKxiTth3ImOGD+Lt245h6kV38sL8%0Axa96vzEoYGeHa07MzMysBTYcMoBj9tqaiWOHc8D2m0LTGICNQQEHdNbzMl7PXJmZmdXExDHDeOqF%0A+Sxa2v3UztLl+baO25yYmZlZq00YO5zlAU/Omb9iWaPmpMu3dczMzKzVJo0dBsCfn5u3Yll3zUk9%0AL+P1zJWZmVlNvGHUBgCccO0DKwYBbDSIdc2JmZmZtdygrk5GDRsEwEPPvAT4to6ZmZmV7Ibj9wC6%0A250sWebbOmZmZlaikUMHAvDywnRbZ5lv65iZmVmZGj3GLl6aakyWuvt6MzMzK1NnhxjQqRV9nbyy%0AZBkSDPRtHTMzMyvLoK5OFuWakwWLlzF0QCeSa07MzMysJIO6OlbUnCxcsowhAztLTlH/ceHEzMys%0ADQzs6mDRklRzsnCxCydmZmZWslRz0l04GTqgq+QU9R8XTszMzNpAanOSbuvMX7yUwa45MTMzszIN%0AGdjJi/OXcPT3Z3LXY3PYdMSgspPUb+pbJ2RmZlYjb5swiotv/wsAkzcbwTkHbV9yivqPa07MzMza%0AwME7bbHi9SnTJjFmxOASU9O/XDgxMzNrAxPGDFvx+vUjh5aYkv7Xq8KJpJGSbpH0WP678SrW+5Wk%0AlyTd2JvPMzMzW5/99ov7ctoB27L16GFrXrmN9bbm5F+A2yJiInBbnu/JBcDHevlZZmZm67WxIwZz%0AzF5b17Zn2IbeFk4OAq7Or68GDu5ppYi4DZjby88yMzOz9UBvCydjI2IWQP47pjc7k3S0pJmSZs6e%0APbuXSTMzM7N2tMZHiSXdCmzaw1un93ViIuIy4DKAKVOmRF/v38zMzKpvjYWTiNhvVe9Jek7SZhEx%0AS9JmwPN9mjozMzNb7/T2ts4vgMPz68OBG3q5PzMzM1vP9bZwch4wVdJjwNQ8j6Qpkq5orCTpLuAn%0AwL6SnpE0rZefa2ZmZjXVq+7rI+IFYN8els8EjirM79mbzzEzM7P1h3uINTMzs0px4cTMzMwqxYUT%0AMzMzqxQXTszMzKxSFFHNvs4kzQaeLjsdfWAUMKfsRPQB56N66pKXuuQD6pMX56Na6pIPgHERMXpN%0AK1W2cFIXkmZGxJSy09Fbzkf11CUvdckH1Ccvzke11CUfa8O3dczMzKxSXDgxMzOzSnHhpP9dVnYC%0A+ojzUT11yUtd8gH1yYvzUS11ycdr5jYnZmZmVimuOTEzM7NKceHEzMzMKsWFEzOz10DSHpJGS+rM%0A8yo7Tes7SQdJmlR2OvqSJF+XceFknUkaLunLko6StFnZ6ektSRuXnYbeyPGYml+3/UVD0i6ShjVO%0AVO2Yp5z+0yQdJmmLstOzriRtJ+nnwEXAV/NEtGGDvRyTsyV9WtLkstPTG/m8ex1wjKQNy07PupLU%0AKelrkr5XdlqqxIWTdSDpdcC9pF77dga+KmnP/F5b/U8lbSNpJnBeu15AJE0DngJukjS+HS8aDflC%0A+Avge8C3gNNKTtI6kXQYMBPYDNgf+KKkbctN1dqTNA74PHBbROwKXA1MljS03JStPUmHA78GRgLj%0AgVMlvaHURPXOQOB/gcnAlHY79xYMA3YHPilpu4hY3qidW5+1azDLNhq4NSKOA75AOuC/AhARy8tM%0A2NqQtAHwftKFvQvYuU0PihHAO0i/bP+13KSsu3whPBP4Ve4N8gpgmqSt2rDAtT1wXEScAHyZdK4Z%0AUW6S1slfgc9HxHfy/IeA54F2LMiPBI6IiONJ360lwN/KTdLaaSqAjAAuBG4BPgG0Y+1iB7AIuBY4%0AH7gGICKWlZmuKnDh5DWQtLmksYVFGwL7AkTEXOD7wMuSPpvXr/z/VZIiYj7wo4g4BHgE2AeYUG7K%0A1qyHeNwUEfeRCiZvk7RXXq/dTlbPAFdExCV5/mngSaDyBZMeYnIBcE/+nj0GvJF03FSapHdLekDS%0A1o1FEfGipMGSvgBMBP4MTJd0ZN6mksd7c0wi4qKIeFDSlsB3gbcCR0raMa9f1XysiEmuVejKb20E%0AHBARFwFDgYskHSdpYHmpXb1iTCR15h+zGwHvj4jTgeGS9i+sX8mYtMJ6m/HXQlKHpG8AD5HvMwNE%0AxAzgJUnH5/mlpBL8VElDq1p70nSQR754N345XQNsArxF0vC8fqW+H6uJx8v571zgYuBf80Wx0hf1%0A5gth/rV0e2GVV4AdSb+sKmk1MZkdEQvTKtoA+Cep8FVZkvYDTiD9vy+H7prQiHgFuCoipkXEBaTC%0A15nFdapiVTEp2AX4GanWdAPgbEnDqpYP6DkmQKNW4WXgVkmDgNcBRwMLI2JxyxO6Bj3FJCKW5XPs%0AMuC+vOpZwA2SHs6FsEqfw/pTpS4+FTQCGAMcCwyW9K7Ce18CjpU0OM/PAWaRDvbKWcWJNxoHSEQ8%0AT6oe3QMYl9+v2smqx3jkA18AEfFN0j3c9+X3KtnobxUn3ebq3G2BZyPi2RYnb22sMiaw4js0Btgo%0AIv6U33t9SWldSf7uNI7hh4GTI2J3YFtJB+V1BgBExHOFTecA/134FV8lq4pJF0BEXB8Rl0TEo8B/%0AAQuALctKbLM1xaTwo2MkqefUR4AfAz8BRubCStX0GJN8fGwA7CTpWOCLpNuGt+Qfve14m71vRISn%0AwgTsSrq1MSzPjyZ9eY4htQzvKKz7A+BHpIZZ7wJ+CXSVnYdC+jqAwfn1psAO+fWzwEH5dRfdPQUL%0AOBc4NeftmArk4TXFI6e9K7+eQrp43E9qVDqg7HysRTw6C+sfCJyaX58LHFJ2HtYyJo2/04DpwCTg%0A5vz9Kv04AT4L3ANcCUxseu+jwBOFeeVjZXB+73fA58rOwzrERE3bHUiqRRlYdh7WNiZ52aeAMfn1%0ATsApxWOoTWIyjPTD8NekHySjgOXAqLLzUOr/r+wEVGXKJ52LSY1DrwRuaHp/K+DfSY38GsuGAt8G%0AbgAeBQ7Oy9WqdK8mP2t74m0UUP4NmE8qnIxsg3h8umn58HwhfBb4SNlxWMd4NE5a3wEezCetS4AN%0AS87DWsWk8J06JZ9sZ1QlJqQC7C3A1qRa0O8D72xa5z7gjML8QNLt2xuBncvOw7rEpLD8LaRGmDOB%0AA8vOx1rG5Mwetq3ED5C1jMlxhe/VuKZ1ds1/S7+WlPZ/LDsBVZlIJdzbCvMzgM/R/Ut3AOlWwY2F%0AdRon3/Flp78pL2t94s3L3gzcBOzSnMc2iUcX6ZbUR5v21dHf6e3reJCqc28Cfg7sWHY81jUmefmn%0AgG+WHZPi/w74YCMvpML5SaTaqW0L62wPPEd6VPUkYGPyr/TCdqVePHoRk/cAZ5WZ9j6IyWeBLVe3%0Az3aJCbnmiorUYFVhWq/bnEiaWJgN4PnCslOBqaSnDIiIJaQakgck3SFpBulAISKeyvsr7f5g05Mp%0AE0gn/8eBc0i/vvds6mfiSOAzkiZLOlHS6yLid5Ea/N2X7/t2RD5iWpSH3sTjDtJJ7OmI+EHeX+Me%0Ae8vbzvQyHicBQ4BjI+LgSE9YqNXxgF7H5E6lfhumR8SJeX+ded2WxkTSacCFkg7Mi+4D/ipph/w/%0AvYlUuN2tsU1EPEzK84OkqvkXI7XNajxpEa2OR/7sXh0nOSa/iIgv5/2Vct7qg5iMiIiVHoVuw5jM%0AALbJ71WuMW9Z1svCiaQpkm4GrlTqmW9XYG5+e2R+0uN/SB38fLSw6U7AocAg4JyI+ENxv1HSs+l9%0AcJAPj4hnCvvriIjlrbqA9FE8zs55WiFSg7KW66ML4byIeCLvr3EhbNkFvY9i8uWI+GNhnx2tPkaU%0Aetp9gFRA/BNwnKQjgNmkhodvA8jpnEV6VBhJoyRdDtxNqhk9u7jfMo71PjxOijFRG8fknFamuyf9%0AdS2x9bBwotQHxqWke4HvI7VUPzj/InoaeC+p4RLAN4H3Stokz+8FfDsido+I25p+Hbdcfx3kLb4I%0AOh4VuxD2V0zKqMECNgfOi4hPRMRlpFtqO0d6/PxhYIJSD8OQHuPeNxei5gBfioj3R8QspS7GS/t+%0A9WNMWl7LgGMCFTt3VdK63g9q14nUMvrAwvwHgP/Mr8cB1wNHkBtYkbqrHtPDfkpvEQ4cBHygMP9h%0A0hce4GOkxnvT8vxOwG/obmy5WTEvlNe2xPGoUDzqEpPG/4/0dMTGheUnAxfk12OBo8i32XI+zqep%0AcSUlt1lyTByT9XGq4jP6fUrSkEidQTWqMOdJ+mVhlb8DyyUNjoinJU0nPV73XklbkVqzv9C83yix%0Ae+GcjwBuJbX0btic7g67biZVGZ4vaQHpgL+TdOFbHhGz8r5aWtXueFQrHvkzaxGTQhwo/J0PzC++%0AR05rpH5LrpAUwEdIv3zPiNQmYIUop82SY+KYrNdqXThRuvffJelrEbGocHAsKxwYbwX+HqkHSCLi%0AZkm3A4cAsyL1Blu6Ohzkjke14gH1iEmuElfxf5cLeSvmC/GYShrrB0k7R8T9EXGlpKsjt1Fq3rbV%0AHBPHxGra5kTdvTb+mnRvb6XRUAsHxqbAzyR1SfpcPjiWRMS1jS+TSn4KR01PaaipW/mmg/zOvM7O%0A+b0rgeMj4tiIWNK8bSs4HtWKR05PLWLSiEWkMVcmS/pE/uW60oVM0kjSkAALJP2YNJp4o9Hi0hxb%0A9bRtKzgmjol1q2XhpFHajoi7SFVpRyqPF1OUS/dvIHUp/FvS/c6Hm9eL8p7CqcVB7nhUKx5Qn5jk%0AWAyW9HHgKlLbnvMl7QYrPdI9nFTNfg1wZ0QcEBH/V/gVHMVCZ6s5Jo6JFUQFGr705UTqvGcMaQCl%0A3UiD2d1ObojYtO6mpJ4rfwi8sey0ryI/g4GPk77wM0jdse/WyGthvXE5L3+g0Itt2ZPjUa14tHtM%0AaGoISWqzcznwUJ4fApyd8za8uA1pEMWvAkOL25edJ8fEMfG08tT2NSeSLpR0Rn49OtI35SVSyfXt%0AEfECaVCowyWNKWzXERH/AHaPiI9ExCMqDCBXhuYq/lwF+B3gxIjYDTiANLrrOyQNj4gobLMxqTfF%0A3SLiu4XtW8rxqFY88ufWJiaRa5okTZS0UaRfotcB4yVtEanB4j2kYeinFreJiAcj4vSIWKDuzuDK%0AqoVzTHBMbDXKLh31diI9bvYCqYe964D98vK9gSvofnTz56ReOBuDwzUPgFWJ0npOy0TSKK6QDuaX%0AgS3y/DuAi4D3rWb7Mh8XdDwqFI86xIT0CPaZ+fWknIfbSSPqNsYguRS4NL8eSno8dTqweQ/7K328%0AEsfEMfG0+qmta05yifUu0mOa5wI/BQ4DiNQA6W/AQZIGkjrKOYI0zDaRv0UNUW5p/cz8epKk60jD%0AgF8jadeIuIU0QNeX8iZ3kh5Z21/S5j3sr+U9PhY+2/FYeX+lxSN/ftvHhDRq7omShgEnAjdHxD6k%0A9gpflzQIOA94s6TdI2IBcAfw44h4tnlnzflqNcfEMbHXoOzSUW8mujv1GUmqfjuUVO1+WF7+VtKX%0A6pN5flzZae4hD43S+jDSyLNH5eUzSBe+QaSGVjNJ1YYAuwD7lJ12x6Pa8ahDTOhum3A9MD2/fjPp%0ANsFFpKEBTs7LzwLuKDvNjolj4qkPYlJ2Anqdge4D5ax8wdib1Er6TcDXSF0j71BYv/Tqwx7SXqeD%0A3PGo2NTmMWlcNDYh3U4bDxxPGrcH0ojH80gNkIcC25SdZsfEMfHU+6nxJasFSU+ThtHeiFTtdndE%0AnF5qolYjV/mH0ngLTwI7AO8GRkfEWZI+BXwd2I40PsuWEfFoeSleO45H9bRbTKC7Ay5JXyG18bmC%0AVHs1HTga2BX4TEQ8ktcvdoJXeY5J9bRjTOqmFoWTwoHyQdLAUG+UNDDy8NON90tOZo/qeJA7HtXT%0AzjEpkvQoqUOsv5AuHhdExDfKTdW6cUyqpy4xqYO2bhDbkL9MHRHxH8Czkg6JiMXKo1ZW+csU3Y/U%0AnUFqTLYL6Z7nb4A5EbFv40KY16v8hdDxqJ52jgm86rHu04A9I+JcYHLjIqg27HnTMamedo9JndSi%0AcAIrvlTDgfnAE3nZsna4eNT4IHc8KqSdY1K4aFwP/FXSoRHxYuGi0ZZPSDgm1dPOMamT2hROsinA%0A7/PUNup6kON4VFFbxgRWumg8npfV4aLhmFRP28akLuo2KvGMiLi97ESsi1Ud5OWmqtccj+pp25hk%0AdbxoOCbV0+4xaXu1aBBbF5L2AfYhPZJXhwthW3M8qqddGiCvTxwT6w8unFSID/JqcTzMzMrhwomZ%0AmZlVSt0axJqZmVmbc+HEzMzMKsWFEzPrF5KWSXpQ0h8l/V7SSYU+ZFa1zXhJH25VGs2smlw4MbP+%0AsjAidoyI7YCpwDtJg6qtznjAhROz9ZwbxJpZv5A0LyKGFea3Io3sPIo0Yu01wAb57eMj4h5J9wKT%0ASQMvXg18GziPNELsIOC7EXFpyzJhZqVw4cTM+kVz4SQvexHYFpgLLI+IVyRNBK6NiCmS9gZOjoh3%0A5/WPBsZExFckDQLuBg6NiCdbmhkza6m69RBrZtWm/HcAcLGkHYFlwKRVrL8/sIOkQ/L8hsBEUs2K%0AmdWUCydm1hL5ts4y4HlS25PngDeR2r69sqrNgM9ExE0tSaSZVYIbxJpZv5M0GpgOXJx73d0QmJWH%0AoP8Y0BjpeS4wvLDpTcCxkgbk/UyStAFmVmuuOTGz/jJE0oOkWzhLSQ1gL8zvXQL8VNJhwK9IAywC%0APAQslfR74CrgW6QneO6XJGA2cHCrMmBm5XCDWDMzM6sU39YxMzOzSnHhxMzMzCrFhRMzMzOrFBdO%0AzMzMrFJcODEzM7NKceHEzMzMKsWFEzMzM6uU/wdpU7Jw8/SP+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AeYAAAEtCAYAAADdvMO4AAAABHNCSVQICAgIfAhkiAAAAAlwSFlzAAALEgAACxIB0t1+/AAAADh0RVh0U29mdHdhcmUAbWF0cGxvdGxpYiB2ZXJzaW9uMy4xLjEsIGh0dHA6Ly9tYXRwbG90bGliLm9yZy8QZhcZAAAgAElEQVR4nOzdd3hVRf748ffcktz03kgCAaQbCBCQLio2RFFcBXURG66K+1MU+1dlbWtbyyrrgqurrgp2VIqNIiAgEgi9Q4BAQnq/yW3z++Pc3EI6pMK8nifPaXNO5rJuPnfmzHxGSClRFEVRFKV90LV1BRRFURRFcVOBWVEURVHaERWYFUVRFKUdUYFZURRFUdoRFZgVRVEUpR1RgVlRFEVR2hFDW1cAIDIyUiYlJbV1NRRFURSl1aSlpeVJKaNOPt8uAnNSUhIbN25s62ooiqIoSqsRQhyu7bzqylYURVGUdkQFZkVRFEVpR1RgVhRFUZR2pF28Y66N1WolMzOTysrKtq5KqzKZTCQkJGA0Gtu6KoqiKEobaLeBOTMzk6CgIJKSkhBCtHV1WoWUkvz8fDIzM+natWtbV0dRFEVpA+22K7uyspKIiIizJigDCCGIiIg463oJFEVRFLd2G5iBsyooVzsbP7OiKIri1q4Dc3vwzTffIIRg9+7dXudff/11TCYTxcXFrnMrV64kJCSEgQMH0qdPH/72t7+5zk+YMKFV660oiqK0U1KCw1HnZRWYGzB//nxGjRrFggULapwfMmQI33zzjdf50aNHs3nzZjZu3MjHH39MWlpaa1ZXURRFae+KDsNzNRJ+uajAXI+ysjJ+++033nvvPa/AfODAAcrKynjuueeYP39+rfcGBAQwePBgDhw40FrVVRRFUTqCkixw2Oq83G5HZXv62/c72Hm8pFmf2bdTME9f2a/eMgsXLuSyyy6jZ8+ehIeHs2nTJgYNGsT8+fO54YYbGD16NHv27CEnJ4fo6Give/Pz81m/fj1PPvkkubm5zVp3RVEUpYMqOgq7F9VbRLWY6zF//nymTJkCwJQpU1yt4wULFjBlyhR0Oh2TJk3iiy++cN2zevVqBg4cyCWXXMKjjz5Kv371B39FURTlLPJ2Kqx7u94iHaLF3FDLtiXk5+ezfPlytm/fjhACu92OEII///nP7Nu3j4svvhgAi8VCt27dmDFjBqC9Y160qP5vQ4qiKMpZqKIAbA1Ph1Ut5jp8+eWX3HzzzRw+fJiMjAyOHj1K165duf/++5k9ezYZGRlkZGRw/Phxjh07xuHDtS4SoiiKoiiQmQav9XEfxyTXWVQF5jrMnz+fa665xuvctddeS0ZGRo3z11xzTY1R2ydbtmwZCQkJrp9169Y1e50VRVGUdur4Jq21fN7d8NABuP2nOosKKWUr1qx2qamp8uT1mHft2kWfPn3quOPMdjZ/dkVRlDPSz0/B2rfhyVzQ6QEQQqRJKVNPLtoh3jEriqIoSoe1/Sv47U1t3xmU66O6shVFURSlpUgJ3/2/Jt2iArOiKIqitJSKArCUafvdxjbqFtWVrSiKoigtpSRT206cA/0mNeoW1WJWFEVRlOZkNYPDru2XHNe20X3Ax79Rt6vArCiKoijNxW6D52NhySwoz4esrdr54PhGP0IF5noIIZg6darr2GazERUV5VrC8cSJE0yYMIEBAwbQt29fxo8fD0BGRgZ+fn6kpKS4fubOneva9/HxITk5mZSUFB599NE2+WyKoihKC8jcoG03vg9f3gorX9COA6Lrvuck6h1zPQICAti+fTtmsxk/Pz9+/vln4uPd33qeeuopLr74Yu677z4Atm7d6rrWvXt30tPTvZ73l7/8BYCkpCRWrFhBZGRkK3wKRVEUpdXs80gccuhXbZt4Huga3w5WLeYGXH755SxevBjAtapUtaysLBISElzH/fv3b/X6KYqiKO3EsTTY/AmEdnGfS74ObvqySY/pGC3mpY9C9rbmfWZsMlz+YoPFpkyZwjPPPMOECRPYunUrt912G6tXrwZgxowZTJ48mbfffptx48Zx66230qlTJ0BbszklJQWAkSNHMmfOnOatv6IoitJ+LHsGVv9D27/4GS3TF2itZVNwkx7VMQJzG+rfvz8ZGRnMnz/f9Q652qWXXsrBgwf54YcfWLp0KQMHDmT79u1A7V3ZiqIoyhnqj/fAJwi6joGUP2vnfp8HA6fWf18tGgzMQggTsArwdZb/Ukr5tBDiA+B8oNhZ9BYpZboQQgBvAuOBCuf5TU2umadGtGxb0lVXXcWsWbNYuXIl+fn5XtfCw8O58cYbufHGG5kwYQKrVq1i8ODBbVRTRVEUpdXZrVBZBGMfg7HOAb0j74MR/w+EaPLjGtNirgIulFKWCSGMwBohxFLntYeklCd3nl8O9HD+nAe849x2WLfddhshISEkJyezcuVK1/nly5czbNgw/P39KS0t5cCBA3Tu3LntKqooiqK0vooCbesf4X3+FIIyNCIwS235KWc+MYzOn/qWpJoIfOS8b70QIlQIESelzDqlGrYDCQkJrpHXntLS0rj33nsxGAw4HA7uuOMOhgwZQkZGRutXUlEURWkbubu0bVjXZnlco5Z9FELogTTgHGCOlPIRZ1f2cLQW9TLgUSlllRBiEfCilHKN895lwCNSyo0nPfNO4E6Azp07Dz58+LDX7zyblz48mz+7oihKh/PtvbD9a3hwF5hCGn1bXcs+Nmq6lJTSLqVMARKAoUKIc4HHgN7AECAceKT6d9X2iFqeOU9KmSqlTI2Kimrkx1AURVGUdiR7G6R/AolDmhSU69OkecxSyiJgJXCZlDJLaqqA/wJDncUygUSP2xKA481QV0VRFEVpX9b9C6TjlEZf16XBwCyEiBJChDr3/YBxwG4hRJzznACuBrY7b/kOuFlohgHFHfn9sqIoiqLUkL0NjvwOe5dCp0GQ/Kdme3RjRmXHAR863zPrgM+llIuEEMuFEFFoXdfpwF3O8kvQpkrtR5sudWuz1VZRFEVR2lppNvx7lPvYv3nTKzdmVPZWYGAt5y+so7wEZpx+1RRFURSlHfr1Ze/ji//WrI9Xmb8URVEUpSmsFe79J/NAb2zWx6vAXIf8/HwuuugiALKzs9Hr9VSPHt+7dy8VFe7/YZ555hm+/vprALZt20ZycjIA06dPZ8YM1XmgKIpyRrFbtO0dy5s9KIMKzHWKiIhw5bqePXs2gYGBzJo1C4DAwECvsk899RRPPfUUNpuNyMhIlSNbURTlTJO1BTZ/DJe9BIWHoev5kNAy6ZfVso+KoijKmaeqFH54HLK3N1zW04dXwnd/rXn+y9tgwzwoPKT9hDdPlq/adIgW80sbXmJ3we5mfWbv8N48MvSRhgsqiqIoHc+Xt8O+H2H9nPrfA0sJe3+EHpeATgeHVmk/V73lXc7op22PrIeKfAjv3mJVVy1mRVEU5cyz70f3fs6uusvt+AbmT9Zaw56WPwfFmdr+4XXavGWA7V9p29hzm6+uJ+kQLWbVslUURVFOWVWJ93HGGgjtrP1YyrVzmRvAcae7zKpXtJ971sO2z93nc3Zq24CWSyXdIQKzoiiKojRoxQuw4V0Y/aB23Pdq2LkQzIUw5zw491oI7wZf3a5dn7ZISxYCcGwTWEprPvPT60HvC90ugNw9UOrMMO0b3GIfQ3Vln4KKigoSEhJcP6+99lpbV0lRFOXsU5YDDru277BrQdlcoLV0AbpfoG03zIPc3bDieXdQBvhwAqx4TtsvPATLnqn5O4qOQP4+iO7rDsrQbAtW1Ea1mBth9uzZXscOh6PWcgaDgaKiolaokaIoylnuyO/w/iVw1dtQnqsl/TAXaNcqi8DgB52Ha8eHVjXumX/8R9sa/b2TiIA2+CvxPDj6u3bsG3T6n6EOKjAriqIoHYutCj66StsvPASr/+G+ZgrVAnNC6qm3amfu0LYve0yJqiyGm7+D52O0Y53+1J7dCCowK4qiKB1LYQbYKrX9oqPe15JGwe5F0P1CMPjWfr8xAKzl7mOdQVu6sXr5Rv/wmvdYysFogivf1KZYtSAVmBVFUZSOpeCge7+6a3n6ci3AGv0hbgCM+Ks2dzmqD+SeNF0qNFF75www9RuISQaHTWth+/jX/H1dRsEYLfMjg29p9o9zMhWYFUVRlI7lyHrQGbUWbtFh8A2B2AGgd4a08x92l734b9rIak8BUVpgHnyr1rJuyK2Lm6/ujaACs6IoitKxlOVAYAyUOBOAdD7PHZRPFhTr3jeYtC5wc6F23KnGisbe7t8GFQWnX98mUtOlFEVRlI6lsgj8wtzH/SbVXTbQIzBP+QQ6DYKEIdpx52H1/57QztAp5dTreYpUYK5HRkYG557rnXZt9uzZvPrqq6xfv57zzjuPlJQU+vTp4zWlauHChfTv35/evXuTnJzMwoULW7nmiqIoZyCbRUuTWZoFfqHQewL0ugIGTKn7noBI9/454+DOFXDpC9qSjVG9Wr7Op0B1ZZ+iadOm8fnnnzNgwADsdjt79uwBYMuWLcyaNYuff/6Zrl27cujQIS6++GK6detG//7927jWiqIoHdjX07VMXgDnPwoXPNbwPbVNa/Lxb7ElG5uDajGfopycHOLi4gDQ6/X07dsXgFdffZXHH3+crl21+W9du3blscce45VXXmmzuiqKonR4VrM7KCNg7KONv3fonXDJ8y1SrZbQIVrM2S+8QNWu5l320bdPb2Iff/yU7585cya9evVi7NixXHbZZUybNg2TycSOHTuYNWuWV9nU1FTmzJlzulVWFEU5ex3b5N6/7r8gROPvHd+xGkaqxVwPUcf/8EIInnrqKTZu3Mgll1zCp59+ymWXXQaAlLLGfbWdUxRFUZzKcuHw2vrLVDkXmJi+HPpd0/J1akMdosV8Oi3b0xEREUFhYaHXuYKCAlc3dffu3bn77ruZPn06UVFR5Ofn069fPzZu3Oj1PnnTpk2urm5FURTFQ2UJvHqOtv90Ud0tYUuZtvUJbJ16tSHVYq5HYGAgcXFxLFu2DNCC8g8//MCoUaNYvHgx0pmWbd++fej1ekJDQ5k1axZ///vfycjIALSR3S+88AIPPvhgW30MRVGU9mv1q+796lbxsTTY9qV3uepFJYy1ZOY6wzTYYhZCmIBVgK+z/JdSyqeFEF2BBUA4sAmYKqW0CCF8gY+AwUA+MFlKmdFC9W9xH330ETNmzHAF1qeffpru3bvzxBNPMHPmTPz9/TEYDHzyySfo9XpSUlJ46aWXuPLKK7FarRiNRl5++WVSUlp/LpyiKEq7d3yze3/ZM3DFq/CuMxtXv0mgc7YfLc7c1j4BrVu/NtCYruwq4EIpZZkQwgisEUIsBR4AXpdSLhBC/Bu4HXjHuS2UUp4jhJgCvARMbqH6t7i+ffuyYsWKGucXLFhQ5z2TJk1i0qR6JrwriqIomupWMsAf78LAm9zHn0+FCW9AYJQ7MJ8FLeYGu7Klxtm5j9H5I4ELgeq+hg+Bq537E53HOK9fJNTIJ0VRFKU2VrOWXrPa/mXubF27F8GvL2n75kItpWZdK0adQRr1jlkIoRdCpAM5wM/AAaBISmlzFskE4p378cBRAOf1YiCilmfeKYTYKITYmJube3qfQlEURemYrBUQ3Ml9vPxZKMt2H2/+H+Tt03JW+0c2bZpUO1VQbmHGJ5vqvN6owCyltEspU4AEYCjQp7Zizm1t/2o1Fq+UUs6TUqZKKVOjoqIaUw1FURTlTGM1e+ezPpmtEt5Ohfz9ta+T3AFlFlaweFtWndebNCpbSlkErASGAaFCiOp31AnA8erfCSQCOK+HAK2/PIeiKIrSvtmtUJ4LwXGQcpP3teH3whMn3MeZG7wXrujAjhdV1nu9wcAshIgSQoQ69/2AccAuYAXwJ2exacC3zv3vnMc4ry+X1fOKFEVRFKXabuc6x3uWwtX/0oJxtaA4MJrgwifd53yDWrd+LSSr2Fzv9ca0mOOAFUKIrcAfwM9SykXAI8ADQoj9aO+Q33OWfw+IcJ5/AGhCQlNFURTlrFE90nrC69r20uchYai2X72O8sj73OXPmMBciY+h7vDb4HQpKeVWoMZq0lLKg2jvm08+Xwlc17Rqtl8nTpxg5syZrF+/nrCwMHx8fHj44YcJCwvj1VdfZdGiRV7lx44dS1ZWFr6+vlgsFsaNG8dzzz1HaGhoG30CRVGUdqiq1L0oRdcx7vN6H23r5/ybqTeCKVRbg/kMyfqVWVhBpxAT++q4rjJ/1UNKydVXX82YMWM4ePAgaWlpLFiwgMzMzHrv++STT9i6dStbt27F19eXiRMntlKNFUVROoiN78O+n7Suas+kIec682CHdXWfC03UtmdAi9lqd7DlaDE9Yur+LCow12P58uX4+Phw1113uc516dKFv/71r42638fHh5dffpkjR46wZcuWlqqmoihKx1N4WBvMNcZ7NT5Sb4eHD0FEd/e56nnOZ0Bgvv3DjRwrMnN9amKdZTrEIharP99L3tGyhgs2QWRiIKOv71lvmR07djBo0KDT+j16vZ4BAwawe/duBgwYcFrPUhRFOWOUZtc+TUqImtOi/JzHHTwwSylZtTeXMH8jF/eNqbOcajE3wYwZMxgwYABDhgxp0n1qULqiKIqHVa/AnsXgsDaufPU0KVtVy9WpFeSVWQC476Ie9ZbrEC3mhlq2LaVfv3589dVXruM5c+aQl5dHampqo59ht9vZtm0bffrUlpNFURTlDGathK0LYNA0rSVcWQIlx2D5c9r15EaOE64OzOaOnRLjcL42Cr1LRP0LcagWcz0uvPBCKisreeedd1znKioqGn2/1WrlscceIzEx0Wt9ZkVRlLPCiufg+/u0+cqFGfBiIvxrmHbtzl/h/Eca95zBt0DcABh8a0vVtFVUZ/s6J7r+0eUdosXcVoQQLFy4kJkzZ/Lyyy8TFRVFQEAAL72kJVVftmwZCQkJrvJffPEFADfddBO+vr5UVVUxbtw4vv3221qfryiKckYrdea8tpTB7iXe1zo1YSnc4Dj4y6rmq1cbWbs/n2HdwkkMr3+FLBWYGxAXF1fnEo9mc83sLStXrmzhGimKonQQ0uHerv8XBETBTV+A0LdtvVqZ2WJnyrvr2XOilIcu7dVgeRWYFUVRlJax3TlGZ+Hd2nbKp9CpRr6qM97S7VlsOVoEwPDuNRZbrEG9Y1YURVGaX/6Bmue6XdD69WgHNhzSBq395+ZUBiY2nAVSBWZFURSl+e37WdtGOmfV6H3Ap/53q2eqDYcKuKh3NOP6xiAasZ606spWFEVRmt/+XyCiB9z7B5Qc9067eRYprbRyMK+cawcnNFzYSQVmRVEUpfnl7YHE87T94E5tW5c2dKJEW3s5Icyv0feormxFUZSOpjwP3hwA6Z+2dU1qV3oCio5ASN35oFubraASuzPz1sksmaU4Km3N/ju3Hyvmu/TjAMQEmxp9n2oxN+D555/n008/Ra/Xo9PpmDt3Lo888ghZWVmYTCYCAwN5//33+fDDD7Hb7a45zocPH+aCCy5g06ZNaslHRVGaz67vYcM8LWHHwrsh5ca2rlFNe3/Qtr3Gt209PGS//AcA8c+OJPf9bZjOCcNeVIUhyo/iJYfw6x9JxI3Nm6FxwltrAAj0NZDSiEFf1VRgrse6detYtGgRmzZtwtfXl7y8PCwW7RvXJ598QmpqKvPmzeOhhx7is88+Y+DAgdxyyy306dOH++67j2effVYFZUVRms/G/8Ki+93Het+2q0t9stLBNxjiB7d1TQDv9QqOPfkbAJZDJV5lzFvzkFMkQtfw4Ky6mC12/Hz0fPbHEeJD3QPdjHqBydj4uduqK7seWVlZREZG4uur/ccfGRlJp07e70rGjBnD/v378fPz47XXXuOee+5h6dKllJaWctNNN7VFtRVFOdNUlcFvb8KPj7vPdRkF9iqwN38X7CnZ/AnMPR/2LIXj6VoKTV37CDGyyt6octbjp76K4U87sun79A+89vNeHvlqG39+73fXtV6xTVsVq0O0mFd8MI+cwweb9ZnRXbpxwS131lvmkksu4ZlnnqFnz56MGzeOyZMnc/7553uV+f7770lOTgZg/PjxvPfee9x8882sWbOmWeurKMpZbP07Wt5p0JZKnLUH1v8bDq+BymIIaDhphZfiTLBbIbxr89TPWgnf3qPtz5+ibYff2zzPPgWOCis6f6Pr2JJZ6nXdEOWHLVfL3Bh6tbbuc9HCAzjM3l9ypNWBMDb85cJssXPn/9IA+OeyfV7XUhJDeeuGpi0f3CECc1sJDAwkLS2N1atXs2LFCiZPnsyLL74IaPmw/fz8SEpK4q233nLdM2PGDMxmM716NZx2TVEUpVZSwpzzICgGrvsQijLc12zaKF/CumjbV7rBPb9DdO+az9n/CyQMAVOI97Nf76ftzy5unvqmfaBt41Ph2EZtv40yfFUdLiH3nS34dgvBUWEj8PwEpEVrMZv6hKPz1aPzN1LmDMz+KdHYCrR/0+pyns+JuKUffr3Da/4iD88u3lnntclDEokKatorhw4RmBtq2bYkvV7P2LFjGTt2LMnJyXz44YeA+x3zyXQ6Hbp20n2jKEoHdXyzNt0obw98//+gLNd9rTrgdRnhPvfbm3DNO97PMBfCx9dCZC+4d4P7/NtNW0++UVa/Cl3Ph6kL4Zkw73q2Iml1kPvOFgCqDmpfOgo/2+O6HvHnPgi9jpJlR7TjaX3RmQyuVrG0aLm9HZU2ct/dBoA1qwx7cRU+8YH4JNTskrY7JJ/+fsTr3O2jurJ8dw6H8sqJCPBp8ufoEIG5rezZswedTkePHtqi1unp6XTp0oXt27e3cc0URTmjVa/KFNQJcnZDwQEYeR8kDoPOzmUTPVvBxzfDmykwfTn4O1t3Vc73pXnuwARA/r6a958OuxXKc7UvCjodDP0LHEuDsGbqJm+E0l8zEX56ir7eX285odcCcNCYBPz6RWCM1ZKeCB9tYFbBZ3vwS4miZPkRsGlBuuTHw677E14cXeOZCzcfA2BoUjgvXpvMC0t2c8uIJBZt1aZJxYU0fv5yNdW0q0dZWRnTpk2jb9++9O/fn507dzJ79uy2rpaiKB3d+5fBv0bUfb3MGZgjumvToqQDwpKg93h34AX4s3ORiNxdUHgIDv3qvmatufodDo9BUEKndWsf/UPbnqoKLQ80AZHadvzLMH1Zqw78Kl56yBWUA0d0Iv65kYRM6IZf/8haywujzhWUAXQe75Fz39lC2apjdd5rK6xEWh2u43dXH6Rfp2AW3DmMblGB/GdaKonh/gzvpr337x7d9IxnqsVcj8GDB7N27doa5+tb2rG621tRFKVOR9Z5H+fth5B40BlBb9BawL7BEHEOZKzWygRE1XxOp5MGFX1xizaFqvd4sFbULO8ZrM2F8O9RcGI73PoDdBl+ap+l3NnN7l97IGtp0ur+shF2XU8CBscAEDQqHnt5NOateQ0+o7rFDGA5og0UC76ws+ten67BWA6XUnWwmNx5Wwm6qDMhF3fhWJGZ3dmlTB/dFd1J06xevLY//++iHvj7ND3MNviVRgiRKIRYIYTYJYTYIYS4z3l+thDimBAi3fkz3uOex4QQ+4UQe4QQlza5VoqiKGcDuw0yfoO3B8PzsfDRVWCpgJ3fQo9LtIUfqoV3q3m/oZZBRate1raeQXj715C9rWYr+oTztZzlFKcJFRyEX7WkSrV+cWgF9lIrAGHX9nAF5Wr6ACMRt/YjdGJ3Im8/t85nCIPO63rwZUleLergCzqDQ5I7bysAjhILlVY718zR5kR3jwqs8UyTUU+3Ws43RmP6GmzAg1LKPsAwYIYQoq/z2utSyhTnzxIA57UpQD/gMuBfQpxlq2IriqI0hrkQ9v/sPj78G+xZok2BGnwLSI+u55h+Ne+vLcHI8c3adCibRxD+8latdVzdih7zsPc9lvK665izG1b8vfbu7hUvwK7vtH3/+kcutwTpkBR8sRcAXXDtg6z8eoUTOLwTph5h9T7L1CMM355amaDzvRecMPUMw7eHO1mU8NGxZl8eOaVV3HvBOVyX2rypRxtsY0sps4As536pEGIXEF/PLROBBVLKKuCQEGI/MBRYV889iqIoZwdzoXs//WNY87r39d/ngjEAuozUknQc/R3G/a32Z+nqaPOsfRuiapmyWR2Yo/toXc8Vzm7e+gLz4ge0LwxH10O3sXDe3TB3NFz0FOx0BmW/MAjtXPczWoglsxTLIW30tT6w6aOfTxY5rS+yyu5amtHUO5yqA0UAREztS9F3B6jYeAJpc1BQoWWBnDwkEf1pZAurTZM6v4UQScBA4HdgJHCvEOJmYCNaq7oQLWiv97gtk/oDuaIoytlj25fu/V9mg9Ef/vw1HFgGv/0TMjdoWb10OjAFw131JCvyXNt34r/cST7SP4WqYgjtAkXuUcUUayOICYxxB2WoPzD7Bmvbgyu1n5LjkLcXPvuzdn7IdLji1QY+9OmzFVWSO28b+mAfbfBWTABla7TPo/M3YIhs+ujnkwm9DuHv7kiOvMXdS6Hz0RP+p55U7StC2iSlzkUvgk3GGs85XY0eNieECAS+Au6XUpYA7wDdgRS0FvU/qovWcnuNPhAhxJ1CiI1CiI25ubm13KIoinIGOrjS+/jca7WBVxf+H0x4TTvn41/jtgYN9EgBXOVMHDJwqneZTOd85pNb01X1JBo5+f3zhnnexxfX0ZpvZuZtedgLKrFklFC1r8gVlAHinhyGzrd13pgKow5pc1Baqb3bDjQ1fXCXlBJbUVWd1xsVmIUQRrSg/ImU8mvng09IKe1SSgfwLlp3NWgtZM8O9wTgeC0VmyelTJVSpkZFtc2gAUVRlFa1ZynsXgSDpuFqw3gO6ursHBndd2LTnutXx/vTAZPdzwTY95NW1t8jhad/JBRk1H6/pUJ7Z20KrXvBDJ+mTwc6JR7NO2HUYYjyw6dzEOE39XZ1PbcKvSC/uJI3ftHmg59KN7a9oJLsFzfUeb0xo7IF8B6wS0r5msf5OI9i1wDVWTe+A6YIIXyFEF2BHkDdNWjHhBBMner+xmmz2YiKimLChAmuc0uXLiU1NZU+ffrQu3dvZs2aBcDs2bOJj13DTO8AACAASURBVI8nJSWFHj16MGnSJHburDttm6IoZ7i1b7vzSId3A4Nzfd5zr3WXiegOjx6BlCYsgPPIYbhnfc3zPS7R3vuOmuk+d3yzlglMCHcXdVQvd9IRTwWHYMt8rcU8cQ48keV9PfV2uGZezftaiL3Y3cKMmZVK7IOpRN+Tgn9y6zbshFHH9iNFp/UMSwOLZTSmDT4SmApsE0KkO889DtwghEhB+x6TAfwFQEq5QwjxObATbUT3DCll45b2aGcCAgLYvn07ZrMZPz8/fv75Z+Lj3a/Lt2/fzr333svixYvp3bs3NpuNefPc/6HOnDnTFag/++wzLrzwQrZt24bqIVCUs9Bad0597Ba4ZRHs/dGd87paUzNy+dWxtGyQs+3U81J4YDe85sylHallMmTmdi1xyQ+Pw5ZPYdNHMOhm9/3/THHvB0TVHGg24TVaU3XXr6lfBPo6RmC3BqkTDHI0LXlK1eESyjdkE3xJFyo2nfDKJlabxozKXkPt742X1HPP88DzDT27I7j88stZvHgxf/rTn5g/fz433HADq1drE/5ffvllnnjiCXr31v6DNxgM3HPPPbU+Z/LkySxevJhPP/2U++67r9XqryhKO+EX6s7oFZcCCanaT7MSuPp8jR7vqX09cjxH9tS21V8AqjN0ffdX78DsybdpyxaeKumQFP+QgT7QiKPShrQ4CDo/AUe5lap9hfgPiib8+rZdIKjCpMMHgR9QS261GuzlVlf+7oq0E67zusC6B411iMxfRd8fwHK8nlGDp8CnUwChV3ZvsNyUKVN45plnmDBhAlu3buW2225zBebt27fz4IMPNvp3Dho0iN27d59ynRVF6cDKTsCQO+CCJ1p+zu/5j8KAKe5jz/fA3cZ6l+1xKWz+2PvcyXOWqwOz3kdr7feeQHORzt8lLXZy5qRjy/EOd9JipzztBDpfPUFjm3e+8KnY5gODgWfxxxRQe3A178jDml2BNbcCc7r34GZ9mC+BI+Ix9QqDJ2v/HR0iMLel/v37k5GRwfz58xk/fnzDN9RDnk4+WkVR2q8TO8Fh1eYd18ZWpc1fDoxt2aBsMGmJRcbMAr1H0PAcHBXX3/uevlfBOeMgz/meuTgTFs30LmNyvo9+4gRkpUNULUtMngIpJXnvbsNyvAxZWfsbz/INWi9DxNS+GKNPYbR6M/tsdzaD8WMYBiiXSJsD6ZBU7inE79wIcED+/3bVuC/i5r7oAo34xAe6FtOoS4cIzI1p2bakq666ilmzZrFy5Ury8/Nd5/v160daWhoDBtTxf8aTbN68udalIhVF6cCkhHecI59nF4O1ErZ9rg3gqn4vm/6ptg1o4XzSt/8Euxd7B+VqscnQ/aLa7wvvDkc3wOrXYJlz+lNgjPa8rK3e3d7xg2p/xilwlFtdyzOC1r0bMCQWny7BmLqHUHmgmPwPdgCgD2namsYtIaekkm02Kw5M6JxveE+8sQmH2YajXJs+ZUzwTsMZeH4CAYOiMcY0fvR6hwjMbe22224jJCSE5ORkrwUsHnroISZNmsSoUaPo2bMnDoeDN954gwceeKDGM7766it++ukn/vGPf9S4pihKB7b3R/f+7BAw+GmtVp0BUm6E8nx3sOsysmXrEte/Zou4Wn2JSnyDoKrEXU+AhCHailZhSc1ZQxdrnpmir7VWum+PUKr2FeHbPZSQS92/z693OGF/6kHZmuNtOuCr2qp9eZQC5kgTAXnaYDRbnnfXuzVTG3Eddl1PkJKA1Ngm/x4VmBshISGh1gFb/fv354033uCGG26goqICIQRXXHGF6/rrr7/Oxx9/THl5Oeeeey7Lly9XI7IV5Uyz4jnv4+oc1TnO7sydC7Vu7Dt/haierVu3xqptLrJ01DzXjMr/yHa1lk29w6naV4QxpmZXdUBq7CkFt+a090Qp//71ACv35BIZ6EPMuVGUrcz0KhNyeRL2Chtlv2rnTeeEnnIrXwXmepSV1ZxrdvKyjhMmTPCa11xt9uzZau1mRTnTOexwYoc2mrn7hdqyi9WOb4aio1quaYDYOlqy7YHnqOv+k2HrZy0amB0WO1V7tZzhoVd3J2BILIZQE6Y+rb8QRmP8vPMEX2/SMo2NT44leGwiQq+jdNkRAGIfSsUQ4YeUkoDBMViOlJxW17sKzIqiKKfKXKgFsJhzod81ENED9v8CpVnw+7/hA48Bo7qmzX1tVZ4t5urEIy0QmO2lFhwVVvI/3oUt14wxLoDAYZ0A8OsX0cDdbafEmX4zMdyPGRecg85kIOTiLq7AXB2EhRAYo/1Pe5CaCsyKoihNZbfBT0+480hXp7iMPVf72fGNFpiLtD/cDJneNvVsrOpgDO7WczMGZmtuBWVrjmHJLMN6TPs38+kSTNg15zTb72hJJWYbkYG+rH74Qq/z/qkxVGw8gTA075cuFZgVRVGaKitdC7zVel3ufT1xmHv/gv+D0Y3Pd9Amgj0yLFdnDPNvvhHkJT8dxrwtz+tcwJBYjLGtlGf7NJVUWgn2qxkuw67tQdi1PZr996nArCiK0hg5u+Ff52n71Qs6dBqo5aQ+efCUZ6Ab/WCLdGP/tCOb/bll3DO2aa1Oy9FSKtJzCLmiG6J6AYbgBHeBHheD7h+QfH2z1NNyrMwVlIWPnvAbemHNrsCvb/t8n1ybE8WVRAbWfGfcUotnqMCsKMrZxWoGBBhNTbtv30/ufXuVFpynr/BO3uFpxh/a4hAt9G75zv+lATQqMEu7A3QCIQS5725DWuz4DYjCt7OzCzvAY7aIb5CWoczzfikp/GofAYNi8O3WuFze0ubAkllK7r+3AhB0UWdCLtbygvv1ab/vkz2ZLXbu/iSNjYcLuWZgfMM3NJN2PBpBURSlmR3dAM/HwtcNvPPd+a22qMPJ5zyXPrx1Sd1BGbSpUb2vqPt6I2w+Usi+E6X1lqmyNbxGUO7crZx4LQ2HxY60aOVLf82kcm8hmY+uxpJV4S5cy9QpW56Zio0nyF9Qd0phe4mFE29swpqjPSvvv9tdQRkg8Ly2nfJ0Kv7IKGDlHi2lps3RepkbVWCuR2CgO4PLkiVL6NGjB0eOaIM55s2bR+/evenduzdDhw5lzZp6Ju8ritK2rJXado9z7Z1jm+ov//nN2qIOGWvg56e1lJvHNmot5TuWwRWvtcACFN5e/3kv1/xrLbd/uBG7Q1JWZXNdK66wuvY/WnuYSmvtwbkiPYfCb/ZhOVKKLdfstYhC5Y588t7XVuut2l/ovslQsyfBclj7cqD3r3vhhYr0HKzZ5ZQ65/FWHXBn9Ip/YRT64LbP3FWfFXtyWLknx3VcVmXj5vfdKxb3iA6s7bYWobqyG2HZsmX89a9/5aeffqJz584sWrSIuXPnsmbNGiIjI9m0aRNXX301GzZsIDa2430rVJQzWtYWmDsGbvwCKgqcJ+tp/djc6/7ygbPF+9sb2vbiZ1poVaiaft6pBdEjBRU88Hk636Yf58AL49HrBLO/3+Eq9/ySXZRUWnnwEu9Vl6SUFCzY43XOckQLsMHjOlPyyxH3Bc+W/0m9ANLmoPTXowBYs8up3F+I6ZwwrzIV6TmULNeeV5F2goDUGNdCV6be4e532e3Yrf/9w7X/90nJdAr1cx0/fFkv7hzdrdXqolrMDVi9ejXTp09n8eLFdO+u5ex+6aWXeOWVV4iM1EYtDho0iGnTpjFnzpy2rKqinN32/wJf/6XmykhpH2rbjNVQ4cx1X3IMlp+UsataeV7t5/tcCSNbZ8lWKSUZ+eWEB2hpKL9NPw7A8SIz+WVVfLP5GKPOcY+aLjZbazzDXlhV41zF5hwQaO+Xe7qDq+VoKdybBjcscN9fZiFn7hbyP9HmHIde3R10wrWoRDVbnpmCBXu8FqHInbsV9IKYBwcTcXPfU/xXaDuPfb2NaR6t5QnJnTA0sPBEc+oQLealS5eSnZ3dcMEmiI2N5fLLL6+3TFVVFRMnTmTlypWuNZcBduzYweDBg73Kpqam8uGHHzZrHRVFaaTcvfDxtdr+BY9DWBf3tYMrtW32Vvc+wKpX4Ly7YO1bcOH/uRd+SPtA2yZfB9u+cJf3bdygp+aQU1pFhcXO2F5RLNnm/tu390QpVrs2v3jK0ETMVjtphwvZcKiAX3ae4FBeOULA5clxZG7KIh6IuLUf9oJKzDvzqdpXhKlXOMYofyKn9QUJxUsPUbY+C/vV56Hv5R5IVvD5XiyHSlzHgcM6YTlaRkV6DtIhXa3g6nfKQWMT0AX6ULzooHY8KgFjVNuvBtUcolu5G161mOthNBoZMWIE7733XoNlpZQtNnReUZQGLLrfvV902L0vJRRr3bCuoDzyfm2hCYBXumvd1Ht/0I4z1sCql7X9ftd4/45elzV7tetyKE9bf/7Sft6vxrZkFnPXx9r78TB/Hz66bSgAu7NLueOjjTy/ZBfPLd7FZa+v4ptfDgDgkxBE4PBOhF3bE1O/CEIuTwJA6HUIgw7/wTFgl5jT3e9XrdnlrpSZnnw6B4FdYi+xAFCy4ij5H+0EIGhMAkGj4gmf0gtjYhBBFyTUuL+jCfU3ckVyHCajvlV/b4doMTfUsm0pOp2Ozz//nHHjxvHCCy/w+OOPA9C3b1/S0tK48EJ3FphNmzbRt2/H67JRlDNCkcf7UnORtv1oojsYB0RDeQ50HQPnPwyjZsJLHq1qoYcN78KSWdrxgBu0pRCrTV8O8d69ZC0pwxmYB3UOw99HT4VzJPU/l+1zlekc7l9nwCitstEbP3TBPugDtJ4AQ6gvkVNr/o3y6RSIIcqPyn1FBI6Mx1Flp2jJITDoiJ05iPxPdxMwRPuCYAjTBoZZDpegD46k6qD2b+3bIxSdc2CYf0o0/inRzfHP0GqqR7bPHNeTIUlhPP3dDi47N7bGe/vW0iECc1vy9/dn0aJFjB49mpiYGG6//XYefvhhHnnkEX744QciIiJIT0/ngw8+4Pfff2/r6irK2cduc7eKASqdgdmz23r0A9DzMgjv6j43cCps/p+2X3rcHZRBC9wRzm7di55ulaAspeT93zK4ckAcm44UEuRrID7Uj6nDujB31UEMOuGasvP5X4aTGF57N7EJ+AVtfrJP18Z1v+uDfHBU2pA2B1nPr0daHAQMi8MQ4UfMXwe6y4VpXboF83cTWnkO0uLAt1sIUbcnn8Ynb3vVPRRdIvwZcU4kPz9wfpvWRwXmRggPD+eHH35gzJgxREZGMnHiRI4dO8aIESMQQhAUFMTHH39MXFxcww9TFKV5rXxB245/VQuuGb9pA7U8RffxDsrgDrwAix+seU2nh9nFtJaDeeU8u2gnzy7aiV4nuG5wAjqdYNalvegTF0x0kC/TP9pI/4RQhiSF1fqMJzFxKe51i3VJwbWWO5kwGXAUmCn4Yi/Sor3DFsaabzoNYSb04SbsBZVU7szHUWFt92k1MwsriA4y4eORz3rF7hyC/QwM7hJOZmEF1/17HQadYGDn0DasqZsKzPXwXPYxMTGRQ4cOuY7vvvtu7r777raolqIo1aSEnd9hlxHIrjdgYBZsXQD5+7XrV74JCUMhppbXTKY6WpODb9WCcivLLq507Qf46Hns8j4AGPU6rnZmndrxTN3vufsnhHBp5kkj0uMbFzSFAGt2BdZsd6IR4VPz30AYdMQ+lErxooOU/aaNFDe14yxeZVU2Rr20ghuGJvL3Sdqymw6H5NYPtKlRGS9ewfZjJZRW2vj7pGS6RLSPLxlq8JeiKB3Xiuchfx95/nPJ/sdmKvWjtfPHNmrbkITagzKAqY7W5PB7m7+ejVAdmKcO68KCO4cTUk8yD09/GdONSYPi+e7eUTWuWYN9armjJnuZe7pV6MTuREzrS/DY2gdvCSEIuiDRlZrT1KN5WplPf7udN37Z2yzPqpZbqk0Zq54TXmm18+WmTNf1siobWcVmAC7q037ei6sWs6IoHY/VDItnYd20ggLrG1grtUFJVWIwJla7ywXV83qpthbzPeshsm2WIswu0QLz4+P74FdLa7Uuj43v49rXh/piL9KC0fOYebyRaSTDr+9J9ivalxljbAC+Dbyb1gf6EDk9GUe5FX1g44J/fTYcKuDDddpo+rvO794so6A/33iUx7/eBkCVTeue7/3kD67rPgYd4/7xK9klleh1goiA9pOZTLWYFUVpt6TV4Zqa4zonJfLYZkj/mBOWuVilO5A69B7vXg1+EFHPknymWlp6kW0zChfgSH4FwSZDk4LyyYRem7KZlmDiF6w8sXA7u7JKGrgLDBHuLFfGmMbNPRZCNEtQLquysSfbXcfq3NSn40RJJQ9/udU1WC7eI4tXNYvN4foyZHdI9O0oO1mDLWYhRCLwERALOIB5Uso3hRDhwGdAEpABXC+lLBTaZN43gfFABXCLlLKBxLSKoiha0LWXWCj56TCOCiuVu7QUmlF3D0AXYMReVEXef7YhqMRH97zrvrjHh5IzZwsO4dE93f86MNQTOHw9Vla68k3I3tZiK0HVxeGQvP/bId5avp9is5VJp7CCkTW7HEO0P0InkDaJ/+AYfHoHYf0kh1V7c1m1N5eMFxteTCNwVDzmrbmuaU+tYVdWCZe/uZrkeHcL/UBuWT13NCy3tIr7Fmx2HfdPCKmRDK5zuD9HCiporxrTlW0DHpRSbhJCBAFpQoifgVuAZVLKF4UQjwKPAo8AlwM9nD/nAe84t4qiKPUqW32M4iWHap5fdxxzurslpRNF2GUIvqE5hN08En2wLzp/A+asHkhfZ7rnIQ2sIOXjbBnqDNoqUKexEpS0SxzmpnfrvrlsH296zE327JZuDMuxMnLe2kzwZUkEj01E2hwIg8C3lhHVDQmd0I3QCa2XDxpg27Firy1ASS3pRRvy9vJ9WOyS61MTGPXSCtf5HX+7lKe+3cH6g/k4PLr1jXp363jOjYPoEtG+MpQ1GJillFlAlnO/VAixC4gHJgJjncU+BFaiBeaJwEdSSgmsF0KECiHinM9RFEWpU/VCCAABw+LQFWzGLhKo8AjK/rrlhI2xI/peAZ3d3/mt2dpc1CrHAEz6LeDfwGjhoE7aXOahDQTwRihbk0nx0gxiH0r16hZuyI873Ok2f7h/NFFBjXvPacs3I4w6VzrMqr2FWHqG4Si3Igw6uke13kpIp+qXnSd46tvtXud8DDp2Z9e/zOXJCsstvPqTNmjMMwELQICvgcggH44Vmen2+BLX+YgAXw7klnP/uB5c0b/9TXNt0tcqIUQSMBD4HYipDrbObfWQtnjAY7Y/mc5zJz/rTiHERiHExtzc03+n0BL0ej0pKSn069ePAQMG8Nprr+FwOFzX16xZw9ChQ13LP86bNw+AoqIiIiIikM7+k3Xr1iGEIDNTGw1YXFxMeHi417MU5WxizdPmzNrL3a0ja26FayEEU68wwi6PJeTIHYRmXE3IhaEEX9yF+JvyCPd5DXHuVV5BGSB8svZ+2C6dizv4NhCcdDqY+DbEDTj9z3NCC5DFPx2u8U68PiVmK9cOSuDQ38fTO7Zxc46rDhWT/cpGsl7YQOFn2upR0iHJ+edm137nk5KP2Ozt72/Nh+syCPEz8tXdw13nwv19+HVvrutvZ2Os2ld7/Hh2Yj8AYoJqLmP55g0pfHTbUO4f17NplW4ljR6VLYQIBL4C7pdSltSTF7q2CzX+laWU84B5AKmpqa23AnUT+Pn5kZ6eDkBOTg433ngjxcXF/O1vfyM7O5sbb7yRhQsXMmjQIPLy8rj00kuJj4/niiuuIDY2ll27dtG3b1/Wrl3LwIEDWbt2Lddffz3r16/nvPPOQ9fK77MUpT2QUlLwyS6sWeUY4wIIGhWP9UQ5BZ9rrR7/QdGEX98Lfn0FAJ2oJCjzISg+BsVHtPSasTUzTfmdGwm6PdhkJ+2ET/O0GkvXHEPoBYHDO9VZRmfS/pSat+Ri3pJL6KRzCBzacEuspNJGiJ+x3jz7jgorJSuPEjAoBnuJxbWGsifLEW3wlD7El4BBMTWel1dmITakZoBqC3N/PcCPO7IprLCSkhjK4C7hrmtXpXRi3qqD5JdbiAysu/dASsmCP45ic0ieXLidQF+Da73qXx4YwznRQa6ycR6fO9TfyGd3DicuxI+4kMb3bLS2RkUGIYQRLSh/IqX82nn6hBAiznk9DqjOgJ4JJHrcngAcb57qtp3o6GjmzZvH22+/jZSSOXPmcMsttzBo0CAAIiMjefnll3nxxRcBGDlyJGvXrgVg7dq1zJw50+t4xIgRbfNBFKWNmbflYc3Sup1Lfz1K5qOryf3PdqzHyhB6G6EXhUF5PqxwLsvoHwnH07WgHJ8K074HQ80/2sKgwxDph1U6c2A3U5KQ4kUHKfpWWxDClm9G2mq2Ph3OXNY+iVpAKPp6P7aCyhrlPNnsDsqqbAT71d0+clTZyftwJ2WrjlH47X6Kvt3vumaM9Qe9QBdk1IblAtH3DHDVYeowdy7w6tHHba2owsLfl+5m05EiDuWVE+1szX5/7yieGN+HEd211w8Hc8vrfc4/l+3nsa+38eRC7UtKkMnAgjuH8dYNA72CMkCMR2D+6f4x9Ir1vt4eNWZUtgDeA3ZJKV/zuPQdMA140bn91uP8vUKIBWiDvopP9/3y3r3PUlq263QeUUNQYB969nyySfd069YNh8NBTk4OO3bsYNq0aV7XU1NT2bFDW8B8xIgRrFq1ijvuuIODBw9y3XXXMXfuXEALzI899ljzfBBF6QAqtuRgiPDDGBtAwae7AdAZK3CUal2ujlILgX3KCTk4FfGWBcZ6/P/jz19CXArYqsBYf6vPGBuAOWcY5kHv0tT2kLQ6QCdcU45OlvmoNj/aGB9I9F39ER5zbaXFjiHSj+gZKZQsO0LJz4fJfvkPEl4cXefvM1u1YB7oW/ufYfOufMrWZWE5rLWGrcfK8O0Wii2/Ep/EICKnJyMtdrKe03L0m3qHo/NIKPLMxH5MHpLIhLfWkF1shsS2Tzf5/VZ3KLi4bww3DO0MQHJCCMkJIRx1jpQ+lFfG0K7htT4DanZfv/KnAQzrVvuYAs8Wc32t8PakMV3ZI4GpwDYhRLrz3ONoAflzIcTtwBHgOue1JWhTpfajTZe6tVlr3Maq333Utcxj9bmRI0fy4osvcujQIZKSkjCZTEgpKSsrIy0tjaFDh7ZqvRWlLVjzzBR9d8C1hKCpsw0wYBR7cVjDAX8QdvxCjxJ08P8Qwvl+duP7kDAEpi1yB+MGgjKAzrmSUv7aOGJHmDFENj48H3vyN/ThJvzOjSDk0q6gcwbrkz/TsTIq9xWh8zdgL7Hg3z8KaXEgfLVA7fk761sOttL5bF9nDmfpkNiLqhBGHfYSC/kfassp6oN9CByTQPGig9gKK9FHmIi8tR86Hz346Im+NwVHhQ1TT+/82UIIV1DyTPfZmqSUZBaaSQz3R0rJV2mZ9IgO5KeZY2r9d6nubs+qo76VVjv/W3cYvRD0iQt2zdEe1SOyzjpEeQRjXTuaq1yfxozKXkPt740BLqqlvARmnGa9vDS1ZdtSDh48iF6vJzo6mn79+rFx40auuuoq1/W0tDTX0o89evSgsLCQ77//nuHDtcENgwcP5r///S9du3YlMLD9j5pUlNNV8Ue217q+lUcMBOk/J9jwEZagcViKAgkyLAQz3n9lyk5Ap0GNCsaefJNCKF+ntcqyX91I/AujKFl2hNIVR4j6ywB8u2gDrAq/3Y/OR0/I5drCFtXd0/aCSspWHaNs1TGCzk/APzXG9WxT3wjCJnYn6+U/KFt3nKp92ipWtvxK7OVWdM4uaUOEu84Vm3IIGByDtDqwHC11pbEELcgA+Dpb3iU/HaZ0pTZu1q+/FmgCz0/Ar0+4q362ExWY+kZ4zTX2Sai7azY8wAcfvY6sNurK/mJjJg9/tZWv7h6BXidIP1rEw5f1qvPLilGvIyLAhxxnKs2T/bgjm+eXaL2no3tE8vU9Iwj1q3/etUHf8cbydLwat5Hc3Fzuuusu7r33XoQQzJgxgw8++MA1OCw/P59HHnmEhx9+2HXP8OHDefPNN12Befjw4bzxxhvq/bJy1jDvyscnKZi4/3OPoA7Q/4gYNBXfWV8RNOtZd+Gu58PMHe7josNN/n1+/SMxRLtHJNvyzZQuOwIOXF3C0uqgfF0Wpb9mIp2jlatHVXsq/TXTa4S1tDnQh/jid26kKygDlPyYgfVoqeudsiHcHZgLv9iLw2In65U/yJ23ldJVmZRvyOa7Lcf5eL32+UxGPZajpa6gDGDemoch2p/Qy7vimxSCb1IIOLvYfTo1fqEFIQQxIb7M/fUgK/bkNHxDM0vP1P6ddh4vZvMR7QvanwbXnoO7WnSwiZySylpHZm/NdM93njY8iUGdw+jWiKlhNwxNZNYl7XMEdm1Urux6mM1mUlJSsFqtGAwGpk6dygMPPABAXFwcH3/8MdOnT6e0tBQpJffffz9XXulebm7kyJEsWbKE1NRUQAvMBw8eVIFZOWPYi6so+v4AoVefUyO5hrQ7sOWaCbogEn2gD9F3dEP30QUYLr8Pht2jFQrtDJM/hpIsGPhnd9IPgKveanJ9hBA4KtxTsAo+cY9NqQ6c9jJ3sC35+TAhl3XFekzLNhU4ohP+g6IpW3ucik05lG9wzzM2xmkBMXhcZ8xbtHecwlePrNJavu9bzTzqkOj9jcQ9cR5Zz/8OekFF2gkczgBfnTxlkPMnAT/C86vIma8NLsMg8O0cTNXBYsKudacTFQYdvt1DqdpbiLGeFnJtekQHcbTAzK3//aNRGcCak5+zN6DcYmd/ThkBPnqvruXaRAf58suuHO5bkM4/b3CvBV1SaeXzP44yrk8MT1/Zt871qGtTvbJUR6ECcz3sdnu918eMGcMff/xR5/WHHnqIhx56yHWclJTUpPl5itJela0/js7PQMF8bR6t34AopNWB6ZxQ9MHaH96KTTkg3S1Inxg96E6A0c+Zmsvp5LWTbp8aQgAAIABJREFUq3UaWPv5Bjg8VkryXMawOjCbt+e5zpWuzKR0ZSboBOgg5IpuCL3ALzmSik05rgAcdVd/jJ20lpkxyp+YmYMo+eUI4ZN7kbE5myu+2kxFKbz7+BIWzhhJSmIo/oNjqEg7QdHig6AXSJ1AnPTO+gKMVG5y1ydyal+McYE4zFaMMd4t4/Dre1K+8QSmc5o2iEtXz1SsllY9sO3FpdqAv+tTE+qdGgYQ4fyC992W4/x9UjIBzmdsOVpEaZWNW0YkNSkod0SqK1tRFC+OCquri7ealBJpd1D8Uwb583dTtPCAKygD2IstFH6+l6wXNiClxJJZSuFX+zDG+uPX1zla1uZ8z2lo4L3xHctg6sJTnu4UOrE7xrgAfDxWSPLtFoI930zFtlyKFx9CH+xD0FiPWZ0OiSHS3zUi29Q7nKAL3Nd9k0IQRp1rGUFjTAARN/VBGHQ8vvkInh3h9zvzNBtjncHDJjkQ6cNoaxEXU8I7VFLlkdrBlKf9u8S/MApTr3D0wT41gjJoKzoFj01EGJr2Z9vukcjIUstUr5ZisTm80o0CPDPx3EbdV+37Le6ZtgXlWq9De5mP3ZJUi1lRFC/Hn1mPqV8EkVPd6xgXf3+QsrXe6QiMCYFYM7UuYM/3ozlvp7u6d6Pu7O8eqGRzDuipZQ6yl4TU06p/4PBOBA7vREV6DgWHitGH+OCTFEzpyqNU7ikEATEPpmI9XuZV7/Ap7pWlhBAEjY6ndMVRjM53ust353D7hxtJSQzlhWuSeXvFPkwGPesO5nPP2O48dGkvxr66koz8Cv6z+iC3D0/CEGaiVEhu/98GACoFhI5NpPPgzixetJfO+0uJtkHwJV0QLTRi2OaRI/pIQXmNeb4t5f3fvHOeD00Kb9RyjlaPL4WPfr2N0T2jiA/1o9AZmMMDTn9Fq/ZOBWZFOctJKbFmlmGMD6R6GZ7KHflYjpdhiPSjePFByn93v2v1HxxD2DXngBDYCyvJfnWjd/ex832tT2KQ90pFFueqQYbWybjknxKNT1Iw2CWVewvBodXN2CkQna/etbyhf2oMoRO6ubJ3VdP5G4mY2sf1Trd64FH60SLG/3O1V9lOoX4IIfj3nwdz+ZureW7xLm4b2ZU9IQaunvObq9yLk5KZPESbu3v1LSlIqx0QiFNYdKKxbhjamdX7tO7yg7laYK4eEd4c6x7X5YuN2peeN6ekUGy2Mj65cTmpHx/fB6NexyLnnOfsYjPxoX7kllWh1wlCGhiFfSZQgVlRzmKV+4vI+4+2mLwhxp/Im92t5Jx/bsYYF4A1qxx9uIngi7vgf26kVxAxRPpprT0fPT6dAsh9dxtICBj+/9k77/AoyrWN/2b7bnrvIRCSQGiht6gU6UgRQdRjV2zYu8fejgXLUQ8K9g4qIEUpUqVDIHRCSQhJSO+7m+073x+T7GZJIUBQ8Mt9Xbky+847ZZPZvd+n3U8EfiPcylOseha21CZznclibkUo/CW3p6CqFekoqkHbRXKty3RKwp/si9xP3aS1qu3iro/df6oKtUKGpdbVmhLjz6yp3Xn21wMM7ijN6xzhS7sgHSfLavhw7XHeW33Udfz2Z4YTelqTCuECEmMdxnaLYPNTwxj8xlqXOzj1zbVY7U72vTjqglzTbHOQXVbDzKEdmZhydq0s2wV58dH1vVi27zcAiqslT0tOuUTQF1Pf5AuFNmJuQxv+wXAYbcg0coTaWk57lYXC/+xAEazFq2+YR59ae1ENhW+neRxfJ50ZODURdb2YbX34Dot1v5AJ4BDx6hvutpb1hbD7W9AGQlwqxA5ovTfYQgiq2sWEU/SoM1YEtCxeuetkBX8eLeH2y9rz8JWJGC12gmqzi+fNGOgxd/YNvRj3wSYPUlbIBMJ8/77YqK52AVBTKx1aamh5o41zQWaJAYdTPC/5ywX3DGTKx1tdYiM5ZcaLrj3jhUJb8lcb2vAPhSiKFL27i8I3d7q0nMu+ldSk7KUmqpZnU70iGwC/se0lV3YtvPqGu7b9xsRJLuEWIODqBNQd/VGG1yYvHV0J7ySBuRKGPAXXfguqltfhthYEldsy1SQ2LfXYFN5YfpgwXw13XR6PRil3kXJj6BLpx3+udjfZuL5/LCseuvysr9ma0Na+f5PNwavLDl3w6/1xqAiZAL3bBZx5chPoFRuAWiEjo7AaURTJKa9p0DXrn4o2i7kZyOVyunVzf8CmT5/OU089xZAhQ8jKyuLkyZOu1P9JkyaxevVqDAYD2dnZdO7cmaSkJERRxMvLiy+//JKkpKSmLtWGNrQ6nHorztq2ivnPbyHg6gRseQY0yUF49Q+n/McMRLMDr/7h+FwejffASIrn7MWWZ0DdwQ//ifE4a+zIfVuebOPVOwyv3rVqWQ47bP5Aiilf8wUkjr4Qb7NFkNVzGT+ddgLfA0penNClxceXGaz0jPVvceLR5J5RrMso5t6hHUm5CDSq1QoZcplAjdXOZ5tOnPmA88Te3EoSQn2I9D/3fAJBEBiSFMJPaXn8lCa1zA1tpIXjpYrmSmfbiLkZ1G/7eDr8/f3ZvHkzqampVFZWUlDg2acjPj7edeycOXN4/fXX+frrry/4PbehDXWoX8MLULHwGMoIL4L+1RlBJhD53EDs5SaUIZIVIihlBN/alarfslAn+CMoZGdFyh4oPQ7zb4CSDBg4EzqNPd+3c16oskstAUsT/Vi4W0pKen58cou1k6vNdnw0Lf+61CjlzL3p/LLLWxOCIKBTyqmsJ75yIXEwv5rUjk3rV7cUH1zXk1u/3MmWzDKAZjtxXSpw2O2Y9NX8/PIzTc5pc2WfI6ZPn868efMAWLhwIVdffXWTc6urqwkIOHeXThvacLao2VNMxa/Ha0uDervGvS+LciU6CXLBRcp1kHspCZyW1EDFq1mkfwcv+sHbCVBZW350bKVEymPehitfPM930zQenr+HR+Y3vniuw6H8avp9sY3fO3uzJNj9lffOH0eaPOaVZYf4fb97sW2w2JrsAnWpINBbxapDRR5jxtoexq2BYr2ZB+el0+fV1RTrLSRHtiz80RzUCjlf3epu+OOjuXQzsp1OB4c2ruPzB+9kzt03UZ6f1+TcS+JJe+5YHgcMplY9Z1dvLa8kNK/ZWifJWYenn36aa6+9FoDhw4dz55134nA4mDdvHnPnzuWVV9y6v5mZmaSkpKDX66mpqWH79u2tev9taENjEB0ixrRCKhcdB4WArncYyhAd2h4hmPaWoO109vHVRvHtZOg0XhILWVzbs8ZYDKtfkKQ1V9ZaA/3u9FT5OgdUmWwNSmTsDif/W5fJovRTgFTb+uz45MYOZ0mtSMXrh6XfaoUMq8PJ99tzuH9YQoOSIaPFzuebTvD5phNkvzGOMoMFs815SZMCwNCkUL7akg3AtX1imJ+Wy4oDhUw5g3Z1Y1h9qIgOIV4uneoDp6oY/+EmjzldIhtPFjxbqBQyogO05FWYXBKflxrsNhsrP36fjM0bUKjVqLQ6EgcMhp9+a3T+JUHMfxeac2XL5XJSU1OZP38+JpOJuLg4j/31Xdnz589nxowZrFix4kLfchv+H0N0ihS+tRNHlVReEnpfT1S1+s6B1yRiH9HOs674dDhssPMz8A6V+h8Hxbv3WfRgqpC0rWvKIXOt9FOHnjdC+rdwYIH0AxDUsUlSdjpFPt6QycD4IHrFBmCw2DlapKd7lJ9HN6DFe07x4Lw9vD65G9f3l7K/C6vM7Mgu98h6/mzTCe4floBfI+9v1cFCj9cWu5Mf7xzAdZ9u443lGQ1izZ9syPR4nZ4jNWLocRHEis8H9WPd0/pGs2RvPhmF1Wd9nhK9hTu+SaNzhC/LH7yMyhprA1IGWsVirsPPdw/k1d8O07f9ped5tFktLH77VU7uSydp4GWMfeAxBEEm5Sfd81Cjx1wSxHwmy/bvwvTp05k8eTIvvvhis/MmTJjArbf+o9pSt+EiRE16sYuUA69NcktCIsWPlWfqTbzxXVj/urSt0MCztW5PpwP+U/sZHPcOKE/Lqp70CaRcB53GwY/TpbHRb0LXKU1eak9eJW+vlFzJn93Uh1WHCvkpLY9B8UF8fVs/lHIZoijy2m9SE4pnFu0nPsSL/h2CuOaTLeRVSB60Z8d1JtRXwwM/ppNbUYOfzm2lpWWX46NRcqLMyPBOofjplPioFYzqEs6ADoGE+KhJz6ngYH4VXSL9yC41svxAIR+uPQ64GzAYat29MQF/jTDKhUIdUf5rQCy92wXiq1VQZbKxO6eCnjH+Z9SwrkNOuVRCd7igmrin3BbfLYPi+NeAduzNrWzUy3E+iPDT8r/re7Xa+S4kbFYLP7/8DKFxHQiOiWPT/G+wGI0MvvZG+k+aiiA7cwT5kiDmixWXXXYZTz/9NNddd12z8zZt2kR8fHyzc9rQhnOF02LHuK2AquXZgNRwQR1Xz40oimd2J5/a5SZlkHStj66Uao8PLnKP//ao9FuughsXQV4a9Kgl46QxMPhBqCmDAXc3eSm7w8lLSw4iCOCrUfLllhNUmaSkpC2ZZSzcncfU3jFcMWsdxXoLoT5qivUWft1zCrPdSV6FCblM4N9jO3NbansO5kuKXNllRrpGud/3NZ9sdW2P6RbRoN3gkMQQft6Vx7gPNvHL3QM95l/dM4qF6aewO5wuYr7UY8yJYT4snZlKl1qC9tEoXRnPX9/WjysSQ1p0nsMF+gZjSrnAzGEdCfZW0zH0/2ev+e2LfiLn4D7yDh3A6bBTcMydwxAc047+k6e1ePFzaT9pFxinx5hHjx7NG2+84XotCAKPPfZYo8fWxZhFUUSlUvHZZ59d8Pttw/8/iE6Rko/3YSuUrJiwh3q5a4gBqvPhq/GQMBLGvNHEWYA/Z4HKB25eArpA+H4a/DCt8bkJI+GyRyWhkLhUz30jXj7jPW/JLGNvXhXvTuvB2oxil/TihB6RLNmbz5ML9uOvU5FbLlnF8+8ayAdrjvHjjlx+3CEll216cigRfpIFW9dpaOYP6YzvHtnoNfvFNYytR9Qr5dl+oty1rVXK6Rbtx8L0U+jNdjcxn0VW9sWKbtHuhUthrXAH4FoYtQQ7TpQT5KXiqTGdKKo2c9/Qji0mnH8aHHY7GZs3cHjTek7uS3eND735TtKW/Yq+rIRxDz5B+5Q+Z/U3uvSftAuIpto+rl+/vtFxg0HSAo6Li8Nkat1ktTa0oT5Ep4hpfwlyPzW2QiN+Y9vj1T8c2elW3c+3QnkmbP8YrnxBarkoitJPfZda0UFIuBKiat2Fd66BL8dAoSTXiU8k3LkWTqU13aaxhThRKi0i+sYF8ts+d+bzgA5BrkStu77dBcDGJ4YSE6hjet8YV6LXJ//q7SJlkKzuOhTrzYT6aFyNEB4YnsDElEhiG1GMiqzXpSg9p8K1/cDwBJcbttpsw2C2IxO4ZBOPmsLz45N5fflhKmts5FXUYHc4PeL7jcHmcLLiQCGjuoYztU9Ms3P/6dCXlfLTS09TWSQ9wzFdujPizvsw6fVEJnaifc8+ZO9Lp9OgsxeXaSPmNrThEoTlRJW77aJMyr5uQMpOB+TtAO9wMBRC7nYpwevnWyG4o9ReUSaXJDMrT0oZ1HVQ+8Ddm8BcBW/EQr87wDcCfM+PlC12By8sOQhAsLea+4Z1ZE1GMa9M6srVvaIwWGxU1tj4Nf0UNwxo57KG+3cI4r1re7DhSAmjuoQ1OO8fD1/OiPf+pN9ra9j7wkjstcQcoFMSH9K4a7W+xbz6cDEA7YO9uD21PX8elfowV5lslBktBHqp/3FW4bS+MYzuFk73F1fx1oojVJlsPD2mc7PH/JyWh9XhZEgL3d7/VBQcO8IPz0phnQFTrqP32IlovKXnLKC2V0dARBQBEWenE16HNmJuQxsuRTjcqkGBUxORe52WaGOqhIUzQHRKbRQzlsE3E93789Nh/89SfDivVh87okfD62j84JkCydJuBWSVGF3bWpWcXrEBZL8xzjU243IpF+OJ0Z0aHDu5ZzSTezaeCJoQ5tZkPpRf7RIDCW9GnzrytL6+AzsE8eMMScfbt9Zi/m7bSUoNVsJ8/7rGG38lfNQKVwx/w5GSMxJzZokBrVLO1b3OjXAuNGqqKjm5fw9xKb05/Oda1n39KQOmTGfQNdefMemqJCebI1s2IpPL6dCrL+HxCR77nU4H2Xt3s2/1CjLTpPLXDr36MnjaDa3+PtqIuQ1tuAQh1mpfB0xJQNcz1L0jezNE9oRFd0siHwDdpkrEfDoW3SXFi5c9DIIMgpuQjFU1rk8siuJZW5F1Ck6Pjkg8q+Nagq9u7cstX+7EaLFTUSM1aYhpRlu5Ti7yvqHxPDA8AbXC7aruGuVL5whflxTkxJTGY9eXOgRBYNn9qfR7fQ3JEWcubzLZHHip5Red92D7rz9jrCzn2I6tGMpKPfZtWzCPmORuxHZtZOGJ9BxnbN7Aitnv43RI+QRbf/kBgNTpN9Fr7AQQBH7779tkpm0DQKXVcdv7c/DyvzDlWxc1MZ/LB/9SR3P6qW1oQx3qmlKoy36BJUeh/eVwcjOkfQFdJsPR5dDjekgcCckTYWYa7P5GypxWamHuEOlEb7WXfl/7Pfg0dBE3hhqrnXu/3021ycb3dwxwNUhoCVYeKKRTuA/3D0848+SzRF2Dg0d+2kP/DkHIZUKzGcJeagVHXh2NSi5r8D2jUyl4Zmwnbvx8BwBTe/9z46mhvhoSQr1dnaeag9nm8FjA/J2oqa5C4+WNobyMTT+65Y4DIqKoKJDyEQZMuY7tC+eTe+hAk8Scs38vv384yzU/NK49S96RKhQ2zfuGtKULieyUTNYu6VkYctMddB06ArXuwjVjuWiJWaPRUFZWRlBQ0P8bchZFkbKyMjSaf45QexsuDESrFEMVts4CoQJ219Nhrytv6j4V4odJ28EJMNKtTEfKv2DPd+7Xndzu5MawJbMUP62SLpF+fLftJOuPSDHYu7/bxZTe0YzuEo5K0byr0OEUSTtZ7nJXtzbqsqarzXb+OFREUphPA1Wv09EcyaR2DOaeIfGU6i0Mig9q1Xu92BDgpXJ5GaBpo8hic6JRtq6Ss768lGPbt3Lq8AES+g8iaeBlZ3Q711RXMffeW3DYpGxypUbLiBkzUarUxPfux8kDe/ENDiUwMooT6Wlk7d7ByX27ieiYRMd+A9mz8je6Dx+NoaKMtGXS5+WeT79H5+vn2s7YvIF1X83FbDS4SPnO/32Bb3Bo4zfVijgjMQuC8AUwHigWRbFr7diLwJ1ASe20Z0RR/L1239PA7YADeEAUxZXncmPR0dHk5eVRUlJy5sn/IGg0GqKjL05BlTZcHBBFEVuepEYlqBQw6CmoOAH75rsn9bvLTcqNYdwsQJRqlad93WSdc36liTdXZLB4j5Qt/fY13Xn99wy6Rfkxums4b688woajJfSM9Wf+jIGNkvOukxV8ufkE/x7XGafIBYvX+p4mmVm/pvlcIAgCTzYS6/4nIkCn5ESpkc82ZvHdtpPozXY2PDEUb7WCGqudrBIji/ec4rf9BS1yeZ8J1SXFVJcWoy8t4feP3nGNH92+GafTSfJlQ5s9fv+alS5SBhh26110HnyF63Vc956u7fY9e7NtgdTXoODYEXYvXyJda5ukViYCam9vFykD6Hz96DVmAuu+musai+qUfF6kLIoiVVVVZGRkkJaWRkRERJNzW2IxfwV8BHxz2vh7oijOqj8gCEIyMB3oAkQCqwVBSBRF8cw+ktOgVCpp37792R7Whjb846Ffk4MxrRStbD2yy++Fyx6Rdgx5ChbfL21f+ULzJ1FqYdLsM17rvh92uyQpAR7/ZR8Ar07qSrsgnUu9Kz2nkqGz1rPy4csbCHHM/GE3BVVmutUSpX9zsqDngdOt465RrScJ+XegprrKgyxEUWTVnA+pLMzHLzQMs9FASLv2DJ72r/O+VoBOxcqiIl6tVVoDKDNY8FYrePyXfR5lbYcKzl7Gsw4n0tNY88XHVBV7NtMYeM31ZO/dRcGxIyz/6B2CoiX51bD2bu+K6HSybeF8tvz8PQAh7drTf/I0KgsL6HLF8CavGd25a7P35JUygCKLHZvNhlLp+WymjBrHwQ1rCWnXnivvuA9RFHE6ncjlLXPnW61WBEHAZDJx4MABVq1a5dpXWlra5HFnJGZRFP8UBCGuRXcBE4F5oihagBOCIBwH+gFbmz+sDW1ow5lgzqyk+o+TWLOr0aj2ERi3FS773T0hsAPc2rgo/rlgf16VBynX4ekxnVy60eO6R3C8yMCRIj2nKk1szSxjRLI7Vv3bvgIKaoUs/rM8A6BVpRpPR89Yf9c9dztPi/nvRPrKZaz94hN8gkPoO2EKVcVF7FrmVmDLO3wAgMy07ai1OnqPm9Qiqcem4K9r2E2szGjlRKnRg5TPFk6ng1MZh4hJ7sbhjetYNfcj7FZJNrbXmAmEto8nMqkzAeGRDJp6PT8+/wT5Rw7x3VMPAiCTy7nt/Tn4hYaTuWsHW37+Hp2fP4FR0Qy+9kaiO525p3ZkgqfXQwQik7tz6vgRamKT0NcKyLz22mvExMTQrVs3/Pz8MBgMFKp9MXfpy5gZM/D392fBggXs37+f6OhoxowZg8lkomPHjo1et6Kigv/+978NxhMTExk3bhw5OTm89NJLjR57PjHmmYIg3ASkAY+KolgBRAHb6s3Jqx1rQxvacJawl5uxncjDlr6J6uNuy0HuDf7WDxH6veYaczpFZq06QqS/lml9Ylwu5dzyGrQqORql/KwkJa12J1d95G5MIAhwzxXx5FeauGVwnGv8f9f3QhRF9BY73V9cxdEiPSOSwyiuNjNr1RFXVnN9nK+LuTnMmtqD4e9sAFq3icKFhM1qoaayAr/QcMxGA6s/m82RLX8CoFRrWPvFJ665wTHtmPr86xRnHccvPIIvHpzBhu++wD8iio59+p/zPQTU82Lcntqezzed4OYvdqA3N2wL+et9g1t0TpNBz5cP342puooRd85k3TefEhQdy9j7H0Pr64vW26fBMVc/9QIf3Xqt67XT4eDbpx7kvs9+JHPXdtQ6L2bM/gq54szP8u7du9FoNCQlJdGhV18Co2Lw8g9g5c50jooyiO8GwMCBA9mxYwcOh4Pc3Fxyc3MbnOv999/n8ccfZ/9+SXAnLy+PTz/9FJC6DqrV7vCM0+lky5Yt7N27t8F5fH19uf766wHo1q1bk/d+rsT8MfAK0uLjFeAd4DagsUBVo2nGgiDMAGYAxMbGnuNttKENlwD+fBuqTsH49xqN5Vb9fgzz8Sr8BquR6+RYq3yp+PVEvRluUvZVfI+P7ScEmQNiBrjGs0qNzF4vdUUqrjbTMcyHxDBvRr+/EZBaHR58adQZlZ1Acpka6vXp7RDsxROjOzG6a3ij8wVBwFejJMpfy+I9p1zubYCYQC2Pj+qEl0pOTnkN3aP9CPVp/eTGA+tXY6wop9/Ea1hwz0B2naxAp7poc1s5snUjZoOBqKTO/PbhLEpzslGo1C5r0jcklFvemY1cqWTPSskL0n34aBQqybKNS5F6bM+Y/RVz772FqqLCRq/jdDqQyc7sdg3wclvMoT4SydQn5Q+v68mbKzJ4Z2oPjy5V9a9jKC8j79ABYrp0R3Q6+XTmba79f3z6EQATHn262TitWudFyqjx7Fm5jBEzZvLH3I+wGI3Mve9W7FYrcSm9W0TKDoeDJUukWLK3tzcPPfpvjh+XmpPY0tyEOWjQIEaOHMmwYcNYsGABVVVVFBQUoFAoiI2NJSsryzX37bffbvRa6enpDBggfRaNRiPHjh1j9erVAIwaNYro6GhkMhl+fn4oWnDvcI7ELIqiK0AgCMKnQF2RZB5Qv64gGshv4hxzgbkAffr0aasR+ofCWWOj9MuDqNr74T/2/2nOwNpXpd9RvaHXjVCRjWP5m9QURVNd1A8RiahKf66TcS0DHCiFE6gVh1B2749SnY8qwA5rfpSmBCeCn9sZNfK9Da7tD2q7I9WHxe6k0mQj2Lv5xCtRFLnu023YagVMXpvclRv6t2vR20wM82bdEc9kzY1PNJOA1kooOH6ElR+/D4DNYiF1+o30btdKfadbEZYaI9l708k9tJ+9q9whB02t5VhHypOeeJ7IpM4o1dJz0WvMhCbP6R0YhFyh4NCfa9mzahmTHn+eoGjpK9hqNvHpvbeSNPgKrrz9Ho/jTh05jNNhJyZZstoi6omthDUiytKvfSCbnmz4v6wsLODA+j/Yvugnj/GIBKkmfsSM+/lj7oeAtLBoSfLU5dffQmRSZzoNupzuw0ezeNarHN8pOWJPF/1oCrZ6iWEGg4G9e/eydOnSBvMGDRoESDlN06dPb7C/rnNgaGgoxcXF6HQ6ZsyYgcFgYNWqVeTk5LBixQq6detGUVER3377LaIoIpfLufvuuwkJOTeFtHMiZkEQIkRRrAs8TAYO1G4vAX4QBOFdpOSvBGDHOd1ZGy55iKJI4bu7cBpsWHP1CAoB3yvbIcjOrfzNobci0ygQWrlc44JDGwimcilrOnE0fD6SivK7MDv7uaZ4yZeilW3DLsYgIsNLvhKZYIEns0FbT8Sg81XgF01951SF0YrztKXt+O5Sxmd+pYkBHYKYvT6TqjMQc7HezGM/72Nblruhw5mIvD56xQa4iDnz9bGNus9aG3tW/c6az2ejUKuxWyxsXzSfbsNG4BfauHUvOp0Yqyrx8vM/r5hsg/OKIlm7d7Bn1e8kDbyMpIGpLmIFyaKvWzycjpF33U+7bils/ul7gqJjie/dr9F5jUEQBFQ6L4qzJW/J9kXzGTPzUQRBoLKwALPRwN5VvzH81rtc79ekr2be848D8Oh8yabqW6/JR4iP+39+75B4OoZ6N0rWdpuNzx90y7h2HToC0SmSuWs7BceO0HfCFLoPH0XXIVfisNs8/h7NQanReGRYj5n5KB/ePBUA3+CWEZ3VavVsGCeSAAAgAElEQVR4fbpb+YUXXmhRGe7999+P0WgkNjaWmpoaNBoNMpkMf39/brvtNlauXMnWrVs9rOn27dszcuTIcyZlaFm51I/AECBYEIQ84AVgiCAIKUhu6mzgLgBRFA8KgvATcAiwA/edS0Z2Gy4tmDMrJYlIuUD5jxnoeoWhDNZizTfgNLhXrvq1uag7+KPpePYN50W7k8JZaQhygfDH+yLTXgRuSkMJrPo3+EZByvVSrTBIDSJAclsX7JNIGSB7I7a3hlBqew2HGI7XwAj8h4fAyicQivZLWdIRPaTjK0+CTOFJyuC+Rj2szZB0npfMHMyEjzYD8FG93rXrMoqBTKqb6SBUYbRy8xc7OXxaxu3ZxKVnXNGBfaeqSInxR36Oi6+WwqSvZtGbL7la693+3085lXGQZe+/SfGJLA9i1peXsmrOhwy9+U5O7ktn7ZdzSBx4GVc99GSr3c/vH84iY7Pktcjes4uVH7/P6HsfpssVwynKOu4i5YT+g0gZOR7/sHC8AgKxmk2uWOvQm+9s8vzNwVRd5do+vGk9gZHRJA5MZe2Xc1zjv779Cn0nTCG6c1c+nXl7g3PUz2ivLxgzpXd0A63x6tISFv7nBZdKVo8RYxl+290u4t+5ZAE7ly6k7wSpH7dMLkfWwizmxqDSaLn2hTc4vms7cT08ezKXlpYSEBDA7t27KS0tRRAEqqurqampAWDMmDEsX76cnJwcAB599FFsNluLtTGCgoIICpJq2HW6hipygwcPZutWd27zY489hrf3+be9bElWdmPNhj9vZv5rwGtN7W/DPwcOg5Wyrw9hzfXsz2r4053wI/dTE/pAT6r/OIlxWwG2fMM5EXPZd4cRLQ5EwJJZibZr8Pne/vkh7UtY+QxOqwOHGIxy07sweQ447bD4PmnO7X/A8idBoUHsdQuVm8HoGA+ApnMg/mPbIyjlMGWO57kFAQJb7vb/41AREX4aukX5seCegfhpPTNsA2vjh6cqTfSMbVxC8NlfD3C4oJrOEb48OTqJW77cCUg9fFsKtULOpzf1afH8c0XZqVx+eeXfGCqkBc/kp17AOyDQpexUVSJF2mqqq3A6HCz/6F1yD+7jcHwCZXnSF/TRrRtZoVIx+t6HW3xd0elk/9pVFJ04jm9wKAc3rGHEjJmsmP0+1SVFRHXqwog77+PkvnTWff0pK2a/R9GJ46QvX4pMLuf6194lNK6DByk0lgB1rhj34BPs+u1XNv/0HRlb/qQsLwffkDCqS4rI2r2TrN07eeDrX7CZ3Z3vrKYaVFqJcFY/cjlZJUYUtYuqzhG+DUi5PD+PH597HLNB+syrdV4Mq2eNA/S56mp6jZ3YolhwSxGd3JXoZKnsyel0YjabmTdvHjk5OS7NizooFArsdmnR4Ovri5+fH1VV0uLFx6f1/t4gxa+fe+45VqxYgcViaRVShotY+asNFz/KvpFI2atvOAhSxyNVjA81u4tdc4Jv64LcS0nApI6YM8qxnjz7GkjRKWLJdJftOBvJFP1LoS/CtPgHymzuuJpcKMT/l8/QyrchiuAgCOMn36GSyXAmv0XFxg4ggqajD5rkALwHtSxueyYs2ZvPioOFXJ4YgiAIjcZWu9RmJ8/8IZ0ai4P5abmM7RbByOQwYgJ1OJ0imzNLmdwziveulfqPb3pyKKcqTB5uzYsBlhojPz73GBajkQ69+jL5SXe9tsbbB52fP6U5JwH46aWnXUQMuEQm4nr0wlhRzsENa3DY7Yx74PEG19n7x3Jkcjndho10jR3bscWVxFSHn156GpCaGYx/6EmUag1B0bFEJHTih2cfJX25FNfsPW6SR01ua+KODz/HZjYRHBvHb/99C8D1vm966wOO79zGitnvAVIZFkgtCnMP7mPnkgUMvvZGADqG+tAx1Ied2dKCR1sbMirOzuLwpvV0GnQ5acsWYTboGXbrXdgsFqI6dWlgDQuC0KqkXIfi4mJWrFjhkZAFUoa0Wq1m6tSp7Nixg0mTJvHWW9LfQa1W8/DDD7Np0yb8/c/eIGgJ5HI548Y1r5x3tmgj5jbgqLYg81IhyM/s3jEfq8CSVYXcX401T1o1B0xxu1et+QaseXoCJnVEHqhB4e+OK2kSAjDuLsKw+ZTUplCjQHSK2AqMOM127GUmZCo5uhR3gogoihTP3oNoc6LpHIj5cDlO818cHRFFiWyrLCj81VjenkyZ7U0ABAXIfNQ4KsKpdNyBOsKGKepxKrbWrpwdU6E2vCXzUhB4UzdkZ6EtDVIpVE55DXHBntq8FruD536V0juaa8OnkMuIDtCSV2HiiQWSQMiukxW8suwQe54fwaxVR6issXFZgtsLER2gIzqg6QYQfxX05aXs+2M5ARFROBx2Dv+5DovRyLUvvtFAOEIQBIJjYjm4YTXtevT0IOU6+IdHMOruB9F4+zDn3lvI2LyB0fc+hFyhdMlQVhYWsPqz/wFSQlZwTDtC4jpwYP1q1Dovug4biUwup8sVw/nqESmpatQ9D3nEUCMSkhh+2z2U5uXQ96rJ+Ia0TIf8XOAX2vi5L//Xbah1XnS5YjgJ/Qfx4c1T2fjDV8jkCkbd/QDfP/MI2xbOJ//oYcY9+KRLzERVm7nfodZa3rlkARmbN5C2dKF0YkGg5+jza/95Lti5c2cDUr7uuutYtmwZo0aNomPHjq6a4gcffJCsrCzatZMWwKmpqX/5/Z4P2oj5/zlq9hRTPu8I3oMi8Z/Q/Iq+el0O1StPeoz5T/YsrldFehP+SOPuTEWIFhwilUuzqFyaRchd3alafgJrjqcrXNs9BEEmSPWxa3Kw5RlAIcN3RDvMh8sRL4TFXJYJKi/wOS1p6OhKxGWPUWG6kxp9T4L6naDC+gRyoRj/m4ei7SRZqDX7Sij/AfJzXoJaPgiYkoBxVxHWPANhM1OQB2jOipRFUeSJX/ax7kgJpQYLT4/pxPX9Y/HRKNmdU8HVs7cA8OJVydw0MK7Zcy28ZxD9Xl/TYDzl5T8AuHlgOyb0+Ps7KNWRo9lo4OD61az/5rMGc3qMGNOkmlOdW/b3D6RknClPv4RKp6OiIJ8Vs99jytMv4x0oxQwvv+EWVn3yAZ/MuJHpr7zND/9+FKupxuN89eO0AL3HTWTIje4Y7T1zv8NmsXgodNUhZVTrWlEtwQ2vvcv3/5aU4GLq/Y1UGnfbzu5XjsYnOJSQuA7k7N9DzoF9nMo4SEI/KUO5R4w//52ewsjkcGqqKsk/6lYD8w4KbjZL/EIiLy+Pdu3aceutt1JcXExRURFJSUkkJiY2iBkHBATQu3fvv+U+WwNtxPz/HNXrpGJ6U0Z5s8RszdVTveokMh8VARPjsWRXI9qdHtbtmaCK9oy/lMzZ59rWdArEfLwC7CJVv59A7qvCkl2N+VAZut5hBFydgCAXEDQKHIamk5jOCeZqmD0QvELgoX1SL+NDixA7DKfiq22Yna/hRIrNlu2QYr/BQ8vQdHK7jbXdglEnBmA5WgEygcDpSei6h6DrE4ZodSJTn52VXKw3U2608vMud+zsP8szmL0+k2v7xjD3T8lyiAvSMb1fLLIzJFuF+mroEePP3txKdv77StJzKvhs4wl21LotX5zQ5aJoFvPzy89QUVTg0bpv0LQbaNctBZNej1KtIbZr9yaPj0zs7Cqt8QkOISq5K0qVmoiETiQNuhxFPclF3yDp2TUbDS7Ltw5XPfI0giC4ugyBlOR0xY13eMzT+V0Y9+i5IrxjIo/MW4q+tATfEPdn02Kx0O++JwiSgdXLh5dffpk7br6NnmUlLH77FYqzs1zEDDAxJYq0ZYvY8K2UTjT+oadI7D+oVTPZm0NVVRUGg4EtW7bQoUMHQkNDKSgoYODAgYBUvhQaKr2/i+G5bW20EfP/YziMNuxFkoXgqLYg2pxNliIZdxUhKGSEP9obmUZxTslX6g7+RL06GEEhw5pvwJJZiS4lFLmPlJxkrzRT+MZODJuklm0ybyU+Q6LxHRnnKrFSBGuo2V2M98AITIfLcZSZEXQK/EbFnXMZFgcXgcMC1Xnw2XAQ5HAqDWPIE9Q4pdpN3+RyHEd2YnSMwkc+D/Xlb3icQhAEgv7VGVuhEVWMj+vLQhAEhDOQss3hpNRgIdxXg8Xu5JpPtnDglDsW/8Od/ekbF8jUT7ayJ7fSRcqL7xvsksZsCT67qQ+HC6oJ8VEzsks4I7uEY3M4sTmcf8uXm8NuQ66QiLI4O4u0ZYvIPSQpK8mVSobffg/RnboQENFy8cA+4yfz5/dfAjD8tntQqqQYuSAIHqQM4BPc+DOcOv0mEvtL6lY3vP4eIe3ak7V7BzHJ3S8JEhAEwUXKDoeDI0eO8NNPUj7EmDFjOHbwIABrN24iJSUFRXIv9q5eQf9J01wCJlaziS0/fY9CpSaiYyLxffp7kHJVVZVL3eraa689774GVVVVFBcXk5AghcXmzJnjyqw+WHu/giC4iPlShtXpJM9sw+J0NjmnjZj/4bAVGin77jAB0xKRaRUoQ9xxw5o0KXvVZ3gs+jU5WHKqUcf5YiusQRUlWbfVa3JQBGqoSS9GHe+PTHN+j4xQKxWpivRGFelpQSv8NWh7hGDaW4IywouwB3s1OF4V44Mtz0DRe7s9xuU6BT5XSMIKoihSvTIbh8FGwNXSB718/hFs+Qa8BkTgM/i0L/pjq8AvFoI7Quba2nOAPi8BpXCU0OeuRtAFIM5fjM/BO1Dc/hVoGmZ3ylRy1LFnLwM55eMt7MuranTfhB6RpMT4o5TL+Ob2fvxv7XEKqszEh3ifFSmDVJ8a4uMZi1bKZShboAZ2vijPP0VFwSlKsrMwGfScSN9JRUE+XgGBGCvKPebO+PgrdL5+LtI+GwgyGd5BwRjKShuU1pwO35AwtL5+JA5I5ejWjZj01Vzz71eJ7ebu21snaFHfmrxU4HQ6mT17NmVlZa6xoqIilwJWVlZWbcxWhkrlxb41K+g1ZgKi08niWa9ht1q59sU3iOqU7HHe/fv3s3DhQlfv+KKiovMiZlEU+eyzz9Dr9cTHxzN58mQXKdfH4MGD8fVtfZnV4zVmXj6ez6ykGELVF0bHvcxqZ05uMStKqym12Si3NZ8n00bM/0CINie24hqqlp/AclzKZi6ZLWUgRb44EJlGgSWrkuq1OShjfNB2CUK/JgdHhYXSNQewZFXhf3VHzBkVmA+5P9Re/RoXbWhNaLsEYdpb4q4FPg0+qVHUpBcjmh2oYn3w6hOOMa2QquXZaLsFIgh2ij/OwFEtCQzULT7qULU0C1WUN+o4P2yFRhwGGxpjiVSedOMiWPYIpH2OTeyAQ4zAR/Ergk6KKQpXzUIxolJqFtEKKKgysXRvvouU/bRKNEoZSeG+PD++M74aJaH1hB18NUqeHtu5Va59oWGsrGDPqt8xlJdSUXCKUxmHPPZHJnYmIDKa3IOShazS6pj8xPNEJCadEyHXx/QX36SiMP+MmcEKpZJ7P5U6FQ258XZsVkurli/93Th06BBlZWUkJCRw2WWX8cMPP7B7t7SgDQgIYNCgQWRkZJCZmYk1KJzcY0cIjTvA4lmvYTboSRx4mYuURVEkLy+PkJAQli5dSnBwMOPHj+fLL7/E2YzldyaUl5fzwQcfuF5nZmYya5bUtHDgwIGUlJQwaNAgdu7cydChzbeCPB11CwdBkPJVFhVXkuKjI0KtRCkIlNhsfHSyiM9PSd9x3bccZEFKPFV2B4uKKrknNoSu3lrezS5isL83gwO8qbA5cCJyQG9CLgj8VFjOyGA/JoQ2vkh2iiLf5pfx5FF3SGpkkC/9/LwIUyuZ1sS9txHzPwSiKLriwHVk7IJckARAgPwXPRt9Bd3QmTo584pfjrrGKxd6yjoKajnqDhe+W48mKQBBKcNnaOP66YogLVEvDkI0VMK+7xF+fwYh+B7KGUfhW24rWhdVQc0pd82uoHTg3y6NiuP9KflkH3KVEYdVynIOV+Vgj52M2ikijHgJhyaW4tVS4ojap14TBl2g9HOecDpF3lt9lI/XZ2Kvlex6YFhHHh6RKN3rJeAubQx1iVvZe3ez5vOPqSySxAEDo2LonDoEm0WSnBw09XqCY+MQBAGnw0Fh5jEiE1uv77FfaFiTmcpNQaFSudy4/wQ4HA7WrVtHSEgI1113HTKZjN69e7N582aSk5O5+uqrUSgU9O3blxMnTvD1119zvKiUnDdfxmqqQcQtEWq329mxYwerVq0iPj4eq9XKVVddRWRkpGv/uaCgoIAvvvgCAJlMxsyZM/n0008xmaQ66yFDhriaQ3To0HAxvK6smt5+XoiiyDvZRURrlIwL8afa7mB7lZEfCsrINVmpsDe0TmVA3XLC25yOSq6mXJnMlD2ZrjlLS9zfo++fLEIrEzCdLrEH/FJUwfPHlBRabQwJ8EEnl3HYaGJ4kC87Ko3sM5gIVMr5oHM7Uv290bTAQ9VGzP8Q1OwpoWL+EY8xrwER+I/rAAqBmvRiKn462uA4hb+6QV2w9+BIDJvzUUZ4EXx7V+xlZlSxPn8JYcjUCqJeOXP3GmHTm7BN6iesKfkCpZCMTZTcad7yBfiXfYlScRUObTJabTrKqi0IuQZQDKfC/rCLlAEKrZ/CcdAtOIaqnQ9O+RQgG4W/gOK2JrV0zhmrDhXy4drjJIR6c+PAdvSNCyQp7K/5+7Y2nE4HW3/5kazdOynPy0Wp1WKqrsI/PIIJj/2b6E5d0Po07X6UyeWtSsptkPDxxx9TVlbGtGnTkNXGhkeMGMHw4cNdr+vQvn17ArRqKgAhMh6xNi6/t8bJ3lqt6DpkZmbi7e1NdHS063ltCTEXFxezf/9+unTpQmBgIAcOHGDJkiXIZDICAgK466670Gg0TJ8+nQULFjBjxgyPjk2nY1OFnuv2ZTUYf/64uzWDTi6jv58X+/UmSm3SPSpEK3ZBhdx0AJ3pAP4GA3HFZjoXD2D3VYfZ5ejMAD8vZrYL4385RRzUGzGactEa1jCk4+34qf1QymSk+GgpsNhI9tYyJ7eEEquNQiusr9CjlgkEKxV8daoUnVzGm4nRTAz1x1/ZcrptI+ZLGKIoYs3RY9h0CtN+KYs1+M5uOPVWtF2CPRK5dD1CMR8ud81TRnsTMFEqdRLUcjSdApEHqPEf3wFkAn5j2yPUruzk3heJJVF8GA4sBIseDi6EuMtgyufICvcTptQiBnfBWgQq0Q6q6/D5YiTYloINl7S0l2INyi4pGA390ZX/j8rKCdhESXC/ZlcRNbsk17c8UEPYY33OPaGsCRwp1PPw/L0o5QJL70/1kEL8OyE6nZzcv4fMXdupqapCJpdjrChHX15KYGQ0cSm90Xj7kDQwFZlMzsYfvuLEnl2ITieluSeJTu5Kx34DMRsN+AQFM+TG212lS38FVq1ahcVi4aqr/vr62osNNTU1lJaWolQq6dzZM/RxOinXoWvHeDbuP+Qi5caQmprKli1b6Nu3r+s8SqXyjMRsMBiYPVtaRG/cuNE17u/vz5gxY0hKSnKNtWvXjkceeaTR8+jtDv57sggfuZxvC9xZ++00KuZ2jUNvd/DlqVKGBPrQw0dHvE6NV634ydZKAwFKOfcvvxZDhYiDMiYcmkmAyR2eKz3yHLtv+J1InR+/rl5Nt8OH8E/cw87CnQhAhMGHV3q80uC+RgVLnkSL04ldFFEIAmqZjCKLVD0S1kjcWnSK7FndsL1kHdqI+RKAKIqIFgeCQoZxVxGmvSX4DI+lZmchNXvqdfNRCGjiG4l1WI0IKi+CbuiM6BTB4ZSkIGshCALBt5zWcLwFYiMNYLfAlg+g21QIiDv745uD1QizB3iOTfoYfMKkHyTuVXsDDPWMUccOgpGvQFA8yJSo1N6oAJxX4p12ioqFJ5H5qvC9IhrToTIsmVX4jTr3ZhtNwekUmfnDbkw2B+9M7fGXkHJVcREmfTV+oWFk70snOz0NURQJadeewKhoQuPiUWo0LHnndXIPSuVrGi9vBJkMh92GIMjIKpTkHMFdHwwgkytwOuz0GjOBobfMuODvpSnUldUAREZGXlL1q1arFZPJhLe3N3K5nJqaGqqrqwkPb5jPYbVaWblyJTKZjNGjR7Nnzx50Oh1VVVX06dMHm81Geno6q1atAmDy5Mkt9sL0HDiIjfulPICRw4byx7r1rhjtxIkTiYyMJCwsjMsvvxxlvez2OvlLp9PpQfrp6ens2LGDUaNG8fXXXwPQvXt39u3bR1RUFIMGDaJz585NLhROh9Hh4LWsAr465SbkGyICebFjFApBQFtrRKQGNJ4jMNDfm/ST+5m0+iEA7DIbCqcnYQbUhHOkdDebD9goXqIgjK4s9v6cJxKeJb1gD79nrKRHSA+uSbwGQ4WFrLJs0tYeZ+yVgwnv4I9aJqPCWEiePo91uevwVflyqOwQ7w55F3m91ps5h8rYty6Pk/vLaAqC2ESSzV+JPn36iGlpaX/3bVyUqF6fS/WKbADkQRocZWYAZDoFzho7upQQfIbFIijAWZSNqmN7qCmH7E3Q7RrI3gjfTIQbFkDCla17c04n5O2EsC4SI65/A9b/R9r3QmWjvYfPGVtnw8qnJSvZOxSGPXdmPWl9kSQaIleBommr37ijEFWsD8pwyb1tLzOhCNI2Of9csXx/Afd8v5sXrkrm1sEXtgVmzoF9ZO3ezq7fFrf4mO5XjqbfxKke8Vmb1cKPzz6G1Wxy9fzV+PiSMmIMvcZNQkBAcx76wNXV1VRXVxMdHd2i+aIokm2yopELRKhVlJaWMn/+fEpK3AvUe++911XjerHCYDDw559/smOHu/neLbfcwtdff40oitxzzz2Ehbn/D8eOHWPevHk4HI1n806cOJHFiz3/1/fff7+rAUNL8MpjD+Pw9uPZZ/+NXK7A4XDgdDpRNRN7f+eddwgJCSErK4tp06ZhtVrJzs5mz549ABT6BrA/Kp7okGB0IWGcrDHjr1ISpFTQ21fyqKTra4jWqFheUkWWSYpr3xIVTLHFxgmTBQHIMJpxAndEB3NfbCjecjneclmLFx67jx5g67vFDcbvfP9yTHorP768A4etYRKbTC7grM3PcQh2jobsIDQsgKADnUB0X/uO9y5HrVUw7KdhlJg8W58mBSRxpOII88bNI6g6mgVv7UIQoPeYOAZMjN8limIDRaZL0mL+aO0xIvy0TOndsg9zfRRUmVh9uJh/9Y/1+Kdmlhh4ZdkhBsUHMaZrBDGBLXfD/b6/gPbBXnSOaP1Ufo+sYruI9+BIjDuLcNZI7iP/CfHIdEpY+xr8KenDEpoMxYdg/etQkS2NHVzY+sS85b+w+kVp+6r/ukkZwFgK3ufe9qwBLLV1vTcuAnkLs3Z9WpYAdHq2+YUg5d/2FXDfD7vpEunL9L6eiW2luScx6atdvXH15aV4BwQ1+6XjdDrI2PwnNrOJguNHqSwswG61UFlYgH94JEVZxwDJqu09fhJyuRylRktMl27IZHI2z/+WE3t24RUQiN1iIfW6m+kxYkyDaypVam5660MpK/fwAVQaLWEdpBBIhc3OqtJqAsxVBCoVdPLS4K3w9AKIoki+2YpKJhCsUiIIAmVWO3qHgzitmjlz5mA0Gnn22WepFsFgdyA6HOzMziE+JppdehM5JisiIvkWGzuqjJRYa599uQyFUU94UAwRPVPxkYFzywZOnjx50RPz4sWLOXbsmMfYV1995dpeuXIlqampREdHs2jRIg4fPszpkMlkrozo9evXe+wbM2bMWZEywNWTJpGbcRBFbVa8ooms9gqbnUMGEyk+Ovz9/cnKyqJS68Xr6zajtluJrCyl2DeQncl9yFdL36OZgLZcj0yAQzUS+dZPrgIpJuz6W9RaxnXJUim+Ovr4eTElLAD1WYqcOEUnX/++gEQuQ5miZ/RlqWxZlEnv0e1QaRSoNAomPpjCwlnu5FHVlWUEZXeg4Li7jFEuKuhcPAjq8btFbkLt0LLox41s1azCtyAaucqHJyfcz8u/v0ly0WByKw4z7eRTzDm2lMTyPqAQyZ28jp22AprCJWcxl+gt9H1tNQBZr489o+JRg2u9+gelBivrHxvi0h422xyMfO9PcsrdtXNPjenE3VecWXQ+q8TAsHc2EOSlYtdzI87qXlqCUy9sQZschN/Y9si9lVB0gLJ1Skx7S9D1CiVwWhKUn4APUpo+SUQKFOyBwHh4wLP+lxVPw5Hf4aYlEHCGxgpWI3w8CAbdD34x8NPNYDd5zhn2LKx9FR7c23rubH0RfNgLrAZ4sfF634sdLy09yJebs9n57ytdjSFKc7LJP5rhaowQEBFFRYEkruIVEMjoex+WiPfYEULiOqDSaAmPT0ChUrNi9nsc3+nOsA+IkDJkKwqk5JcuV1zJoKnXo9LqzsuiPR3HjGYWFVewoLCCk2Zrg/3echkGh5MEnRo/hRyT3cHB2i9if4eNynqLqvEyG9odGzkRHIEhoQsZjVgs9REu2klUygivKOGAyUqpxgsBKPL1zJQfba7k/StTzyrZBqTSFrNT9CCI1oIoiuj1enJycti2bRt5eXkkJCQwadIkVCoV2dnZpKenk5ycTHZ2NnXfh6mpqWzatIm4uDgmTpxIQEAAJpOJ6upqwsLCcDgczJ07l6IiaQF/tlby2SCzxswxo4VbDpwAQCuT0VurYF95JdXqxg2ZoYE+dPHWcnVYAO00KrxqF25mhxOz04lDBI1MQFfP+i2wWNlUYWBSaADKcwwnWc12VLWaC6uy/mDT7FyiFLHc9UbTxsnPO3/lw7T/4R2qZOnkpRjKLCz7aB+Dp3QkulMAx9KKMVaayXZksle+lZWnltM7piddf53SonuyySzk+R1lb/QaCr2lv+GBWw78MyzmLzafcG33eGkVX93Wj97tpLKYunKNppCWXU6pQfoy+XDtcZ4fnwwCjPtgI3kVngTzxvIMCqvMJIX7ML1vDIIgUG60ulro1eHTjdL9GCytr98siiQbUcAAACAASURBVCKizYFcZUSuNMG6t+HPt/Ab9Cq6m69Hm/8/+HillBTVFB7cJ0lNvh4B5ZmS/KSmnmWfsQwqc2DnZ1IctjlkrpUs8N8edY+NeQuWPwFyNfS9A4JqtbOtDQUCPOB0gMMKyjNYp8ZS+HigRMqXMExWB6E+akJ81NRUV7Hgteddze3rYDboUWl1WE01GCvKWfDac82eM7pzV4bdehc+wSFovCTyXTzrNVRaLaPvfQiD3cFHuSVk55TRXqvG4nTSTqumv78XeWYr/fy8PUjI5HDyW0klW4rLobKcfG9/jpltyAQBH4uJTKcMS+3nSy0ITPNTYzq0H3t5GSalmvR2SfhoNdgEOdFqJSeMJsr1BvqfysKsVFHq7UelfwhxZYWUefmyTOsFfSRlNS+Dkf4WA2UmMz7mGkKsJux2O0HGarwsJpyCDJ3N4rrXy4HAwECmTZuGT3AIWrmMzBoLk7buY4XGn3/ty2JiaAB79TUIAuytNqGSCVwW4E2ZzY7ZKdLTR0cPHx1LSir5saAMuyjiECFQKSdMBuOC/XgssfGyvbPB4cOHmT9/foPxbt264eUlGQcJCQku1asuXbrQq1cv5s6dy6ZNm/Dy8uKmm25yxWO1Wi1arfS5kcvlREZGUlRUxMiRIy8IKRdabHyXX8b7Jwuxi1KpUahKKg/aYrQyMiIMm9NJd8GBn7cXhaKAt+hkRocofBWN51Fo5LImy4Yi1Cqmhp9dWaLJbkIpU6KQKSg8UcWCN3dx1f09iO4cyLG35IQRx6DrE5s9x9Cuqewyb+OR3o8gl8nxC9Fxw0vuvJbOgyIA6EN7ruFKZhpnEKoL5f6sZ2l/cAAOrYXJ01M5sq2IkwfKCG3ng8ZLCYJA+x7B6LpbKDEF8pjvtWzN30pGeQbP8Eyj93LJWMyiKLJkbz4PztvjMR7pp+GHOwfgEEWGv7OB58Ync12/GHQqBUXVZo4W6Qn10RAXrCPp2RUNzuujVqC32JneN4anxnRiW1YZ/dsHMeyd9VTUNNRknjW1BykxfsSHeOMUod9rqykzWtGp5Bx6efT5/SFOf892J6ee3Yyv4ht8FT+BTCH1+wWI7AX59axf7zBIfVgi3rJaF1nSWOh6tbR9aDH8dBPc9Sd4hYKv9JAxe6Dk9u42FabUaxjgsEnXK9gDhhIwlsCS+0GsjXHJ1ZKM5cxdkmKWKEox5aOr4IepcMcaiG6iN6+pEr6bAlV5cN820DbeI9hkN7Hh9/u5cvfP7hVkExbz6YuySpudEyYrPWvjWHaniEwA2d9QkmSzmHlowSEOn6rilxsSWPifF6gqLqLfxGvonDqEgMho6Uu3nozn4U3rOb5jK4JMxuBr/0VlUSEWo4FVcz5E5e2LGB1L2M33sctoodBqY1p4IGvLqtleZSTXbEUuQLW9eQtUAGYnt6OXr45nj51ifbke22nfB35WE1UqLf5GPUHGKqLMRoZpZJiKCqkql5JXxo4di6+vL/Pnz0cURZwIdIhrR3Z2NgDTpk0jOTkZvV7P8nXrObZ/H1abjdyAUIZOmvx/7J13YBRl+vg/s303u8lueiU9JBAIJfRmBcQO9gaKXc+znuVOvTvr+bOclbPhiaeeiAVFAREFpHdIISQhvWeT3c32NvP7Y0NCTMCG7b75/JPdmXffeWcyM8/7PO9TqNm6mcCBIkxGI1arldTUVCIiIti/fz+5ubmceOKJFBcXEx8fT3NzM+3t7cybN2/Atc8Nm7dwR5ON+qijJ8PRIuGm731QYNCSEfAQFxbGgeZWir0BOvQRxKuUnBRlYGFyDMP12j73WYvXT4XTQ75Bi0mpwOv1smzZMpRKZU+ccH19PW+++SYWuZLSxHRiIyM5OWMI5UGBNU4/o8N1zIkxMi5CR4K67/l88cUXVFRUMGPGDPLzewtSBCWJd5pD1366yUCSUo7P50OnO35e8Hu6XLze0I5PkthkcdDhD2BSyDkpKpx5cSZOigrHEQjilyRMP9AycbxosDSyd2kbfpWbD7veISEpivENc2gtcw7Y/sZFJ/4sIYntrnY2Nm7ihJQZmDTdSqIofS/nUUEQBtSYfzeC+f2d9dy1LOQ1+u41E2mze/hkbxNry0IG/+umZ/Bydw7hghQjaoWM7dWd/fpJidRS3+nut73sodl9vGStLh/3fFDEqpKWAceTEKFhRk4M/91RT268gbIWO/v/OpNwzfFJ6Sb5RVxF7ViWlhOheAWD4pPQjtGXw563ehvevAusNZD1HevHdVth8aze77cWQ3gSPDsSbPUhz+WrVkIwAB9cFRLkqVOgdlPffs58DkZeCEoN5uZ61m3aRnFxMYWFhUyYMAFN+37USy9ANfsRmHh9/3F4uuDxlL7bTn0IptwS+rz3HUifTqdax+XL51HnMaNHxrrzv0KNgKQ1sbttNyNjRuIWZfzhQC3FdjeNXj+jDTri1AoOODy0+Px4RYnHc5K5PDGK03aW0+zz0+4LIAMKDDo6/QH+mBZHhy/AVquTmdHhzE+KRpIkrIHgMV84UvfanoSETCbveWG31VThslrwddfHrTlYzlcvP0OLKpYYfycK0Y9Gb+CsO+4jZdiIPtmJ+vQvhdZU13facYsiu7pcxCgVbLU6KHK4GUjkKgUBlUzAFRRJlAJktDag7Wgj3dyEQx3SsMx6I4dik5CJIlUxiQTkvec4Uysnqa6StuYmhhrD0bscOB0OHC43w/NyEQSBxsZGrNbQ2uCUKVMoLCzEZAq9jKqrq1mzZg1NTSFzemxsLBMmTGDMmDH9zs/hcGCz2UhKSiIQCHDw4EGys7Pp7OzEYDCg0+nweDyo1erv7bkLYLFY+OeiRdiGjmCPTySntZ7IEaNYkJpARFIyGz77lLLiYpQqFeMWXM3iNjtXJEUxSSHx7LPP9vQjAmUJqZSkD6NDGVp6uDA+kk/aLLhFiQczE3mpvo12XwCtTODMSAPWPTuIr69C5/cSFATC9Xqcdju1kXGsHNE/x3O4QoY9ICIR0kIX56djCwR5ub6NA04PF8RH8kh2EnqFnHafn3eaOtlnd7G2swtvd6KLbJ2aJ4em4AiK1Ht8XJIQieoHrsF6giKd/gAxKiUeMWQ1uetgA35JwqiQY1LKeTp3CJOMx29J5IeyrHwZi/YuYmryVC7OvZi3St+i5SuRMU3fb/lQPdbB1df8OlWxjsXvXjD/4d09bK/uYNPdJ6HoNoE0WFwseGMHlW3HNnMmGbU0WkPCeNt9JzPhiPJ3sQY1V01NP+Z6sj8o0m73Utnm4IrF2/vs0yhlPHruCG5fuo+xqSbeuHLcTxbOUlDE/O8SvBWhF6BR+2/00jIAgn+qQf7xDVC+Es75F4y6+Pt12lkFz43u/T7lVtj0z97vCi3cVRFaz33hGOEm3Rqrz+fj0UcfHbDJcA5yPp/DnRUhD+qAN2Turt8eMnd/djvkz4OWIjCX04EJ0zUfIgv6YfFMXHH5zA2XMDWdSlXyqXTqzSRo5GQqYznobaHZ20i8N4P26FgcyFDhx4cSHW48qJEkCZPQSSf9nc9kQF6YhgPdXp6HSVArafH6uTY5hg9aLZj9Ab4eN5Q8fX9Te9mm9XzWHTak0uoIBvyIwSCJOXk0lpUMeE2CyDDHJBIcNxVF3kgio2NwiSIr2qw0dsc7jg3X8WBmIteW1GILBPplGVIIMEyvZaReh1EpJ1OnZobJgFeUKHa4ydKpGRqmodPu4IWnnwJg+vTpqNVq1qxZQ2JiIoWFhbS0tLBnzx68fj/l8UMw640MbaklxtFrjVi4cCEpKd+aQBHKv+z3+/H5fBgM/UNTOjs7+eSTT0hJSWHixIk9ptpfkiVLlvSr2zsQsbGxnH322ZSXl7N+/fqe7QUFBYwePbrHGUuVnsXHGSOp+5YFQiMTuD89npfKa2mUh7RdQZIY2lpHgzGGoExGjN2KLToepULB9SkxnBNnosnjo9Lt5eTIcGyBII0eH9eU1OAI9vavlQl4RIkopaLH+uHungxOM+mZbjKQqFZy04G+NadVgoCv+51ukMuQCQKTjGFk6TRcnhhFqjb0fKxot7HabMMZFFnXPfmLVSnwiaFJqVEh56PRWQPe/780Fo+F6e9N77NNEVSxYMejNEVUMMTaN5f3/oR1mHUNlMfsQCbJKTCM4Z+nPUVk2MCWuV+T371gPuXp9aRFhfHa/L7ncKQz2CPn5rOyqIWNlSGPvqunpnPrqTno1QqWbKkhI1rP1OxoasxO7J4Ae+stnDc2Be0PqJH76b4mJmREMv6RkHB/5+oJTM6K7nHuSTJq2fCnE5H/SKcF5562fhm8DMZv0Jw1hlP+04pdk8B/rhxDfpTsh6WHFMWQ1/Rhz+24fGgtDn1WR4DXBpe8DwEPLL18wC48897iP9vaCAaDyGQyGhsbyc/PR6FQUFpais8XWr+PVrq52f8vmPsq/qzZvPTMP7D4leRRwTxWoiAI9zYgyVR8/dVaNmzZjloIMFFdgeTp4L6kAP7Ie2mMDHlV6z0uBEnCo1Th/1Ye5YKDG4ntPMSw1klsTP+AWmMpCDKGthUiKpLYMipkyr82MQJPzWJWNn/MpcMu5U/j/kSJw8POLhd5YRqytWrO2FNBtbvXoemR7CQWJvcV7taWZt64/XrE7rCVMKOJiNh4msoPEJTJ2XTyedSK4fjVSuwxJowdHcjkOiaPSOcjs40jnza1TGBYmJZIpYIyp7tHQENISM+LM5ETpkEvlxOtUpCsOXrYitlsxmQyYTab2bBhAyUlJVxzzTUkJSUhSRJerxeNRtPnNx6Ph82bN1NaWorFYmHKlCnk5eWRkJBw1OMciSRJ1BZ1kJhtRKX99dxVXF0+vni9hFGnpKBQydmy/0tKSkrISR2B0RTO9r29Vp8xY8YwefJkzGYzn332GXZ731rgd991Dx0NbvQmNZ22dpZ0V6qKjo7GeO5FNHr9XJEUxdZOO0min5pNGygtLSUgkxFIz2ZP3hj22UNKgFYAgwAZhjCeyk0hU9f3+h/J2o4u7q9oZKpJz18yEwlXyHm/pZP/NHWwzebEqJBzcUIkY8PDmBUd0eMUVeH08EVHFwlqJX5RYpPVzt4uNxUuDwKh5BYdvkAfYW0/YgKQrVNTYNAxTK/lG4sdGQILk6OZatL/YM3758Dus/Pkzif5sOJDZqXNwuw2kxeZx0z9WWx+rplZ1wwnOsXA/q8bGHVKCm8WLaFFUceleZcy1DSUgBRALT960pRfm9+1YPb4gwx7YBU3n5jF7TOH9tknSRLp935OklHLpntOorXLw70fFvHgmcNIjfr5Zutp93wG9JrAPf4gV7y+ne01nbx2RSHxERoUcoHc+PDvvd4gegM0PRjytNWNjkVXGIfrv++gjvya4bULetqFaxTsfWAmGyra8QclxqdHolbI2FNnZVyaqceiMCD1O+D1I8zeMiWctzgkjGc/3pPmkguWwK43Q3HKk26iaN9ePqjuXcNSq9WMHTuWk08+GblcTjAYpKSkhPXr16MP0zGz7gmKyGErfbXvy/mAWDqwLtzG1q1b2XugDI0Kgp6QoGs1GKmNjGd3Wi75jVUMbW8nsyYSQRLwKe3UJHZhsMcg8ycTZw2g+lZYZyCvnbz0LCo+D2l/5oRabrjuXBY/swqDLZaKqF2szX6LP0+8D3PTWJbvbaIwzcQne5sYnWriX/MLkQkCQ78p4rqUGG7SSez6bDkHN29AZzQhBgJ0trVw5VMv4dVH8/KGKlY2W9AqfZhS9GyTqxCCEipBwPutf0NemIa70uOZ0Z1PV6LvmvcHLZ2sNNtIUCv5e1bSUdfDioqKMBqNyOVyFAoFr7zySr/sSwUFBZxzzjk/W5pPV5ePt/68mUC3J/XcO8eQkPXL1Sb2eQKsffMA5no7giBga+9dngpLcyOLt2LbFo2AjLQpavQmLcYEFWpPLNmFscgUMsqLq/nvh0sA0PuT8Qd8RHuH4+u+F5VagaaI9X2OGxYWys18ZPWj6OhoFi5c2GN27woEsfgDpGp/PYEQlCQEQveXJyiywWLnzxWN1Hd70ufoNHwwOpMY1U9femso68TW7mb4tKOX55QkCYffgUH1/YqEWDwWvEEvN3x5A5XWSi7JvYQ7R93FwW2tqHUKqva0U7mrjQv/Mp7o5F/PxP5T+V0J5tKNTbi6vGSOjaVVCjL7n6E0bosuHcNpI/rP5l2+ACq57NgC6TsIOv3IdIrv/SK7ZslO1pS2UvP46T3b/EGRsx77iuQ4A2sOmdEC64ckIXqDxN3af53t23QuK8e1sxXTBTmEjQlpi3WPj6fKqWGB/24KkiM4syCRhz87wGe3TOX05zb26yMnTs+KP0xDpTjGtdj3X/joOojJCzlf+d3wyBHOMvM/hfS+pqNFixbhcDhIT09n1qxZhIWFDbj29/LLL9Pc3Bufp8TPVHYgTLiID/d3MC5CorLVhSRBeWwye3MK6JJJKLwdqAMiNn3o4U41t7B6xnQkRN59cDuiKCEFGrEk1BOmMHDmaVPYt2YjTV0tWHShF6DWbEPpDAO/DUErxxuwo1fORZBpCfrKkRRB8DnwhRlZm7Ucsz2bTjEXJCUylZmgK41DD11IR4ODk6oqcPr8RLc2IAkCMUoFER3NGJvr+fTEeQQEAQJiqDjIEfWWZc0uXhmexukjE3AFRVyiGErCIRP6xfh+H0RRJBgM0tLSgtvtZtu2bRw6dGjAtomJicTExDBs2LA+aQ6PN53NTt7927Z+28ednsbQiQko1XJ04T9PGteSbxpZ9/bBfttjUw1ExOqo2BEKGxKEoxYoA0ChlhPwBvGqO1D49cjFvkJ02NRESjc2EZA7kWRBrFF7+/WRk5PDpEmTfnIt4l8KsVtYf9VpZ7rJ8KNCkZw2L9V724nPjEAXrsbW5uoT/zv1gmwKTupdApEkibJD1bzy2TtsiPiYx098jFNTTz1qBM3yyuU8t+c52ly9wcK3jrmVS9IvZ/UrxTSW98Y+pxdEc9r1I36XOeYP87sRzKWbmvj6rbKefWWR+1mp1JAWkcfHN01Brw6ZzNwHOrAuP4QqLZyoi3qT4AedIXOgPOz7zwRFb5CmBzf3xgV/DwJBEZ/dh39rC/rJCcjD1XirbLS/sn/A9nG3j0UZ26txSpLEwTeKUbkDJJ6ahqCU0f7KfsImJvTksAY4+MBwqqQEbvDfRvVjc1hT2sq1b+3ivLHJLNvVMNCheGLucE7JCicyMmTq/na6vO4BhP4evqmX30xN0buUqVWccmstJaUH2Lp1K7NmzWLr1q2UlZUxe/ZsJk78VlpMoMpahU/Q8nEHvH2gArnfR3wggEUZQZgEUqSBA8GQRpfZ1kCYz4M6aQg7BBVC0AmCgCTTIYgSCjFIWkczl9Xs5Lp7/obLZuWjJ/5OS2WoAIc9r7Bn/DKvG1GtPXqGMUlC01yD3B2GJOsASUTu7ev4V5RhQ+2ToXcraI0QyNNfgaFaxZsn62iM/+5QmTE6DfPjojDJZJRVWciOCmN2fvwPelmIokhDQwNJSUn4fD52795NSUkJMpkMr9fbJ6sVgEEfQUJCHA2NDYwYMYLc3NxjCoeKna1EJ+sxxf84C5KlxYlcIcPvC9JcYWXjskqCfhHjLDePd93D38Kfp3l1r3k0ZoiBC+4bB0D1vna2Lq9iwlkZpBdED3hdOpudCAL4vUFcXT4Scg1sa93GqNhRPLzlYaYlT+PMzDPZ+3Utm94LTUrkShkpeZFMOCsdMSgRmxoKAfT7gnzyz7201XQx6tQURp6UQunGJuoPdPYki8idGE/l7jYCvtCYz7ltNH5vEEmSiErSEx4dWlftaHSw9JEdiKKEKPMhCgFEmQ+fxsyY6XnIrdFIokR4tBZDpIYus5vWmi7yJieSNfa3neDku+i0WTGFR/R5TVhbXax8uRhLc1+vZ6VGjjFWR3udHYVSxmUPT+Lg1ha2fHSI8Fg1XW2hMLcdySvZlbKKlK6hDG+fwklX5JEdlcVHlR+xpnYNzc7QhF6QZJhccYzNHUG6KY3rC65nzcsHqN5nJmd8HAGfyOR5mYRHa3/XQhl+J4LZ2ubk7Qe3EZGkoqvNh3RE/oIrn5iCLjw0qw10uGn5f70adsJfJiDXq3rCixRRGmKuK0AerkIKhmKBZRoFQaefzncOYDwpAnlCAsEuP0GbF3+rC9vnoXhkdUYExnOy+ghRCJmZvYdsKGJ1KKO1BG1e2hbtI2j1oojToR0eRaDNhbu4b/7TSoJkIcd4bhbKOB3KRD3eQ1Y63uxbn/Yw8feMQ2HsXYuqezCbXWI2t/lvoubx03F6A5z69HqabKHUnPsemIlc9DLq4a9IlNloF/VMD+8gwddARkYG7e3teDweLr744gFLp/Wcn8/JSW+cjlyUc57sPFqb+9Yx1qoMnHny+ZizjKy3Oigw6NhraWFZq5W2YO949UEXPlT45ApM9iB2rQxFUGJkrY+SFAVOrQIZEvEqBWbbThLq3+GSiquxCHFEOUQQPfijt/PHSwuxR47lvb/ejcPSSWJOHgG/D1XWcBo6OvF7PERERhGbkMDMWbOQyWTs2rmTr77+OnRPJCT0aO4ylwNRowWZHCQJXYMNn9eO1h86R0kux52QjqRSo+iygExF05AMSkZNYfyQROI7A1SZHWSnRCAzqVn67ja09g7OOnk8N5zQm+/X7/fjdrsxGHorRTkcDr755humTZuGXq/n4MGD6PV6kpKSen6zZs2aPqkZjyQsLIzY2FgsFgsjsgsp+dyGPBgSHGkjo5l+UQ6GyP5rl5IkIYkS2z+tZteqWgCue34GjqCdl/e/zN62vdw69lYmJEwY8Lj2ztD9pVTJefO+TT1C7DDrM/7LgdgtPcVBZibNJuOD0w5XECV/RhIum4+a/WbEbic2hVpOxqhoImJ0HKqpp7M4gC5ehqulv4/5h/lP02YIjVuQZDwU+Tw1q9w0GyqpnbKRU9JP5aLcCwlKQQzK71eZ60gtTQyKdJk9qLSK79TuOxod7F/XQN7kBIJ+kY+f2QPf8dq86P7xRCX9/kysbruP9SuLOPRV37BEtU6BtzvbYM5sE817XFhl7ag8YQRPqEOTCGmWEZS9M7AjrtwYJGiVExQCyKWQclVjKmZd5jto/eFkm8fSHlbPhITxDKkcTVejn7SR0QybkkBLdRe7V9VSOCeNCWcdn1rovxV+F4L5laVL8X8VzbujHqFL0851W3u9hoeeEM3JF4bMFq797XS+U4YmLxLPgVBIlOGEFOzreqt1BIF95yawrM6GxhNEZlCR3Orlo2QlLjlcXOsn1isS6ZOQALkEXXFqsms9JLhFIjKMGM/KRK5X4q2z0/nfMqTutSfd2LjeKkSJWoJNvVqYPc/IaQfqUACTUWCLVPNi59FNmJvwE47ACBRIMoGUR6f27NtQ3o7t7WtoFsP5j34BX/5xEkqVmnNe2sy+Bit58lbOSPT006gGIj09nXnz5qH/Vhaow3VWZWEyfLbQTMgr81IZXslw63CcKg1dihz2p6Rg1wqYI/o6+ch9tQRVqSS0N5JdV0KkeT+JyngM8vGIHj/1ikayzaH7zqMUqI1y0KJ4F6O1kTiLFqNDAcgZd+5ddDa6ObT9WYyJhYSFu2gsC01ezrr9PrInTP7OczzM4fXWhx9++Kht1O44RLkTmRjAq/EM2CZMl4pz6Dj+vaWWSMFJjMyJLjGbgvYve9rIZDIMBgM2W++LLD09nYsuuoj6+no+//xzOjv7hu2Fh4dz/fXXs2/fPr5a+zX+gA+D3oAoicTHx5OZmUlaWhqiV86h7RaScyJpOGCheEMj+kg1YRFqrK2unhflxHMyGDs7DYDi9Q2Ubmqmva6vU9NhNqYto11fj4RIVKKBt89+C2V3Ni5f0Mfir95B+CaBQNvAFqeDMdupMRVRHbWftPA0rhl5Dc/segaz24wyoEYpqjlv/13o/CENVshw8J7+BS7Yf89R/xeHsZga6ZKspFqHE5D7qDplLWm+XMy7AiR2ZdOir2b10Ndxq/qe2wU5F+AJerh82OXkRv78JSTrSjtwWLxowpQMyTfR1mjDZQ4yZFgkpZua2LQsVMs8MllH9jl62pWNbCjZil6vxa93Ea4K56bRNw3olNTl6+Lfxf8mIAU4P/t8UsL7e8b/HLyy/XXq17mJrxrWb5+gCSJ5Qu+wvVmr2Rrz+YB9KINq5jbehNZmwik6KIvdSkX0TvKScng045/sWV2Hrd1N+qgYamubsZT3zxNxGHWYAq+z129CkAlc/MD4H231+a3yowWzIAiLgTOANkmS8ru3RQLvAWlADXCBJEkWITQdfRaYA7iABZIk7R6o3yPJH5UvXfjHyzBuH41MUrIudxH6gJ4ix0gumjwUVmjR+iT0cVrOu30UdWuK+aTNTzDNw8lFWpIsoX+gTQmr45V8FeNFTRibYkJCJMIn4lAIBGUCWfYgjVoZbsXRZ9gySeLaSh/zq30ouy+PRSnQpYQhLgmLSsDkk3BqBVYc+AcyCWalLiRcEUmFsZgusRopKpPSNh+ptDK86wRihG95xCKxptDEx+1dNLQ4SPNKTMiO4pyJWvZ88iSva08hKtlPpSqN2C4LsXYrksuOQqMh3w3vdZpIzBZxaLToPW7kkkhuc22f7EgAN910I9s2rGdnUSiM55xzziE8PByDwUBxcXGfMJHDtEsyNJEKusQUPh01ot/+a1bbOJDkJq5TJL5xFeG+ZAR5NH7nSpD6mooPptgZ7ckiYLcjDR0Bh1LwO5b17BfkiUjBpm8foofcKTM4/Za7Btxn9/ip7XDx9rZaXL4go1OMXDoxFWW3r8G6det4bWszsWEybjwt5IS2a/ce7J0OGpprOTLHxPTRc9Dolfxn01Zigi09mlVQEpALvc/IwUAMQxW9E6GJEyficDgoLi5GLpeTnp5OZWXlUc/nMHKZgqAYQOEzoPKZMEppLHh0Oiq1AjEosvrVVhhtbwAAIABJREFUEqr29p9wjZmdSlnWBrINObQt1dB8KDQhuPzhSegjNSy68euetoJKYmPiR5TEfcPQ9gkUNJ2E0dNrYvUonHxY8BSz8k9CJsgo397KhNJze/Y3RBwk2TaUOmMppaPWkBo5hCtGXM7ImJGo5eqea2TxWGhxtrC9ZTtBKcgzO58h2TaUMJ+RgzHbSdDH0+xsRi4qyG2biE/uZnTsaMiw8/HB5YTr9ayYu4IwZRjr69bT1eyj7o3eyWxQ5aNh2B7mzJnE9JTpPU5BHe4OZIKMKltvaJReqWfzxZt/kIlzY+NG3ix5E7kgpyC2gGpbNZMTJzMhfgIJ+qN7qIuSyJWrrqTd3c6S05YQrY3G5rXxefEX1K5xoW2IQxHoq40XxW9gV/Jqbp50PfOHz+/R4l8reo1V1auos9fhPiLNbZYxi2FRwzg782zGxY87rqbbvV/XcuBQFQoNtG3svce35X/AVWedz572PSwuXowgCWj8enxyD0GZHwSI1cVy29jbMLvMTE+Zzkt7X2J1zeqePs7KPIs4XRyTEieRY8ohQh3R7/iVu9porenC5wmQURBD0boGknJMZIyORhehpmpPO5ZmJ5ljYlGq5Rjjfrkyor8UP0UwTwccwJIjBPMTQKckSY8LgnAPYJIk6W5BEOYAfyAkmCcAz0qSNLCt7AgSklOk665eiCxgwJmcQTVWShLT8YgKnBHHNgcJoshUs8iMtgAP5/cVfnMr2hlRXoLUtI05qTfSoBWIstvZYl5BpzEGc3Qie8NFgnIFep+B2LYDWAwaKtLzaY5LJsIbZHyniEqU+Cwp9ICFeb041WoUwSCB7lqfCjGAzmknqbmWqtShmLosxLU3ogj4kQSY36ZmQjCHSr2M2jAZr4lu6tUy5k5JZanFxgyTAcvXjRw025mdVcrytO+fc1vnceE6Yp01paWWvOpDxLVXk5Kbz976OuRikOgRY2kyd5LW0dwn55FdraE4qhKNX8NMywl42iW+yU2mLFmFVR86vxHtzbQL71FYlo/RAfFNpciJRPSV9RuPQncygiwcl38tysOFJwYgPvcOrK0SpngdpyxIY+sHiwn4fVTvCS1RRMTGMf/JF1GqBw4xqetwceYLG7G5+866LyhM5tRh8Ty9phyL04fF5eOicSn87ez8Pu0kSaKlpQWFTIlOr+2Jt63vdHHr0g3kNm9FecSFio2Npa2t1yFl3rx5xMfHExPTP1Z69+7dFBUVoRR0FOQXkJCQhEavYNXre6mprqHLFEqhqnHFM0Q3ioRsI6XfNBERq+XcO8aw4oV9mOsdpOZHEZ8RTsAvMnRCPIc85dyy5SbsvpDGOCpmFJcnLqTiX31NwUXx69mbuBan2oZKpmJ03GgEBLQyHRf6rsdaHbKM1HSXnSuP3km0M4lIdwKizse6xKVUR+5nevpUrh5xNWHKMNIjvr+DU7WtGl/Qx+qa1QyLGsaMlBk0O5p5audTfFX/FbePvZ0FwxcQkAJ0uDuI08X1Ezh7v6yjYkcrGr2K2dfmo1T3L44hCAJmt5kVh1bQ4GjgvYOhtJcauYYPz/6QFEOvthkQAzQ5mhgSPoQ2Vxt/3fxXUgwpbGneQrWtmoEYFTOKJactoayzDJvPhi/oo83VxsiYkeSYcnj7wNs8vv3xo16HSGciF+y/G4CcaTGUf9M70WrRV+OTe6iK2kt5zA5EWRCZIGNY5DBmpc1iTNwY3ip9i91tu/s4Ql0x7AruLLyTDk8HkZpIZIIMh8VD9T4zwYBIY7mVxoMW/N4guggVqcOjKJyTBoC1zQVSyAq/7esy2ov7TuIBJj8YSXJEEjG60H3tD/pZWbOSGlsNs9JmER8WP6CQBehwd/DXzX/lvJzzmJEy46jXZZBefpIpWxCENGDFEYL5IHCCJEnNgiAkAOskSRoqCMLL3Z/f/Xa7Y/UflZohpT/9L5qMUYiyvg9gZECis1u7TXB4GNYlYVNK6CwHUQSD7E3OotPQG6ZRuHcj+Qd3E2G3ogqEXkCCLIoIhRy9Kp0u+VBc3krwlCJJLlTqsYjqVARFIpIkEd+yCb3LzPrhUXwyfTIdptANOrqyi8zqb9g5NJs4czOdxmjUPg/RMUqi3c18EzGKVkMcyY4mrAojDrUWTcCLR6lB6/VhCipo0h3dU1rnDOIKC517kqUNZTDI+OoS/H4/8RV7sUw/jai4RIrrG+kIC0cd8JNsbWfRLTfikeDu116nSK7hUGoufuXR18wUwQAFDZUMa6pmx5BkDiZkIMlCQkkuSoiAJBNI7AhQ0ODjkctGYVT5qdm3m62fLMVS39DH3dWvHobSW4pXpqI5ZjKfa/O494w85k9Owe9wsu/LlaFqR4cqaCwrQa5UEpRGYW0LeYGfcXMBqfm9+X2/ePk5ir76gpThI7nggYETmPgCIgvf3ME3FWaSjFruPyOPKVnRzP7nNz2JZI7kz3PyuGb691+bkiSJ2a+ew9SyuYR7IxEkBZmF8RQF1hAhGZh5ykwyM/snpPEGvSxYuQCzo4OCfXNIt4wMXXO1DINJg6XFRdOQYvwaK2OMozj17Gn8dd8DHDAf4JbIP1O/rPe6jpuXwibTChaXLO5zDJVMxdi4sbgCLva17wMgr3UyI8xTkfmU7ExehTLHhVFj5LJhlzE5cTIK2cAxxof2tLHq5eKe74nDDZx+9WhkajC7zcSHHT2t5Y9BkiRanC3H1EJ/Cp2eTma811cgjIwZSUFMARWWCrY2b2WIYQh19r5JOdRyNcvOXMarRa+SbcwmyZDEmto1rKxeedRj3TzqZpaULiE/Op8bR93IZZ9fBsDwqOHMSJ6BRqFhbvZcwlXheF0BNGFKgkGRTe9XUrSuv9OmM6KDE2YXMO6EbIJ+ke0rqmmt7mL2DcNZXb+KD3esoK6rnjCfEVEI0GyoQh3UctPQW9BuyqCtduClCwitD/u9wZ7yhYepjS5m/NxUWmtsnDpyBmnJST2FHwb5ZTjegtkqSZLxiP0WSZJMgiCsAB6XJGlj9/a1wN2SJPULUhYE4VrgWgBFTt7YqH+9A8CU+ipMB3cS0OgwKdVEeJyEi1o6FD5kkoRc6tUObDIvEaIad5eFg0npGOTpjCvuIuD6GlCgi8/GkJ6CpzoKj0uOT9VJUO5F605AFAIICPiVdtzR5ejbGlEEYnBpM1H5jMiCGhR+C/awKLq0EGsLovFYEdx7SDTXobxoBn5fG9vbQ8I/lnamqbaywncKHrTYlDaM/gjsai1LC0/Cr1CSYnHR3ObjzskZnJEVS7DLRqwU5HNJzR0HQ+vj46pLGV+2E01TLYLfh4DE1mFWGrKCrJi7AlVAxadvL6HuQDGX3nwbKdk5BMQAr+x9hWlJU3n4v6upM6aS0lSFKFNQrpAjBQ2c1LwPc2QcX0+chKjoFYQaGZwRYyJQ72SvxYlKr2RmQMU1o5IIj9JSW7SVz559oqe9NSqL/+pPQB9w4JOpeODCiZw7OhkJiUBQYviDIXPWe9dOZELGwAn1fZ4ALpsPuVKG3qTuoy05rRb+++CfmH7JlQOuKweCIlP/8TUtXR6m58Sw5Krxvf0GRJ5bW8GK/U0snJbB/R+HhM6bV41nRs4PK0G5aN8iXtr7EsnWXM44cEPP9pKctYh5Fh6Y9hcS9Yk92y0eC4uLFlO0uoUs8xhMnjhcyi46dE2k2ELrnt5IG2/kPNDHhH4kD/Ii5h0igkLiyxMWUWbrW5wkMSyRP0/8M9OTp+MJeHh5/8vYfXYqrZX4gj6KzcXMTpvNfRPuw6j5fjHFPk+Aqj3tGON1xKaG/+Bqbb812lxtfFTxES/sfeGY7R6Y9AAphhRUMhVj4sb02+8OuPl/O/4f75e/T4ohhXOzziVCHcG+9n18ciiUHldAYOmZS8mNzMUf9CMhoZJ/d5hYwBdEppDRZXazbXkVdaWdiEGRgE8kbURUjyXjh2Kdt4Ph0fk8uPc+TlGfzRUjL0PWqWXDOxVIgsj6rP9iV1hIseZRbzzAzClTuL3w9h91rEGOD7+UYP4MeOxbgvlPkiTtOlb/8SmZ0ty7n+SycgtDdKEKK85AF+/qd/Rpl1Jbh1unRZaewORTzmC/pYyq9SFzarg7FbfMhinSyKy50ynZfZA9pduRJAmlIEPdZcMxQArBwxw2UR9GHlARYSlAKXMQMJXQIZOhcxvRdQ1HkOQ4w2pxhdWDTCQ3wUBZc++MdW3iWmwqG3mWPJIdiXg1yZTEZzFl48cUpR7AYYIJ6hFEbe0Em5et+W5a4uLI8E4nraMFfeV+ZH4fcnUBctVwBHksdaYDrMx9hXsn3MvFuRcjBgPsaN9Fja2G7S3bWVO7BgCNV4bKL8PoUNKlC2AND5l6sxrCmLo/mk+mWBFH3Y+oGsJpMRFclRRNZFBg8Z3fYIzTMe/uQtRaBY7ODg5sWs+G/yxGHRaGJEpox8/i4bq+WtSXt08nK7b3uu6rt3L1kp10OLysuX0GmTHH1zP1pXWVPLEqFMf6+vxCTs4buOayyxdg2AOhSULlI6f9qBj3ovYi1tSuwV4XxPjNcBTuXrO6NayFiDlO3jf/h7TwNMqbDxFjTWVW+UIATr4ql5qY/dy14S7yWifjk7upitrLkIghXDj0Qp7Y8QQzkmcwKXESoiTyxI7Q5EdAQBAFRJnIlflXcmnupTgDTjIi/re8UX9ubF4bNq8Np9/JS3tf4qbRN5FjykEm/LD7oK6rjoSwhB4HOYANDRvY07aHednzSDb88JrwA+FzB3j1tg29GwSYel425no7XR0eVBo5TpuPuLRwZHKB/V/3at1uhYMNGUupjtrXr99sUzadDS4kRZAT8icTHxbP1qatnJ11NnOz5x6XsQ/y4/lNm7Jz9GHSXWefQvaMk3DstDEq8kQAmgULZV3bydq+GnNsHBlVVcgkicjLLiLujluwVtfz6ofv4wwM7PWckpiIvKUFsyTh6D7PGEc71og4PDI/FpkFpaikK7qLSZMnsaNmO4rt9djCDWQ5+3snAoS5ncQ2iVRnhoRRREcBI0/IZHHTPxD8AlaVlVpDLSemnMgNBTdg2VDJF/t2oamvROb3IvN6ELpjLYKaMHxRcYBAIDyUx1XV1ojeU0hkxlBOvbyA4p31BJ0CFZvb2Zz6EfsT1jEnYw41XTWUdvQPuVowfAHxYfGUW8oZEzuGldUr2dS0Cb1Dy3kbQo4/OROncOZt9wKw4e032LPqcyTZCC68/xbiMgyse/M19qz6tKfPouQTyT15Dh/uacQfFNl9/6lIElhcPqL0/T1LixttnPH8Rl66dAxzBkgI81OYv3g768vb2Xj3iSSbju0M8tzaCiakRx5Vc/+hrP5mE5U72qA8tMbWqW3my+w36dJ0cMWuh1B1h42de+cYEruzYEmSxKamTaRHpCOKIgn6BBQyBTavjXBVeI+14LAZvLgjpOUvnrWYcfHjjsu4B/l9ULmrjQObmzjpijyUKvkx05x2NjtRmeC+zffydf3XLD1jKTJBRpG5iMmJk1lZvZJ/7v4nKpmKhSMWcn3B9T94UjLIz8/xFsz/D+g4wvkrUpKkPwmCcDpwM73OX89JkjT+KN32kB+ml9bcfhsJDz2Ew+5A7RLoeHkDAZce99YXCbT0zgR1GUZEq5n4sRZq1sQgCgLvX3gBAAq5gjmnz6G2tpbs7GxMby6h69NPEWJjqI6JpfDWM4hZ+0d8N+7ikMzPBZ9d0G8s94y/h/cPvo+mWsPM2Jl0dHTQbm+ndngtdw25ixWfrOhpW2osZVZwIbYqP2+NfYB5w+aSZcxiXs48PNYA698tx22zUOL9uk8SDFV7I4ouC870YQhHJP7QNFah9mWi0k7jqienotWHzGJiUOTT5/fRUGZhZe4r1JpK0Cv1jIsfx3UF1zHUNJQdLTtodDRyXs55fc5HkiSqbdW8utaGfPkzmLyh0J2c2fMoX/VBn7YXPPAYglzGew+GHFYEmQxh5In8q3MIXnlI6Nxxag5/ODn7mP/PZpubSY99xeNzR3DR+P5JOh5eUUq9xcX8SWmMHmLiYKudUSnHNr1+WdpKg8XFh3saMepUfUzYvzSt1nZWL92NfXffkCJ9pJoL7xuPRv/j0hy6/C5KO0qJUEeQbTr2NR5kkO/C7DYTpYn63Sfh+F/mp3hlvwucAEQDrcCDwMfAUmAIUAecL0lSZ3e41AvAbELhUlcOtL78bUYYjdLS+ASSnnsWVWoq6uxshPWP4/tyMYc+6PuSixzqoPNgX/Oo4Y/ziV14OypLBVSth9TJkDiKuqsW4ty8GQDt2LGkTa6E9gNwZyXoY5AkievWXMeW5lB+6nOzzuXvU/7On9b/iZU1Rzh+SPSsC2Z2JnLVWhXb0y0sL7QR35XBOSV/JJDRwVmzT0QXriI21cCaxaU96QHdEV/g0B4lgb0EYUo94qFdKFx2Rp9+PydePr7fwxQMirzxp42EpygR5jRwWtpp6FXf30z88lcVlH9QQbzldWTBb3ljCmqQvCTm5NFeW41coWDB04sIM5oY/fcvMIWpKEw1cVJuLLPzv1sDdngD5D+4mvvm5HLt9L5OUmaHl8KHv+z3m2XXT2JsqmnAl8iflu1j6c5e092ZBYk8f/Hofu1+SaxtLlY8vw9JkohONlBwSgoJmRGDL8FBBhnke3M0wfydLniSJB2truDJA7SVgJt+6OAkT0hQNN7yRwBMl1xC/El6fOYuIGSGTJzUiVwlobh8MZ1X941rtT/7JnHj8mHFpfgccuo2JJL68Rd4j8gpHJPVFBLKCg2ERQOhGrivzHwFAKffiVYRyqj0l0l/AegRzi+e8iJ3rLsDT9DDocgm1LYAMxpjWF4IrYZqTKlqLFVRfP5S33ScqSOimDIvi4ql7/J5ZxIJnlpyNM3sU47D6pejU0QwZ+ZZ5I/PZPvyZZjrW5l+ceGAL3e5XMawyYnsWVOH0ZJC2YR2VForQyfGo9YqsLa5KNnQyNjT0lCq5MiVMjwOPwqVDIVKTrQDAkENkuEGgr4iAq61IKix6sZy/t3XYNm1kp3LlwLwduRchL0d5CcGsLj8XD0tg5tOzOo3pqMRppIjlwn9QpkAvuqun/3AGcP4+4peU/x5/9rCzGFxPHHeSMI1SgQBLC4/D68o5cM9jaRF6ciKNfDlgVbCfwOeo8ZYHZc91L/G7iCDDDLIT+U3kfmrIClJ+q8hvM+2zGeuo3PRU1jK9aSebEYX44PE0XDtOsqnTiNoNqMrHIvSsR9bmZ+kKZ2Ep3ho3RtOZ5ke02WXYfnPfwCISHOROLE7+fntByA8ke/D/vb9OPwOJidOxh/082rRq0RroxmxZBt88DmKxU+jUGlIyJvKtuVVyBUyDu1pQxIl8mckMfa0NARBQNz/PhveW8QYk43w9NFw9kug+OFJ/p1WL2vfLMXW7qbL3JutKnN0DIf2HD37V1KOkY5WF3abF2W36u+RPKzVQam6+/8vSTwYvgfLwf08lzC/j+n9uYtHc1bB97tmh5n02FoK0yK5e/bQnrXgspYuLnx5KxFaJevvOoHddRZy48Nptrk55elex5cbT8js1pAlzI6Q1/uKP0wlxaTj4le3smByGheM+2UyIg0yyCCD/Fz85lNyrrnjDlr+9vc+23VxXsSAQPqpZrh6LcTkglqPFAzib2hAOWQIkt9P5bh8wuK9JF1zMq0b3HR+0VsJJu3UdtSpCcgcdXDW8zDmip88Xvu6dTRc3xtCk7l6FarU1KP/oHYLvDEbMk6EKz7+yceXRImyrS1s+fgQ7i5fn31JQ000HrT0fA+LUOG0+VCoZBwaquW0E9I4VGJmRbsVi8tHbYfr29334bUrCpmeE3PsalUDcMHLW9heHVrPvm9OLiadiruWhSwKK/84jbyEvhOxTZVmbntvL232kPVEIROI0Cq5e3buoBAeZJBB/if50absXwr99On9trla1YQleGDua5DcO3ZBLu8RhIJKhXZUAZ76JjhvMVLxg0CvYNZe+y8YPheOY9Fvwwkn9PnuPXTo2II5eRxMvAnGX3Ncji/IBPImJ5A3OSHk3LXPTMOBTlKGR5E+MhpLi5PVr5Uw54YRhEdpaamyYYjUEGYMeVCfODyOq4FtVR1c+MrWnn7VChkyQeCjm0Lxw7UdLk4ZNnA40ndxSl5sj2B+9PPeDGELJqf1E8oAU7Ki2f7nU7jx7V18XtTCCUNjeW1+v/t1kEEGGeR/nt+Mxrxz5078ra0oYmMxL1qE+bnnAdAO0ZO2evvRS/sBrY89huX9ZWSvX0fjnXfiXB8yiyqjwsjauOOYv/2x+BsbAag68yxEl4v4v/8N0wX9vbx/y3gDQZ5fW8mVU9KI0qsRRQm3P0iY+qfP1yRJoq7ThdXl56+flrCnzkphqollNxy7GIXF6ePuD/Zz9bQMxqdH/uRxDDLIIIP8VjmaxvybCmxTxoVy5prOP79nm6Qf8p2CVTlkCJLLRfm48TjXb0A7ahQAkdfd8rMIZQBlUhLKpCTiHwqZ31seePBnOc7PiVoh585ZQ3tikWUy4bgIZQg51qVGhVGQYuS5i0YzLs3EA2cOHBt+JKYwFa9cUTgolAcZZJD/s/ymNOYj8be1UXPe+SQ89Hf0M46dED1otVI+sddDNmPl56jS0n6x0JVDs0/DV1ND6juhtKK6Mb9uKM8ggwwyyCC/fX4XGvORKGNjyd6w/juFMoDc2Dc5hTo9/ReNJ014NFRsofaSS6i95BJEn2/AdgGLBV9d3YD7DuOrq6P+uuu/s90ggwzyfxdJFDk0+zRqL7scyX/0usaD/D75zQrmH0riU08CkPH5Z7/4sXVjRqMr7J30+OvrB2xXedLJHJo565h9VZ1xJo716zG/+NJxHeMggwzyv0PXZ5/hq6nBtXMnZSNG4tyy5dce0iDHkf8ZwRxx+unklR1AnfHrJPuP/9tfez7bv/qq335JkpDcoZKE3ooKAJybN9O1Zk3fdt3atnPbNkRX31AmT3k5QYfzeA57kEEG+Z3hb22j6b4/A/REgzjWrf81hzTIceZ/RjD/2qgzM8k9UIo8MpL2p57GuS1U2eowgZaWns9VZ56F7dMV1F21kMY/3ELn22+HBHcwCICg0RBoaeHgmLF4DoRK/0k+H9VnnU3DTT84sdoggwzyKyAFg5gXLcK+di2W99+n/bnnkETxu394DFx79lA5Ywb4/cTddy+Zq1cB0Pnmm1TOnNVvMj/I75NBwXwcEQSBpH8+A0Dd/Pk033Nvzz73/qI+bZvu6k0r2vrQw7Q9/ji1l4eSn8Tdcw/KpCQAWv76N4IOJ2UjCwBwbdv2s57DIIMM8t0EOjrwVlcfs41z82ban32OhptupuX+BzC/tAh/Q8Mxf3MYSZLoXLKErjVrkCQJ6wcf0PHGv6m9+BIAdOPGETE3VLZRUzASAH9dHbXzF3znuAb57TMomI8zYePHo5s4EQDb8uWI3lAmq0BbKEd0+JlnosrK7Pe7zjeX4N69m7Bp0zBeeAFZa78k/sEHcO/bR8XkvrG/vwVP+kEG+b9GoLOTjn//m7annqJiylSqTpuDv/u5Hgj7l2sRtFpi/nhLzzNvfvFFANzFJZQVjOLQaXNw7dzZR5j6W9uoOuNMWh99jMY/3ELdlVfR/Oe/0PaPfwAQuWABqW8tQa4PFbEZ8vrrZK4K5fX3FBVhfuFFpEDgZ7kGg/wyDArmn4GEhx9G350dzPreewTMZoI2GwCJjz1K8vPPo8rMRKbXE3PH7WhHh8KrBLWapGee7vEoN8ycCfSuOx+OmTa/+FKP2XuQQQb5+XHv3UvF5Cm0Pf4POl59rWd75xv/HrB9wGLBvWcP2vx8om+4geTnngPAtvwTGm67jZrzzkPyevFVV1N72eVUnTYHx8ZNSH4/tZdeiu/QIdS5uUTOvwLX1t7sfOFnnUns3X/qcyy5Xo8qLa3HWtf12WfUXnrZoFn7d8xvNo75947o9VIxdRqi3Y4qPZ2wqVOxffwxQ3ds72kjBYMIcnnos88HcnnP98M4t26lbsGVAOTs3EntxRfhragk5dVX0E+b9sud0CCD/B/C+tHHWN59l0BLC1ELr6L1scd79qUtW4Y2fzjVc+ch+f1EnHsukVcu6BOiWXXOuXjLyoiYO5fERx/p6bP53u7lLYWC6Buux/z8C32Oqxs3DteOHRhOPZXk559DkiRsy5fj2b+fmNtv79GSj0b99TfgWLcOgOibbybm5t+2T4ro9eJYuxb9KacgU/3wwj6/d37zRSz+1wQzhMxVNeedB4Rmuu7de8j6cs13/Ko/LY88CqJI/P1/IehwUl5YSORVVxFz6x8RFAokjweZTne8hz/IIP/nEF0u2l94kc7Fi/vti7vvXkwXXYTQLUAabrsN+8qQ81X6hx+gzsvDvmoV8sgo6ubPByDxySeJOOP0nj6sH3+MMj4B3bjCnkm4v7WVlr8/hGPt2lAjhYK0d95GO3LkDx5/0G5H8nhovP0Ogl1dZCz/6UVzjjcBiwXJ7UYRE0PTPffS9dlnv4tJxM/BoGD+lWh76mk6Xn0VeUw0ytg40j9Y9pP7rDx1Jv76egwzZxK02fA3N5P52QoEpfI4jHiQQX5fiC4X1XPnoZswAYDYu+78Ts0SwNfQQPW5c4k48wyirr8eZWws7S+8iPmFkBYbMW8u+hNOQPJ48Dc1E7XwKgRFb8paX309DTfe1BP++G2irr+O2Ftv/d7n0bnkLbpWriTxiX+gSvlpFdU633yT1sceJ2z6NFJefPE3827wHCyn+uyzB9ynP/lkEv/xOHK9noDFgmvLFuTR0YSNH/8Lj/KXY1Aw/0oEbTYqZoQe7rDJkxmy+PWf3Gf9TTf3zq67UQ/LI+nJJ3+1OO5BBvklkUSRrk8/RZWainPLFtqffa5nn/H880h46KGe7wGLBefmzRhOPbWPufRA3jDofv8JSiWxd9+NdelSUMiJu/NOtKNGfS9L1JGaMzJPnacNAAAcDElEQVQZdIdEZaz8HHV6+vE43R9M0Gql+f77sa8JOZGaLr74VxnHkTi3b6fuivl9toWffjrKlGQ6/vVyzzZ1bi4IAt7uUNGsr9aiTPxh9eB/LEG7nUB7+8/yHhW9XiSvF8fXX+MpLUUzfDjGs88eFMy/FjWXXoZ71y4izj6bxH88/t0/+A78bW3YV63CsnQp6swsZFotto9DJqu8sgM/uf9BBvmt0/78Cz0ezof5/+3dd3hUZfbA8e/JpPcCgUAIoQgiiK5YcAFFQKprQXGxgAXRtYALuiq6q6wo2FZdCzZUxLXrqigWUMHFgl1sVEkoIb9ACqRn2vv7494MCSEhgUxmEs7neXhg7tx7553DzJx73xo3ejQlH1gJMn3+o8QNG4bxetk4YgTu7bkkTZ5EWKdOJJx+Ou68PLLOsoYbdbh5Fnlz5/nOU7NduDGMMdb68J064c4voOKn1cQMHIgjLq4Z3unByTpnAp7du8l89RVCk5Ja/PW9VVV4ioqQ0FC2TL2cqjVrSLtjDol2Ex9YNR6Va9ey5eJLfB1dwZpq2bNrF+mPPEzciBH7fS1jDKUff0x4ZiYRPXseUHmzzj6Hyl9/5fDffkWacangip9/YdtVV+HeubPW9iPWrdXEHCgFTz/DjnvvJWPhQmIGnuCX11hzeB8Aev7vU8JSU/3yGv6Qe9tsXLnbyXjyyUAXRbUCzq1byb35Fsq/+cbqtTzpQtyFhcSPGUN4ejrG5WLDKcOIGTiQ8Iwu5M9/rMHzVS/XWrUpi+yJE/EWFwf0Tre5lX39NVsvm0rCGafTcfbsOp1L/fraX3zB1quv8c14CJD+6CPEDR++z/3dRUVUrVlD2ZerwHhJuvBCNg49hYhevUi9buY+102o+OVXdr3+GhHduxM1YADZZ1sJP/Pll3yrDDZF9e9o2p3WyJrQlJQmHW+cTpxbt0JICOFdu1L0wovsevO/VP1m3TCFdkoj+YILSJo4kcq1a4k59lhNzIFivF5r+MNhh/ntNYqXLSNn2nQ6zrm91rKZwaT8+++J6N6dvPvuwxGfQGhKMjvuteY47/npCozTSdHLL5N8wQUtVnWlWgdPSQkFzzxD6UcfU7VhAzFDhpA253bCOnass2/O326g+P33we0mLD2dkKgoUi6/nJJlyyhZuhQAiY6m07x5xI8a6TvOW16Ot7KS0OS2teTopvHjfYkhY+GzxNjzLDQXb0UFBU8tIGbwYLylJcQMGUL5V1/5RpNUix83js72mgaNYYxhbZ89S8Ue9uUXte76S1euJGfmdXhLSgAIz8zEmZ0NQOyI4XR55BGc2dnk3HgjabNnE9mnD56SEiQ8nJCIiFqvVfnbb+TNnUd5jTwUd+oI0h9+eN9ls0fUGKeTgqefxrO7mMKFC2vtEzt0qK+HfHjPHmQ880ydmyZtY27jjDFsHD6c0JR2ZL7ycrNWwzSH8m+/ZfOFk+p9XiIjMZWVtbZ1efIJYk86yS/lcRcUULJ0KQnjx7P7rbdJOG0cITExjT6+8Pn/4K2oILLvEXgKC9n99mLCuqQjYWHEjx5NZJ8+hERFAVir/4SGgsvl69EL1pfbOJ2+/Q5lVZs2kfPXGcQOH0Zou3YknHEmzqxNRPTogTs/n23X/pWqNWsI79mDxPFnk3LpJfWea9dbb/lm3ev29ttE9u7le865eTPG4yE8Pb3W/0VbVn0XCFa1ffLkyQd1vrJVXxGe2ZWwjh0pW/UV22fNwp2bW3dHEXou/4SQ6GjE4WjS96va7sWLqfz1VwqfW0TmKy8TdZQ1A6KntIwNJ55YZ2WtiF69iDr6aHa9+iohMTF4y6y1BZImTaLjLTez5vA+hKalkXzRZOJHjSL31tuI7N2LXa+97ptrIrxHD/B6cWZlkf74Y8TZc1JUq7LHnkcdeSTOrVtx/v57g++h54rl+7yAtEKkibnNK1i4kB133U382LHEDhtGzB9PxJWbS2j79i1eve0tK6MqK5uofn2pXL+erNOtnpgSFkbkUf3pNHcupcuXEzNkCBWrf9ozvnMvPT54n/DMzAZfy3g87F78DnGnDK2zBOi+lH3xBVsunVJne8YzTxOz1yxrNZV++ik77n+AkMhIKlavrvWcIyHB98X2bWvfjojuPSj/6iscSUnW8w6HFYPevan44QcAwjp1IuqYY0iedCGR/fu36JKlgbLjgQcpeOIJYgYPJrJPH4peeKH+CTEcDiQ8nE533kHcmDH7jY9xuShd+RmO+Lhaq74dqna98V9KV670tb/3WbvGXgzHNKr3ure8nMo1a4js25eSjz5m+/XXA5CxcCF58+bhzMoiNDXVN91oSHw8kb1702HWTUQecURDp26U6t+PTv+6j/hTT0XCw6n46Seyz/0znR9+iNhBg9j6lytJOm8icaeeStmqr9h62WV1zpN2xxxy//6P/b5e+mPziTrqKLLOOBNCQui+5F3cubkUvfwKSedNZOejj+7p7AdEDRhAh5tuxLjcbD7/fCL79SNh/Fnk3T6H2BHDSX/44Xo/s5qYDwHG62XDoMF4iooAiB440DdrUPKUS0mZMqXFqum2XnU1pZ98QsfbbqXs668pef8DOj/4IPGj6y57WbPKKumCCyh64YU6+zTUZlTzDqlmO74rN5ewtLRa+7rz89kw2JqYJSQmhpD4+FpX+zWvyve2ZerllK1cWWd78iWXkDpzBsVLl1K85D1K97G6GGDdNe9nqsQuCxYQO3hQne2e4mLy7pxL+Q8/EDPojyRPntxq20ErVq8m+88T62xvf+10JDyc/Efn+5K0IzmZmD/+kfbTpxGekdHSRW1Tqu+cuy95l9ybb6Fi9WqiTxxI+Zer6Lb4bSJ79aq1f8WPP1Ly8ceULF2Gc/Pmes/ra6ffsIHwbt1qDSlrDt7yctYdM8D3OPr443GkJFPy/gf0+GgZ4enptfY3xlC5ejXhmZl4KyvZOnUqVRs21tonsn9/Kn/6yfc4tFMaXR57nMLnF9Fx1ixCYmJ8n9OQuDhfdXm12BHDMU4nZf9bWaujmCsnh5CEBN/d+v4ufPySmEUkGygBPIDbGHOsiCQDrwCZQDZwrjGmqKHzaGJuPjvnzyf/oX23i1S3u/iD1+nEVFVRtXEju1551ddLvFrU0UeT+fJL9R6/e8kS8Brix45h91tvETt0KBsGDa61T+LEP5M2e3atbcbtJmv82VStX+/bFjdmNMmTJrP5/PNpf91M2k2dapWxvJzfx52GOzeXDrNuIvmiPUM3ipcuJWf6tcQOH06XRx+pdf4d995L3KjR5MyYQUSPHhiXi46zbyM8M3OfnWm2zZhB9DEDwBhC4uOIHzkST3ExjsREit97n8h+fQnPzPQN3XFt307BggUUvfgSHW6+meTJe6r8jTG4tmwh+88T8ezaRVjXDFzbc0k47TQ6zZu7z1gaY/Dk5xPavn298Q4EYwzbrrqa0uXLkagoDlv5Pyp++JG8efNInjyZxHMnICEhVg3Im28SP24cEh7eoh2W2rJdb7xB7i1/3+dz7a6+mvbTrqm1bePIUbi2bKmzb9KkSTgSEih48klCO3Sg+5J3/T5r17bp1/r6B1QLy8ig59IP93uscbnY8a/7KVy40Pc+XTt2UPTCi0Qd2Y+wLhlIqIOIHnXXMNh65VWULl9ea1vypZeSPOlCQlNT8ZaXH1Tve38m5mONMfk1tt0DFBpj7hKRm4AkY8yNDZ1HE3PzqsrKYtNpfwKPhw43z4IQB2UrV1Lx88/0+uLzAz6vMYZtV19D2eefk3LZZbW+yDl/u4Hid97xDXEA6wtc9PzzAKTecEOD7YL7UrJiBdv+cmWtbV1ffJHoY/7ge5x39z0UPvssnR+4n/JvvqH8u++pWreO+NP/RPHidwDrLrrsq1UULnga43L5htLsrXoymLS5c0kcfxZep5Oi/7zAjnvu8e2TcsUVpM5o/KQRjWWMYf0JA4k54XiSLpxERK/DCE1KouDpp30d5FL/dj0pU6awZerlVP76K10XPUd4jx61qslcO3aQM2MmFd99R8ZzzxFzQstNzmC8XnJn3UzlmjV0nD2b6GP+gHPbNko+/JDdb72Fp7QMd24u4T16kHb7P4keMGD/J1XNxltVRd4dd7DrNWuSo84P/Zuc6dcCVnNK9/eWEBIZ6dt/44hTcW3bRkh0ND1XLMcRH0/lunWEd+lCSHQ0xu3GeDx1OlL5gzGGvDlzrJW2XnoZgLS75pF45pmNOt6Vt4OCpxfQfvq1OGIb39btKS6m4qefcefvJG7YMBzx8QdU/vq0ZGJeBww1xuSKSBqwwhjTu6HzaGJufs7Nm/GWlfnaeAoWLGDHff+i17ffNKpdqSZPcTFZZ5+DOBy+Xo+O5GS6vfkmYR1ScRcVseHEPW2zsUOHEj3wBJIvuggRwV1QgCMh4YCquDzFxXgrKpCQEH4fO47QlBS6/fcNQqKjqfj5F7InTCBu9GjS7Qn8q7Ky2DRmbIPnrC8Ge78PR7t2ePLza+2TeO65pN3+zya/j8b4vzl31KrGjzj8cKo2bkQcDlKmXEq7adMQEUo+Wc62q66y9unTh9SZM4kdMhhndjabzhpfa3hK4oQJpNmLnzSWu6iI7TfcSNnKlcSNGU3k4X1IueTiOp2ljMuFc+tWjMvNzgce8PVAbYgjMZEeHy1r8mdQNR9Xbi6OxERfp8OSjz5i2zXT6PL0AmIHWc0o1ePEU6+/jqTzzw+qKX8r160nvGtGrYuI1qq+xHywXXcNsFREvhORy+1tHYwxuQD2361nUG0bEt61a62OF+H2gPvyr7+utV9jVqnKPu98XFu3+pJy/NixeAoL+X3kSCpWryb/EWvKv4QzzyTqqKNIvW4mKRfvmdQ/NCXlgNudHPHxhHXoQGj79qQ//DDO7Gy2XDaVko8+ItseFlazTbi6o1hYejq9vlpVp106euDAepNCaFIS7eyEB/iScpcnn6Djbbdar9X/yAN6H43R7i9XkHLZFKKPO46wzp2pWrsW3G463X037adP98Uz9pShdLr3XhwpKbg2b2br1KkUv/ceWWefg6mooN01e2oydr32GmsO70PRK682qgzG42HH3ff42tJL3v+AnQ88wNr+R7H2mAFsOOlkChctwjid5My8jk1jx5F1xhmUrliBREaScsUVHPblF7XOmXjeRHp+8jG9vv2GXqu+1KQcYGFpabVGAoR3t6pwt065jO2zbqZ42TLyH3uM6IEDgy4pA0T27tUmknJDDvaOuZMxZruIpALLgGnAYmNMYo19iowxdaacsRP55QAZGRkDNjfQuUAdPK/Tyaax46w73VdfAazqod9HjiK8ezcynnhin8e5d+5kw5DaQ5Z6fbWKip9/YeuVVxKanIw7Lw9HUhK99vpB9odt06ZTsqz2QiCZr71K1JF7Eqa7sNDq2BURgdfppHjJe4TERBM/cuTep6vDW1FB8fsfUPnLzxS9+FKt6QxdeXmEpqa2SK9p43JR8slywjqkNjhRwu7Fi9l+w56Wou7vvkNEz564cnPxVlSQe+utVHz7HQCxw4bRcfZtvh76hYsWUbpiBZ3vv5+SFSvYcfc9vo6DyRdNJnHiRExFBdumTceVk9NgedMfm0/sySf7OsEYj4fChc8RltaR+LEN12CowPJWVrLu6D/U2uZITKTbW2/WO8xHNQ+/98oWkdlAKTAVrcoOSoWLFpE3dx5xo0bRfvo08h97nOJ33wUgtEMHen60rM5k9zkzr6P4vfeIHzuG1JtuwrV5M9HHHVfrfACRR/Wn2yuv+P091Kxu7nTvvcSeNARHQkKzv45xu/FWVATFtIoN8VZVse4oK3F3uOUWkiddWGefnOuup3jJEgAi+/Wjy1NPUrVuXZ0JIGrKfO01oo7s53ucN+8unNu2EXfKUAoXPU/V+vWkTJ1K4tnjCUlICMh0j6r5VP72G1njzwYgrHNnOv/rvgOaOUs1TbMnZhGJAUKMMSX2v5cBtwPDgYIanb+SjTE3NHQuTcwtw1NczPrjraFEoWlpdSYFqB5M73U6KfvsM9z2cnQYQ+/VP9bp5OEuKOD3MWPxFhc3arxxc76PwucWkTLl0qCrZgsEz65dhMTH1zupjLeszOoUNv1aqjZsICQhAUdCgtXjVgSMwZGYSJennrKGvHTNaLBjlnG7Kf30U2JPOiloVi1SB6946VIqf/utSStiqYPjj8TcHXjTfhgKvGiMuVNEUoBXgQxgCzDBGFPY0Lk0Mbec+ibXAOtKueuLL7Dx5KG+bSGxsXR7/bV6k64rJwfn5s0NTsyhgoPxeMh//HHyH7aGg6XPf5SYwYMp++wzIvv2I6yDdgdRqiXpBCPK5//mzqVokTWMyZGQQGiHDrXGAdd0oJPBq+BUXduQdN5EQtu1C3RxlDqkaWJWPsbjYW3ffsSNHEmneXOR6Gi8JSW+am5HQgJdnngcwsKI6ts3wKVVSqm2qb7E3Lxzp6lWQRwOen/3rTWrkt1G6IiPJ2bwYDyFhWS+8fohMV+zUkoFI03Mh6h9rfTS5aknwRhNykopFUCamJWPiFi9dJVSSgVMcC3aq5RSSh3iNDErpZRSQUQTs1JKKRVENDErpZRSQUQTs1JKKRVENDErpZRSQUQTs1JKKRVENDErpZRSQSQo5soWkZ3A5kCXo41rB+QHuhCHAI2z/2mM/U9j7H/tgBhjTPu9nwiKxKz8T0S+3ddk6ap5aZz9T2Psfxpj/2soxlqVrZRSSgURTcxKKaVUENHEfOh4MtAFOERonP1PY+x/GmP/qzfG2saslFJKBRG9Y1ZKKaWCiCZmpZRSKohoYlZKBR0RkUCXQalA0cTchohIXxGJDHQ52jIRGSQiPQJdjkNAVKAL0NaJiMP+Wy+C/ORAY6yJuQ0Qkf4i8hlwB5AS6PK0RSJyjIgsBT4BEgJdnrZKRAaKyBvAoyIysvqHTTUfETlRRJ4CZohIvNEewM3OvoB/Dvi7iCQ3NcaamNuGvwOvG2POMsbkgF4FNxcRCRORJ7CGNjwEfAgMtZ/T708zEpGhwHzgv8A64EIgKZBlamtE5CTgEawLzE7ALBEZFdhStS0i0h3rc7wc6ArMEZFxTTmH/rC0YiISYlerlhpjHrS3nSoiiYBWUzWPCOBTYIgx5l3gDaCPiIQaY7yBLVqbcyTwjTHmBeB5IAwoDWyR2pwBwOfGmJeAOUAHYKKIdAxssdqU44A1xpiFwHXAj8BpItKlsSfQxNzK2FV9vQDsxLADGCIi40TkLeB6rDu7v9n7aDVVE9WMMVBmjHnRGFNhPw4FPMYYt94xH5y94gywEpggIrcC3wNpwHwRmRCQArYB+4jxeiBBRNKMMUVYFz4RwBkBKWAbICJ/EpFrRGSgvekboIuIdLFj/DmwCzirsefUH5ZWQkQSRWQJsAw4V0RiAIwxJcCzWFe/zxhjRgELgIE1PiiqEfYVY2OMEUv1d+VT4CwRSdI75gOzjzjHAhhjfgRGA5nAVcaYoVg/aqNFpE+Aitsq1RdjrMRcDDxnt+V3AX4A4uzjtIatkUQkTUTewboJSgKeFZFRxphNwJfAufau64DfgJTGds7VxNx6xGC1b06z/31Sjefexfoxq26P+xbIA6pasHxtwT5jbCxeOzln2/ucHKhCtgF7x3lI9RPGmK+B9lhxBqstNA4oa9kitnr1fZY3YFWvzsPulwL8gt1vQmvYmuRY4DNjzEnGmDnAv4Gp9nOfAUeKyPHGGA+QAwwyxlQ25sSamIOYiEwWkZPtnpM5WB2QXgUqgRNEpDOAMeYnrKu2a0SkHVanmX5AQYCK3mo0Isad7P3EvkOuvuKtrN4eiHK3Nk2IcwTwBXC1fehwrJEGjfpBO5TtJ8bHV8fYGOM0xiy325nBanf+IDClbl3sGA+1P6cfA4tqPF0AbLD/vQqrJuJBu7aiL7BFRKIb9Tp6gRRc7B/6jsCLgBf4HeuK91pjTL69zyCsapJvjTHP1zh2JtAdOAyYYYz5rYWL3yo0McbfGGP+Y29zGGM8IvI88LsxZnYgyt9aHOhnWUT6ArfZx7qAa4wxa1r+HQS/A/0s29sHY93l5QNXGGOyW7b0rcP+YiwiYcYYl4hMB44wxvylxrH3A+lYvbMnG2PWNeY19Y45iNg//Aar6i7HGDMcuAoopMZKJMaYz7Gq+nqLSIKIxNnb78dKyKM0Ke/bAcT4cDvG0XaVFMClmpQbdoCf5UQRiTLG/ApcBFxsjBmuSXnfDuKzHGM/tQn4h/17kd2ihW8lGhnj6r4mpwKv28el2ttuAKYYY05obFIGTcxBQURCRWQuMFdETgZ6Ax4AY4wbmA6caD9X7SkgFqtzx8Ya1VSuFi18K9EMMc7SGO9fM8Q5W0Q6G2Mq7E40ai/NEONNIpJujNlujHmvhYvfKjQlxnYtWjiwE1gvIncCy+wOom67g26TaGIOMPs//TusjlsbsXpXu4BTROR48HXIuB2YXePQcVhXbquBI40x21uw2K2KxrhlNEOcf8SKc04LFrtVacbP8rYWLHar0sQY/9M+LBK4GKvdOQ4YYQ+VOiChB3qgajZe4L4a7Wt/ALoBtwKPAQPs3sBvYn0wMu1qp0qs//z/BabYrYrGuGVonP1PY+x/TY1xOtYsav8B7reH/R0UvWMOvO+AV2XPnMCfAxnGmjXGISLT7N7A6VgTW2QDGGPe1i9Zo2mMW4bG2f80xv7XlBh7jTHbjDFfG2MmN0dSBk3MAWeMKTfGVNXoWHQqVlsFwCVY0z++C7yENRuSDtFpIo1xy9A4+5/G2P+aGOPvoPljrFXZQcK+OjNYc9cutjeXADdjjUnOqm57s9s3VBNpjFuGxtn/NMb+F8gY6x1z8PBiTdqfD/S3r8j+gVVV8pl2iGkWGuOWoXH2P42x/wUsxjrBSBARa27rL+w/zxpjng5wkdocjXHL0Dj7n8bY/wIVY03MQcTu3TcJq2efznPtBxrjlqFx9j+Nsf8FKsaamJVSSqkgom3MSimlVBDRxKyUUkoFEU3MSimlVBDRxKyUUkoFEU3MSrUxIuIRkR9F5FcRWS0iM+25fRs6JlNEzm+pMiql6qeJWam2p8IYc7Qxpi/WdIJjgdv2c0wmoIlZqSCgw6WUamNEpNQYE1vjcXfgG6Ad0BV4Hoixn77GGPOFiKwC+gBZwHPAQ8BdwFAgAnjUGPNEi70JpQ5hmpiVamP2Tsz2tiLgcKy5fr3GmEoROQx4yRhzrIgMBa43xpxm7385kGqMuUNEIrBW2JlgjMlq0Tej1CFIF7FQ6tBQvfpNGPCIiBwNeIBe9ew/Emt+4HPsxwnAYVh31EopP9LErFQbZ1dle4AdWG3NecBRWH1MKus7DJhmjPmwRQqplPLRzl9KtWEi0h54HHjEXpouAci1F3qfBFQvBl8CxNU49EPgShEJs8/TS0RiUEr5nd4xK9X2RInIj1jV1m6szl7328/NB94QkQnAcqDM3v4T4BaR1cBC4N9YPbW/txeB3wmc2VJvQKlDmXb+UkoppYKIVmUrpZRSQUQTs1JKKRVENDErpZRSQUQTs1JKKRVENDErpZRSQUQTs1JKKRVENDErpZRSQUQTs1JKKRVE/h8rklJFAvic4AAAAABJRU5ErkJggg=="/>
          <p:cNvSpPr>
            <a:spLocks noChangeAspect="1" noChangeArrowheads="1"/>
          </p:cNvSpPr>
          <p:nvPr/>
        </p:nvSpPr>
        <p:spPr bwMode="auto">
          <a:xfrm>
            <a:off x="3079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png;base64,iVBORw0KGgoAAAANSUhEUgAAAeYAAAEtCAYAAADdvMO4AAAABHNCSVQICAgIfAhkiAAAAAlwSFlzAAALEgAACxIB0t1+/AAAADh0RVh0U29mdHdhcmUAbWF0cGxvdGxpYiB2ZXJzaW9uMy4xLjEsIGh0dHA6Ly9tYXRwbG90bGliLm9yZy8QZhcZAAAgAElEQVR4nOzdd3hVRf748ffcktz03kgCAaQbCBCQLio2RFFcBXURG66K+1MU+1dlbWtbyyrrgqurrgp2VIqNIiAgEgi9Q4BAQnq/yW3z++Pc3EI6pMK8nifPaXNO5rJuPnfmzHxGSClRFEVRFKV90LV1BRRFURRFcVOBWVEURVHaERWYFUVRFKUdUYFZURRFUdoRFZgVRVEUpR1RgVlRFEVR2hFDW1cAIDIyUiYlJbV1NRRFURSl1aSlpeVJKaNOPt8uAnNSUhIbN25s62ooiqIoSqsRQhyu7bzqylYURVGUdkQFZkVRFEVpR1RgVhRFUZR2pF28Y66N1WolMzOTysrKtq5KqzKZTCQkJGA0Gtu6KoqiKEobaLeBOTMzk6CgIJKSkhBCtHV1WoWUkvz8fDIzM+natWtbV0dRFEVpA+22K7uyspKIiIizJigDCCGIiIg463oJFEVRFLd2G5iBsyooVzsbP7OiKIri1q4Dc3vwzTffIIRg9+7dXudff/11TCYTxcXFrnMrV64kJCSEgQMH0qdPH/72t7+5zk+YMKFV660oiqK0U1KCw1HnZRWYGzB//nxGjRrFggULapwfMmQI33zzjdf50aNHs3nzZjZu3MjHH39MWlpaa1ZXURRFae+KDsNzNRJ+uajAXI+ysjJ+++033nvvPa/AfODAAcrKynjuueeYP39+rfcGBAQwePBgDhw40FrVVRRFUTqCkixw2Oq83G5HZXv62/c72Hm8pFmf2bdTME9f2a/eMgsXLuSyyy6jZ8+ehIeHs2nTJgYNGsT8+fO54YYbGD16NHv27CEnJ4fo6Give/Pz81m/fj1PPvkkubm5zVp3RVEUpYMqOgq7F9VbRLWY6zF//nymTJkCwJQpU1yt4wULFjBlyhR0Oh2TJk3iiy++cN2zevVqBg4cyCWXXMKjjz5Kv371B39FURTlLPJ2Kqx7u94iHaLF3FDLtiXk5+ezfPlytm/fjhACu92OEII///nP7Nu3j4svvhgAi8VCt27dmDFjBqC9Y160qP5vQ4qiKMpZqKIAbA1Ph1Ut5jp8+eWX3HzzzRw+fJiMjAyOHj1K165duf/++5k9ezYZGRlkZGRw/Phxjh07xuHDtS4SoiiKoiiQmQav9XEfxyTXWVQF5jrMnz+fa665xuvctddeS0ZGRo3z11xzTY1R2ydbtmwZCQkJrp9169Y1e50VRVGUdur4Jq21fN7d8NABuP2nOosKKWUr1qx2qamp8uT1mHft2kWfPn3quOPMdjZ/dkVRlDPSz0/B2rfhyVzQ6QEQQqRJKVNPLtoh3jEriqIoSoe1/Sv47U1t3xmU66O6shVFURSlpUgJ3/2/Jt2iArOiKIqitJSKArCUafvdxjbqFtWVrSiKoigtpSRT206cA/0mNeoW1WJWFEVRlOZkNYPDru2XHNe20X3Ax79Rt6vArCiKoijNxW6D52NhySwoz4esrdr54PhGP0IF5noIIZg6darr2GazERUV5VrC8cSJE0yYMIEBAwbQt29fxo8fD0BGRgZ+fn6kpKS4fubOneva9/HxITk5mZSUFB599NE2+WyKoihKC8jcoG03vg9f3gorX9COA6Lrvuck6h1zPQICAti+fTtmsxk/Pz9+/vln4uPd33qeeuopLr74Yu677z4Atm7d6rrWvXt30tPTvZ73l7/8BYCkpCRWrFhBZGRkK3wKRVEUpdXs80gccuhXbZt4Huga3w5WLeYGXH755SxevBjAtapUtaysLBISElzH/fv3b/X6KYqiKO3EsTTY/AmEdnGfS74ObvqySY/pGC3mpY9C9rbmfWZsMlz+YoPFpkyZwjPPPMOECRPYunUrt912G6tXrwZgxowZTJ48mbfffptx48Zx66230qlTJ0BbszklJQWAkSNHMmfOnOatv6IoitJ+LHsGVv9D27/4GS3TF2itZVNwkx7VMQJzG+rfvz8ZGRnMnz/f9Q652qWXXsrBgwf54YcfWLp0KQMHDmT79u1A7V3ZiqIoyhnqj/fAJwi6joGUP2vnfp8HA6fWf18tGgzMQggTsArwdZb/Ukr5tBDiA+B8oNhZ9BYpZboQQgBvAuOBCuf5TU2umadGtGxb0lVXXcWsWbNYuXIl+fn5XtfCw8O58cYbufHGG5kwYQKrVq1i8ODBbVRTRVEUpdXZrVBZBGMfg7HOAb0j74MR/w+EaPLjGtNirgIulFKWCSGMwBohxFLntYeklCd3nl8O9HD+nAe849x2WLfddhshISEkJyezcuVK1/nly5czbNgw/P39KS0t5cCBA3Tu3LntKqooiqK0vooCbesf4X3+FIIyNCIwS235KWc+MYzOn/qWpJoIfOS8b70QIlQIESelzDqlGrYDCQkJrpHXntLS0rj33nsxGAw4HA7uuOMOhgwZQkZGRutXUlEURWkbubu0bVjXZnlco5Z9FELogTTgHGCOlPIRZ1f2cLQW9TLgUSlllRBiEfCilHKN895lwCNSyo0nPfNO4E6Azp07Dz58+LDX7zyblz48mz+7oihKh/PtvbD9a3hwF5hCGn1bXcs+Nmq6lJTSLqVMARKAoUKIc4HHgN7AECAceKT6d9X2iFqeOU9KmSqlTI2Kimrkx1AURVGUdiR7G6R/AolDmhSU69OkecxSyiJgJXCZlDJLaqqA/wJDncUygUSP2xKA481QV0VRFEVpX9b9C6TjlEZf16XBwCyEiBJChDr3/YBxwG4hRJzznACuBrY7b/kOuFlohgHFHfn9sqIoiqLUkL0NjvwOe5dCp0GQ/Kdme3RjRmXHAR863zPrgM+llIuEEMuFEFFoXdfpwF3O8kvQpkrtR5sudWuz1VZRFEVR2lppNvx7lPvYv3nTKzdmVPZWYGAt5y+so7wEZpx+1RRFURSlHfr1Ze/ji//WrI9Xmb8URVEUpSmsFe79J/NAb2zWx6vAXIf8/HwuuugiALKzs9Hr9VSPHt+7dy8VFe7/YZ555hm+/vprALZt20ZycjIA06dPZ8YM1XmgKIpyRrFbtO0dy5s9KIMKzHWKiIhw5bqePXs2gYGBzJo1C4DAwECvsk899RRPPfUUNpuNyMhIlSNbURTlTJO1BTZ/DJe9BIWHoev5kNAy6ZfVso+KoijKmaeqFH54HLK3N1zW04dXwnd/rXn+y9tgwzwoPKT9hDdPlq/adIgW80sbXmJ3we5mfWbv8N48MvSRhgsqiqIoHc+Xt8O+H2H9nPrfA0sJe3+EHpeATgeHVmk/V73lXc7op22PrIeKfAjv3mJVVy1mRVEU5cyz70f3fs6uusvt+AbmT9Zaw56WPwfFmdr+4XXavGWA7V9p29hzm6+uJ+kQLWbVslUURVFOWVWJ93HGGgjtrP1YyrVzmRvAcae7zKpXtJ971sO2z93nc3Zq24CWSyXdIQKzoiiKojRoxQuw4V0Y/aB23Pdq2LkQzIUw5zw491oI7wZf3a5dn7ZISxYCcGwTWEprPvPT60HvC90ugNw9UOrMMO0b3GIfQ3Vln4KKigoSEhJcP6+99lpbV0lRFOXsU5YDDru277BrQdlcoLV0AbpfoG03zIPc3bDieXdQBvhwAqx4TtsvPATLnqn5O4qOQP4+iO7rDsrQbAtW1Ea1mBth9uzZXscOh6PWcgaDgaKiolaokaIoylnuyO/w/iVw1dtQnqsl/TAXaNcqi8DgB52Ha8eHVjXumX/8R9sa/b2TiIA2+CvxPDj6u3bsG3T6n6EOKjAriqIoHYutCj66StsvPASr/+G+ZgrVAnNC6qm3amfu0LYve0yJqiyGm7+D52O0Y53+1J7dCCowK4qiKB1LYQbYKrX9oqPe15JGwe5F0P1CMPjWfr8xAKzl7mOdQVu6sXr5Rv/wmvdYysFogivf1KZYtSAVmBVFUZSOpeCge7+6a3n6ci3AGv0hbgCM+Ks2dzmqD+SeNF0qNFF75www9RuISQaHTWth+/jX/H1dRsEYLfMjg29p9o9zMhWYFUVRlI7lyHrQGbUWbtFh8A2B2AGgd4a08x92l734b9rIak8BUVpgHnyr1rJuyK2Lm6/ujaACs6IoitKxlOVAYAyUOBOAdD7PHZRPFhTr3jeYtC5wc6F23KnGisbe7t8GFQWnX98mUtOlFEVRlI6lsgj8wtzH/SbVXTbQIzBP+QQ6DYKEIdpx52H1/57QztAp5dTreYpUYK5HRkYG557rnXZt9uzZvPrqq6xfv57zzjuPlJQU+vTp4zWlauHChfTv35/evXuTnJzMwoULW7nmiqIoZyCbRUuTWZoFfqHQewL0ugIGTKn7noBI9/454+DOFXDpC9qSjVG9Wr7Op0B1ZZ+iadOm8fnnnzNgwADsdjt79uwBYMuWLcyaNYuff/6Zrl27cujQIS6++GK6detG//7927jWiqIoHdjX07VMXgDnPwoXPNbwPbVNa/Lxb7ElG5uDajGfopycHOLi4gDQ6/X07dsXgFdffZXHH3+crl21+W9du3blscce45VXXmmzuiqKonR4VrM7KCNg7KONv3fonXDJ8y1SrZbQIVrM2S+8QNWu5l320bdPb2Iff/yU7585cya9evVi7NixXHbZZUybNg2TycSOHTuYNWuWV9nU1FTmzJlzulVWFEU5ex3b5N6/7r8gROPvHd+xGkaqxVwPUcf/8EIInnrqKTZu3Mgll1zCp59+ymWXXQaAlLLGfbWdUxRFUZzKcuHw2vrLVDkXmJi+HPpd0/J1akMdosV8Oi3b0xEREUFhYaHXuYKCAlc3dffu3bn77ruZPn06UVFR5Ofn069fPzZu3Oj1PnnTpk2urm5FURTFQ2UJvHqOtv90Ud0tYUuZtvUJbJ16tSHVYq5HYGAgcXFxLFu2DNCC8g8//MCoUaNYvHgx0pmWbd++fej1ekJDQ5k1axZ///vfycjIALSR3S+88AIPPvhgW30MRVGU9mv1q+796lbxsTTY9qV3uepFJYy1ZOY6wzTYYhZCmIBVgK+z/JdSyqeFEF2BBUA4sAmYKqW0CCF8gY+AwUA+MFlKmdFC9W9xH330ETNmzHAF1qeffpru3bvzxBNPMHPmTPz9/TEYDHzyySfo9XpSUlJ46aWXuPLKK7FarRiNRl5++WVSUlp/LpyiKEq7d3yze3/ZM3DFq/CuMxtXv0mgc7YfLc7c1j4BrVu/NtCYruwq4EIpZZkQwgisEUIsBR4AXpdSLhBC/Bu4HXjHuS2UUp4jhJgCvARMbqH6t7i+ffuyYsWKGucXLFhQ5z2TJk1i0qR6JrwriqIomupWMsAf78LAm9zHn0+FCW9AYJQ7MJ8FLeYGu7Klxtm5j9H5I4ELgeq+hg+Bq537E53HOK9fJNTIJ0VRFKU2VrOWXrPa/mXubF27F8GvL2n75kItpWZdK0adQRr1jlkIoRdCpAM5wM/AAaBISmlzFskE4p378cBRAOf1YiCilmfeKYTYKITYmJube3qfQlEURemYrBUQ3Ml9vPxZKMt2H2/+H+Tt03JW+0c2bZpUO1VQbmHGJ5vqvN6owCyltEspU4AEYCjQp7Zizm1t/2o1Fq+UUs6TUqZKKVOjoqIaUw1FURTlTGM1e+ezPpmtEt5Ohfz9ta+T3AFlFlaweFtWndebNCpbSlkErASGAaFCiOp31AnA8erfCSQCOK+HAK2/PIeiKIrSvtmtUJ4LwXGQcpP3teH3whMn3MeZG7wXrujAjhdV1nu9wcAshIgSQoQ69/2AccAuYAXwJ2exacC3zv3vnMc4ry+X1fOKFEVRFKXabuc6x3uWwtX/0oJxtaA4MJrgwifd53yDWrd+LSSr2Fzv9ca0mOOAFUKIrcAfwM9SykXAI8ADQoj9aO+Q33OWfw+IcJ5/AGhCQlNFURTlrFE90nrC69r20uchYai2X72O8sj73OXPmMBciY+h7vDb4HQpKeVWoMZq0lLKg2jvm08+Xwlc17Rqtl8nTpxg5syZrF+/nrCwMHx8fHj44YcJCwvj1VdfZdGiRV7lx44dS1ZWFr6+vlgsFsaNG8dzzz1HaGhoG30CRVGUdqiq1L0oRdcx7vN6H23r5/ybqTeCKVRbg/kMyfqVWVhBpxAT++q4rjJ/1UNKydVXX82YMWM4ePAgaWlpLFiwgMzMzHrv++STT9i6dStbt27F19eXiRMntlKNFUVROoiN78O+n7Suas+kIec682CHdXWfC03UtmdAi9lqd7DlaDE9Yur+LCow12P58uX4+Phw1113uc516dKFv/71r42638fHh5dffpkjR46wZcuWlqqmoihKx1N4WBvMNcZ7NT5Sb4eHD0FEd/e56nnOZ0Bgvv3DjRwrMnN9amKdZTrEIharP99L3tGyhgs2QWRiIKOv71lvmR07djBo0KDT+j16vZ4BAwawe/duBgwYcFrPUhRFOWOUZtc+TUqImtOi/JzHHTwwSylZtTeXMH8jF/eNqbOcajE3wYwZMxgwYABDhgxp0n1qULqiKIqHVa/AnsXgsDaufPU0KVtVy9WpFeSVWQC476Ie9ZbrEC3mhlq2LaVfv3589dVXruM5c+aQl5dHampqo59ht9vZtm0bffrUlpNFURTlDGathK0LYNA0rSVcWQIlx2D5c9r15EaOE64OzOaOnRLjcL42Cr1LRP0LcagWcz0uvPBCKisreeedd1znKioqGn2/1WrlscceIzEx0Wt9ZkVRlLPCiufg+/u0+cqFGfBiIvxrmHbtzl/h/Eca95zBt0DcABh8a0vVtFVUZ/s6J7r+0eUdosXcVoQQLFy4kJkzZ/Lyyy8TFRVFQEAAL72kJVVftmwZCQkJrvJffPEFADfddBO+vr5UVVUxbtw4vv3221qfryiKckYrdea8tpTB7iXe1zo1YSnc4Dj4y6rmq1cbWbs/n2HdwkkMr3+FLBWYGxAXF1fnEo9mc83sLStXrmzhGimKonQQ0uHerv8XBETBTV+A0LdtvVqZ2WJnyrvr2XOilIcu7dVgeRWYFUVRlJax3TlGZ+Hd2nbKp9CpRr6qM97S7VlsOVoEwPDuNRZbrEG9Y1YURVGaX/6Bmue6XdD69WgHNhzSBq395+ZUBiY2nAVSBWZFURSl+e37WdtGOmfV6H3Ap/53q2eqDYcKuKh3NOP6xiAasZ606spWFEVRmt/+XyCiB9z7B5Qc9067eRYprbRyMK+cawcnNFzYSQVmRVEUpfnl7YHE87T94E5tW5c2dKJEW3s5Icyv0feormxFUZSOpjwP3hwA6Z+2dU1qV3oCio5ASN35oFubraASuzPz1sksmaU4Km3N/ju3Hyvmu/TjAMQEmxp9n2oxN+D555/n008/Ra/Xo9PpmDt3Lo888ghZWVmYTCYCAwN5//33+fDDD7Hb7a45zocPH+aCCy5g06ZNaslHRVGaz67vYcM8LWHHwrsh5ca2rlFNe3/Qtr3Gt209PGS//AcA8c+OJPf9bZjOCcNeVIUhyo/iJYfw6x9JxI3Nm6FxwltrAAj0NZDSiEFf1VRgrse6detYtGgRmzZtwtfXl7y8PCwW7RvXJ598QmpqKvPmzeOhhx7is88+Y+DAgdxyyy306dOH++67j2effVYFZUVRms/G/8Ki+93Het+2q0t9stLBNxjiB7d1TQDv9QqOPfkbAJZDJV5lzFvzkFMkQtfw4Ky6mC12/Hz0fPbHEeJD3QPdjHqBydj4uduqK7seWVlZREZG4uur/ccfGRlJp07e70rGjBnD/v378fPz47XXXuOee+5h6dKllJaWctNNN7VFtRVFOdNUlcFvb8KPj7vPdRkF9iqwN38X7CnZ/AnMPR/2LIXj6VoKTV37CDGyyt6octbjp76K4U87sun79A+89vNeHvlqG39+73fXtV6xTVsVq0O0mFd8MI+cwweb9ZnRXbpxwS131lvmkksu4ZlnnqFnz56MGzeOyZMnc/7553uV+f7770lOTgZg/PjxvPfee9x8882sWbOmWeurKMpZbP07Wt5p0JZKnLUH1v8bDq+BymIIaDhphZfiTLBbIbxr89TPWgnf3qPtz5+ibYff2zzPPgWOCis6f6Pr2JJZ6nXdEOWHLVfL3Bh6tbbuc9HCAzjM3l9ypNWBMDb85cJssXPn/9IA+OeyfV7XUhJDeeuGpi0f3CECc1sJDAwkLS2N1atXs2LFCiZPnsyLL74IaPmw/fz8SEpK4q233nLdM2PGDMxmM716NZx2TVEUpVZSwpzzICgGrvsQijLc12zaKF/CumjbV7rBPb9DdO+az9n/CyQMAVOI97Nf76ftzy5unvqmfaBt41Ph2EZtv40yfFUdLiH3nS34dgvBUWEj8PwEpEVrMZv6hKPz1aPzN1LmDMz+KdHYCrR/0+pyns+JuKUffr3Da/4iD88u3lnntclDEokKatorhw4RmBtq2bYkvV7P2LFjGTt2LMnJyXz44YeA+x3zyXQ6Hbp20n2jKEoHdXyzNt0obw98//+gLNd9rTrgdRnhPvfbm3DNO97PMBfCx9dCZC+4d4P7/NtNW0++UVa/Cl3Ph6kL4Zkw73q2Iml1kPvOFgCqDmpfOgo/2+O6HvHnPgi9jpJlR7TjaX3RmQyuVrG0aLm9HZU2ct/dBoA1qwx7cRU+8YH4JNTskrY7JJ/+fsTr3O2jurJ8dw6H8sqJCPBp8ufoEIG5rezZswedTkePHtqi1unp6XTp0oXt27e3cc0URTmjVa/KFNQJcnZDwQEYeR8kDoPOzmUTPVvBxzfDmykwfTn4O1t3Vc73pXnuwARA/r6a958OuxXKc7UvCjodDP0LHEuDsGbqJm+E0l8zEX56ir7eX285odcCcNCYBPz6RWCM1ZKeCB9tYFbBZ3vwS4miZPkRsGlBuuTHw677E14cXeOZCzcfA2BoUjgvXpvMC0t2c8uIJBZt1aZJxYU0fv5yNdW0q0dZWRnTpk2jb9++9O/fn507dzJ79uy2rpaiKB3d+5fBv0bUfb3MGZgjumvToqQDwpKg93h34AX4s3ORiNxdUHgIDv3qvmatufodDo9BUEKndWsf/UPbnqoKLQ80AZHadvzLMH1Zqw78Kl56yBWUA0d0Iv65kYRM6IZf/8haywujzhWUAXQe75Fz39lC2apjdd5rK6xEWh2u43dXH6Rfp2AW3DmMblGB/GdaKonh/gzvpr337x7d9IxnqsVcj8GDB7N27doa5+tb2rG621tRFKVOR9Z5H+fth5B40BlBb9BawL7BEHEOZKzWygRE1XxOp5MGFX1xizaFqvd4sFbULO8ZrM2F8O9RcGI73PoDdBl+ap+l3NnN7l97IGtp0ur+shF2XU8CBscAEDQqHnt5NOateQ0+o7rFDGA5og0UC76ws+ten67BWA6XUnWwmNx5Wwm6qDMhF3fhWJGZ3dmlTB/dFd1J06xevLY//++iHvj7ND3MNviVRgiRKIRYIYTYJYTYIYS4z3l+thDimBAi3fkz3uOex4QQ+4UQe4QQlza5VoqiKGcDuw0yfoO3B8PzsfDRVWCpgJ3fQo9LtIUfqoV3q3m/oZZBRate1raeQXj715C9rWYr+oTztZzlFKcJFRyEX7WkSrV+cWgF9lIrAGHX9nAF5Wr6ACMRt/YjdGJ3Im8/t85nCIPO63rwZUleLergCzqDQ5I7bysAjhILlVY718zR5kR3jwqs8UyTUU+3Ws43RmP6GmzAg1LKPsAwYIYQoq/z2utSyhTnzxIA57UpQD/gMuBfQpxlq2IriqI0hrkQ9v/sPj78G+xZok2BGnwLSI+u55h+Ne+vLcHI8c3adCibRxD+8latdVzdih7zsPc9lvK665izG1b8vfbu7hUvwK7vtH3/+kcutwTpkBR8sRcAXXDtg6z8eoUTOLwTph5h9T7L1CMM355amaDzvRecMPUMw7eHO1mU8NGxZl8eOaVV3HvBOVyX2rypRxtsY0sps4As536pEGIXEF/PLROBBVLKKuCQEGI/MBRYV889iqIoZwdzoXs//WNY87r39d/ngjEAuozUknQc/R3G/a32Z+nqaPOsfRuiapmyWR2Yo/toXc8Vzm7e+gLz4ge0LwxH10O3sXDe3TB3NFz0FOx0BmW/MAjtXPczWoglsxTLIW30tT6w6aOfTxY5rS+yyu5amtHUO5yqA0UAREztS9F3B6jYeAJpc1BQoWWBnDwkEf1pZAurTZM6v4UQScBA4HdgJHCvEOJmYCNaq7oQLWiv97gtk/oDuaIoytlj25fu/V9mg9Ef/vw1HFgGv/0TMjdoWb10OjAFw131JCvyXNt34r/cST7SP4WqYgjtAkXuUcUUayOICYxxB2WoPzD7Bmvbgyu1n5LjkLcXPvuzdn7IdLji1QY+9OmzFVWSO28b+mAfbfBWTABla7TPo/M3YIhs+ujnkwm9DuHv7kiOvMXdS6Hz0RP+p55U7StC2iSlzkUvgk3GGs85XY0eNieECAS+Au6XUpYA7wDdgRS0FvU/qovWcnuNPhAhxJ1CiI1CiI25ubm13KIoinIGOrjS+/jca7WBVxf+H0x4TTvn41/jtgYN9EgBXOVMHDJwqneZTOd85pNb01X1JBo5+f3zhnnexxfX0ZpvZuZtedgLKrFklFC1r8gVlAHinhyGzrd13pgKow5pc1Baqb3bDjQ1fXCXlBJbUVWd1xsVmIUQRrSg/ImU8mvng09IKe1SSgfwLlp3NWgtZM8O9wTgeC0VmyelTJVSpkZFtc2gAUVRlFa1ZynsXgSDpuFqw3gO6ursHBndd2LTnutXx/vTAZPdzwTY95NW1t8jhad/JBRk1H6/pUJ7Z20KrXvBDJ+mTwc6JR7NO2HUYYjyw6dzEOE39XZ1PbcKvSC/uJI3ftHmg59KN7a9oJLsFzfUeb0xo7IF8B6wS0r5msf5OI9i1wDVWTe+A6YIIXyFEF2BHkDdNWjHhBBMner+xmmz2YiKimLChAmuc0uXLiU1NZU+ffrQu3dvZs2aBcDs2bOJj13DTO8AACAASURBVI8nJSWFHj16MGnSJHburDttm6IoZ7i1b7vzSId3A4Nzfd5zr3WXiegOjx6BlCYsgPPIYbhnfc3zPS7R3vuOmuk+d3yzlglMCHcXdVQvd9IRTwWHYMt8rcU8cQ48keV9PfV2uGZezftaiL3Y3cKMmZVK7IOpRN+Tgn9y6zbshFHH9iNFp/UMSwOLZTSmDT4SmApsE0KkO889DtwghEhB+x6TAfwFQEq5QwjxObATbUT3DCll45b2aGcCAgLYvn07ZrMZPz8/fv75Z+Lj3a/Lt2/fzr333svixYvp3bs3NpuNefPc/6HOnDnTFag/++wzLrzwQrZt24bqIVCUs9Bad0597Ba4ZRHs/dGd87paUzNy+dWxtGyQs+3U81J4YDe85sylHallMmTmdi1xyQ+Pw5ZPYdNHMOhm9/3/THHvB0TVHGg24TVaU3XXr6lfBPo6RmC3BqkTDHI0LXlK1eESyjdkE3xJFyo2nfDKJlabxozKXkPt742X1HPP88DzDT27I7j88stZvHgxf/rTn5g/fz433HADq1drE/5ffvllnnjiCXr31v6DNxgM3HPPPbU+Z/LkySxevJhPP/2U++67r9XqryhKO+EX6s7oFZcCCanaT7MSuPp8jR7vqX09cjxH9tS21V8AqjN0ffdX78DsybdpyxaeKumQFP+QgT7QiKPShrQ4CDo/AUe5lap9hfgPiib8+rZdIKjCpMMHgR9QS261GuzlVlf+7oq0E67zusC6B411iMxfRd8fwHK8nlGDp8CnUwChV3ZvsNyUKVN45plnmDBhAlu3buW2225zBebt27fz4IMPNvp3Dho0iN27d59ynRVF6cDKTsCQO+CCJ1p+zu/5j8KAKe5jz/fA3cZ6l+1xKWz+2PvcyXOWqwOz3kdr7feeQHORzt8lLXZy5qRjy/EOd9JipzztBDpfPUFjm3e+8KnY5gODgWfxxxRQe3A178jDml2BNbcCc7r34GZ9mC+BI+Ix9QqDJ2v/HR0iMLel/v37k5GRwfz58xk/fnzDN9RDnk4+WkVR2q8TO8Fh1eYd18ZWpc1fDoxt2aBsMGmJRcbMAr1H0PAcHBXX3/uevlfBOeMgz/meuTgTFs30LmNyvo9+4gRkpUNULUtMngIpJXnvbsNyvAxZWfsbz/INWi9DxNS+GKNPYbR6M/tsdzaD8WMYBiiXSJsD6ZBU7inE79wIcED+/3bVuC/i5r7oAo34xAe6FtOoS4cIzI1p2bakq666ilmzZrFy5Ury8/Nd5/v160daWhoDBtTxf8aTbN68udalIhVF6cCkhHecI59nF4O1ErZ9rg3gqn4vm/6ptg1o4XzSt/8Euxd7B+VqscnQ/aLa7wvvDkc3wOrXYJlz+lNgjPa8rK3e3d7xg2p/xilwlFtdyzOC1r0bMCQWny7BmLqHUHmgmPwPdgCgD2namsYtIaekkm02Kw5M6JxveE+8sQmH2YajXJs+ZUzwTsMZeH4CAYOiMcY0fvR6hwjMbe22224jJCSE5ORkrwUsHnroISZNmsSoUaPo2bMnDoeDN954gwceeKDGM7766it++ukn/vGPf9S4pihKB7b3R/f+7BAw+GmtVp0BUm6E8nx3sOsysmXrEte/Zou4Wn2JSnyDoKrEXU+AhCHailZhSc1ZQxdrnpmir7VWum+PUKr2FeHbPZSQS92/z693OGF/6kHZmuNtOuCr2qp9eZQC5kgTAXnaYDRbnnfXuzVTG3Eddl1PkJKA1Ngm/x4VmBshISGh1gFb/fv354033uCGG26goqICIQRXXHGF6/rrr7/Oxx9/THl5Oeeeey7Lly9XI7IV5Uyz4jnv4+oc1TnO7sydC7Vu7Dt/haierVu3xqptLrJ01DzXjMr/yHa1lk29w6naV4QxpmZXdUBq7CkFt+a090Qp//71ACv35BIZ6EPMuVGUrcz0KhNyeRL2Chtlv2rnTeeEnnIrXwXmepSV1ZxrdvKyjhMmTPCa11xt9uzZau1mRTnTOexwYoc2mrn7hdqyi9WOb4aio1quaYDYOlqy7YHnqOv+k2HrZy0amB0WO1V7tZzhoVd3J2BILIZQE6Y+rb8QRmP8vPMEX2/SMo2NT44leGwiQq+jdNkRAGIfSsUQ4YeUkoDBMViOlJxW17sKzIqiKKfKXKgFsJhzod81ENED9v8CpVnw+7/hA48Bo7qmzX1tVZ4t5urEIy0QmO2lFhwVVvI/3oUt14wxLoDAYZ0A8OsX0cDdbafEmX4zMdyPGRecg85kIOTiLq7AXB2EhRAYo/1Pe5CaCsyKoihNZbfBT0+480hXp7iMPVf72fGNFpiLtD/cDJneNvVsrOpgDO7WczMGZmtuBWVrjmHJLMN6TPs38+kSTNg15zTb72hJJWYbkYG+rH74Qq/z/qkxVGw8gTA075cuFZgVRVGaKitdC7zVel3ufT1xmHv/gv+D0Y3Pd9Amgj0yLFdnDPNvvhHkJT8dxrwtz+tcwJBYjLGtlGf7NJVUWgn2qxkuw67tQdi1PZr996nArCiK0hg5u+Ff52n71Qs6dBqo5aQ+efCUZ6Ab/WCLdGP/tCOb/bll3DO2aa1Oy9FSKtJzCLmiG6J6AYbgBHeBHheD7h+QfH2z1NNyrMwVlIWPnvAbemHNrsCvb/t8n1ybE8WVRAbWfGfcUotnqMCsKMrZxWoGBBhNTbtv30/ufXuVFpynr/BO3uFpxh/a4hAt9G75zv+lATQqMEu7A3QCIQS5725DWuz4DYjCt7OzCzvAY7aIb5CWoczzfikp/GofAYNi8O3WuFze0ubAkllK7r+3AhB0UWdCLtbygvv1ab/vkz2ZLXbu/iSNjYcLuWZgfMM3NJN2PBpBURSlmR3dAM/HwtcNvPPd+a22qMPJ5zyXPrx1Sd1BGbSpUb2vqPt6I2w+Usi+E6X1lqmyNbxGUO7crZx4LQ2HxY60aOVLf82kcm8hmY+uxpJV4S5cy9QpW56Zio0nyF9Qd0phe4mFE29swpqjPSvvv9tdQRkg8Ly2nfJ0Kv7IKGDlHi2lps3RepkbVWCuR2CgO4PLkiVL6NGjB0eOaIM55s2bR+/evenduzdDhw5lzZp6Ju8ritK2rJXado9z7Z1jm+ov//nN2qIOGWvg56e1lJvHNmot5TuWwRWvtcACFN5e/3kv1/xrLbd/uBG7Q1JWZXNdK66wuvY/WnuYSmvtwbkiPYfCb/ZhOVKKLdfstYhC5Y588t7XVuut2l/ovslQsyfBclj7cqD3r3vhhYr0HKzZ5ZQ65/FWHXBn9Ip/YRT64LbP3FWfFXtyWLknx3VcVmXj5vfdKxb3iA6s7bYWobqyG2HZsmX89a9/5aeffqJz584sWrSIuXPnsmbNGiIjI9m0aRNXX301GzZsIDa2430rVJQzWtYWmDsGbvwCKgqcJ+tp/djc6/7ygbPF+9sb2vbiZ1poVaiaft6pBdEjBRU88Hk636Yf58AL49HrBLO/3+Eq9/ySXZRUWnnwEu9Vl6SUFCzY43XOckQLsMHjOlPyyxH3Bc+W/0m9ANLmoPTXowBYs8up3F+I6ZwwrzIV6TmULNeeV5F2goDUGNdCV6be4e532e3Yrf/9w7X/90nJdAr1cx0/fFkv7hzdrdXqolrMDVi9ejXTp09n8eLFdO+u5ex+6aWXeOWVV4iM1EYtDho0iGnTpjFnzpy2rKqinN32/wJf/6XmykhpH2rbjNVQ4cx1X3IMlp+UsataeV7t5/tcCSNbZ8lWKSUZ+eWEB2hpKL9NPw7A8SIz+WVVfLP5GKPOcY+aLjZbazzDXlhV41zF5hwQaO+Xe7qDq+VoKdybBjcscN9fZiFn7hbyP9HmHIde3R10wrWoRDVbnpmCBXu8FqHInbsV9IKYBwcTcXPfU/xXaDuPfb2NaR6t5QnJnTA0sPBEc+oQLealS5eSnZ3dcMEmiI2N5fLLL6+3TFVVFRMnTmTlypWuNZcBduzYweDBg73Kpqam8uGHHzZrHRVFaaTcvfDxtdr+BY9DWBf3tYMrtW32Vvc+wKpX4Ly7YO1bcOH/uRd+SPtA2yZfB9u+cJf3bdygp+aQU1pFhcXO2F5RLNnm/tu390QpVrs2v3jK0ETMVjtphwvZcKiAX3ae4FBeOULA5clxZG7KIh6IuLUf9oJKzDvzqdpXhKlXOMYofyKn9QUJxUsPUbY+C/vV56Hv5R5IVvD5XiyHSlzHgcM6YTlaRkV6DtIhXa3g6nfKQWMT0AX6ULzooHY8KgFjVNuvBtUcolu5G161mOthNBoZMWIE7733XoNlpZQtNnReUZQGLLrfvV902L0vJRRr3bCuoDzyfm2hCYBXumvd1Ht/0I4z1sCql7X9ftd4/45elzV7tetyKE9bf/7Sft6vxrZkFnPXx9r78TB/Hz66bSgAu7NLueOjjTy/ZBfPLd7FZa+v4ptfDgDgkxBE4PBOhF3bE1O/CEIuTwJA6HUIgw7/wTFgl5jT3e9XrdnlrpSZnnw6B4FdYi+xAFCy4ij5H+0EIGhMAkGj4gmf0gtjYhBBFyTUuL+jCfU3ckVyHCajvlV/b4doMTfUsm0pOp2Ozz//nHHjxvHCCy/w+OOPA9C3b1/S0tK48EJ3FphNmzbRt2/H67JRlDNCkcf7UnORtv1oojsYB0RDeQ50HQPnPwyjZsJLHq1qoYcN78KSWdrxgBu0pRCrTV8O8d69ZC0pwxmYB3UOw99HT4VzJPU/l+1zlekc7l9nwCitstEbP3TBPugDtJ4AQ6gvkVNr/o3y6RSIIcqPyn1FBI6Mx1Flp2jJITDoiJ05iPxPdxMwRPuCYAjTBoZZDpegD46k6qD2b+3bIxSdc2CYf0o0/inRzfHP0GqqR7bPHNeTIUlhPP3dDi47N7bGe/vW0iECc1vy9/dn0aJFjB49mpiYGG6//XYefvhhHnnkEX744QciIiJIT0/ngw8+4Pfff2/r6irK2cduc7eKASqdgdmz23r0A9DzMgjv6j43cCps/p+2X3rcHZRBC9wRzm7di55ulaAspeT93zK4ckAcm44UEuRrID7Uj6nDujB31UEMOuGasvP5X4aTGF57N7EJ+AVtfrJP18Z1v+uDfHBU2pA2B1nPr0daHAQMi8MQ4UfMXwe6y4VpXboF83cTWnkO0uLAt1sIUbcnn8Ynb3vVPRRdIvwZcU4kPz9wfpvWRwXmRggPD+eHH35gzJgxREZGMnHiRI4dO8aIESMQQhAUFMTHH39MXFxcww9TFKV5rXxB245/VQuuGb9pA7U8RffxDsrgDrwAix+seU2nh9nFtJaDeeU8u2gnzy7aiV4nuG5wAjqdYNalvegTF0x0kC/TP9pI/4RQhiSF1fqMJzFxKe51i3VJwbWWO5kwGXAUmCn4Yi/Sor3DFsaabzoNYSb04SbsBZVU7szHUWFt92k1MwsriA4y4eORz3rF7hyC/QwM7hJOZmEF1/17HQadYGDn0DasqZsKzPXwXPYxMTGRQ4cOuY7vvvtu7r777raolqIo1aSEnd9hlxHIrjdgYBZsXQD5+7XrV74JCUMhppbXTKY6WpODb9WCcivLLq507Qf46Hns8j4AGPU6rnZmndrxTN3vufsnhHBp5kkj0uMbFzSFAGt2BdZsd6IR4VPz30AYdMQ+lErxooOU/aaNFDe14yxeZVU2Rr20ghuGJvL3Sdqymw6H5NYPtKlRGS9ewfZjJZRW2vj7pGS6RLSPLxlq8JeiKB3Xiuchfx95/nPJ/sdmKvWjtfPHNmrbkITagzKAqY7W5PB7m7+ejVAdmKcO68KCO4cTUk8yD09/GdONSYPi+e7eUTWuWYN9armjJnuZe7pV6MTuREzrS/DY2gdvCSEIuiDRlZrT1KN5WplPf7udN37Z2yzPqpZbqk0Zq54TXmm18+WmTNf1siobWcVmAC7q037ei6sWs6IoHY/VDItnYd20ggLrG1grtUFJVWIwJla7ywXV83qpthbzPeshsm2WIswu0QLz4+P74FdLa7Uuj43v49rXh/piL9KC0fOYebyRaSTDr+9J9ivalxljbAC+Dbyb1gf6EDk9GUe5FX1g44J/fTYcKuDDddpo+rvO794so6A/33iUx7/eBkCVTeue7/3kD67rPgYd4/7xK9klleh1goiA9pOZTLWYFUVpt6TV4Zqa4zonJfLYZkj/mBOWuVilO5A69B7vXg1+EFHPknymWlp6kW0zChfgSH4FwSZDk4LyyYRem7KZlmDiF6w8sXA7u7JKGrgLDBHuLFfGmMbNPRZCNEtQLquysSfbXcfq3NSn40RJJQ9/udU1WC7eI4tXNYvN4foyZHdI9O0oO1mDLWYhRCLwERALOIB5Uso3hRDhwGdAEpABXC+lLBTaZN43gfFABXCLlLKBxLSKoiha0LWXWCj56TCOCiuVu7QUmlF3D0AXYMReVEXef7YhqMRH97zrvrjHh5IzZwsO4dE93f86MNQTOHw9Vla68k3I3tZiK0HVxeGQvP/bId5avp9is5VJp7CCkTW7HEO0P0InkDaJ/+AYfHoHYf0kh1V7c1m1N5eMFxteTCNwVDzmrbmuaU+tYVdWCZe/uZrkeHcL/UBuWT13NCy3tIr7Fmx2HfdPCKmRDK5zuD9HCiporxrTlW0DHpRSbhJCBAFpQoifgVuAZVLKF4UQjwKPAo8AlwM9nD/nAe84t4qiKPUqW32M4iWHap5fdxxzurslpRNF2GUIvqE5hN08En2wLzp/A+asHkhfZ7rnIQ2sIOXjbBnqDNoqUKexEpS0SxzmpnfrvrlsH296zE327JZuDMuxMnLe2kzwZUkEj01E2hwIg8C3lhHVDQmd0I3QCa2XDxpg27Firy1ASS3pRRvy9vJ9WOyS61MTGPXSCtf5HX+7lKe+3cH6g/k4PLr1jXp363jOjYPoEtG+MpQ1GJillFlAlnO/VAixC4gHJgJjncU+BFaiBeaJwEdSSgmsF0KECiHinM9RFEWpU/VCCAABw+LQFWzGLhKo8AjK/rrlhI2xI/peAZ3d3/mt2dpc1CrHAEz6LeDfwGjhoE7aXOahDQTwRihbk0nx0gxiH0r16hZuyI873Ok2f7h/NFFBjXvPacs3I4w6VzrMqr2FWHqG4Si3Igw6uke13kpIp+qXnSd46tvtXud8DDp2Z9e/zOXJCsstvPqTNmjMMwELQICvgcggH44Vmen2+BLX+YgAXw7klnP/uB5c0b/9TXNt0tcqIUQSMBD4HYipDrbObfWQtnjAY7Y/mc5zJz/rTiHERiHExtzc03+n0BL0ej0pKSn069ePAQMG8Nprr+FwOFzX16xZw9ChQ13LP86bNw+AoqIiIiIikM7+k3Xr1iGEIDNTGw1YXFxMeHi417MU5WxizdPmzNrL3a0ja26FayEEU68wwi6PJeTIHYRmXE3IhaEEX9yF+JvyCPd5DXHuVV5BGSB8svZ+2C6dizv4NhCcdDqY+DbEDTj9z3NCC5DFPx2u8U68PiVmK9cOSuDQ38fTO7Zxc46rDhWT/cpGsl7YQOFn2upR0iHJ+edm137nk5KP2Ozt72/Nh+syCPEz8tXdw13nwv19+HVvrutvZ2Os2ld7/Hh2Yj8AYoJqLmP55g0pfHTbUO4f17NplW4ljR6VLYQIBL4C7pdSltSTF7q2CzX+laWU84B5AKmpqa23AnUT+Pn5kZ6eDkBOTg433ngjxcXF/O1vfyM7O5sbb7yRhQsXMmjQIPLy8rj00kuJj4/niiuuIDY2ll27dtG3b1/Wrl3LwIEDWbt2Lddffz3r16/nvPPOQ9fK77MUpT2QUlLwyS6sWeUY4wIIGhWP9UQ5BZ9rrR7/QdGEX98Lfn0FAJ2oJCjzISg+BsVHtPSasTUzTfmdGwm6PdhkJ+2ET/O0GkvXHEPoBYHDO9VZRmfS/pSat+Ri3pJL6KRzCBzacEuspNJGiJ+x3jz7jgorJSuPEjAoBnuJxbWGsifLEW3wlD7El4BBMTWel1dmITakZoBqC3N/PcCPO7IprLCSkhjK4C7hrmtXpXRi3qqD5JdbiAysu/dASsmCP45ic0ieXLidQF+Da73qXx4YwznRQa6ycR6fO9TfyGd3DicuxI+4kMb3bLS2RkUGIYQRLSh/IqX82nn6hBAiznk9DqjOgJ4JJHrcngAcb57qtp3o6GjmzZvH22+/jZSSOXPmcMsttzBo0CAAIiMjefnll3nxxRcBGDlyJGvXrgVg7dq1zJw50+t4xIgRbfNBFKWNmbflYc3Sup1Lfz1K5qOryf3PdqzHyhB6G6EXhUF5PqxwLsvoHwnH07WgHJ8K074HQ80/2sKgwxDph1U6c2A3U5KQ4kUHKfpWWxDClm9G2mq2Ph3OXNY+iVpAKPp6P7aCyhrlPNnsDsqqbAT71d0+clTZyftwJ2WrjlH47X6Kvt3vumaM9Qe9QBdk1IblAtH3DHDVYeowdy7w6tHHba2owsLfl+5m05EiDuWVE+1szX5/7yieGN+HEd211w8Hc8vrfc4/l+3nsa+38eRC7UtKkMnAgjuH8dYNA72CMkCMR2D+6f4x9Ir1vt4eNWZUtgDeA3ZJKV/zuPQdMA140bn91uP8vUKIBWiDvopP9/3y3r3PUlq263QeUUNQYB969nyySfd069YNh8NBTk4OO3bsYNq0aV7XU1NT2bFDW8B8xIgRrFq1ijvuuIODBw9y3XXXMXfuXEALzI899ljzfBBF6QAqtuRgiPDDGBtAwae7AdAZK3CUal2ujlILgX3KCTk4FfGWBcZ6/P/jz19CXArYqsBYf6vPGBuAOWcY5kHv0tT2kLQ6QCdcU45OlvmoNj/aGB9I9F39ER5zbaXFjiHSj+gZKZQsO0LJz4fJfvkPEl4cXefvM1u1YB7oW/ufYfOufMrWZWE5rLWGrcfK8O0Wii2/Ep/EICKnJyMtdrKe03L0m3qHo/NIKPLMxH5MHpLIhLfWkF1shsS2Tzf5/VZ3KLi4bww3DO0MQHJCCMkJIRx1jpQ+lFfG0K7htT4DanZfv/KnAQzrVvuYAs8Wc32t8PakMV3ZI4GpwDYhRLrz3ONoAflzIcTtwBHgOue1JWhTpfajTZe6tVlr3Maq333Utcxj9bmRI0fy4osvcujQIZKSkjCZTEgpKSsrIy0tjaFDh7ZqvRWlLVjzzBR9d8C1hKCpsw0wYBR7cVjDAX8QdvxCjxJ08P8Qwvl+duP7kDAEpi1yB+MGgjKAzrmSUv7aOGJHmDFENj48H3vyN/ThJvzOjSDk0q6gcwbrkz/TsTIq9xWh8zdgL7Hg3z8KaXEgfLVA7fk761sOttL5bF9nDmfpkNiLqhBGHfYSC/kfassp6oN9CByTQPGig9gKK9FHmIi8tR86Hz346Im+NwVHhQ1TT+/82UIIV1DyTPfZmqSUZBaaSQz3R0rJV2mZ9IgO5KeZY2r9d6nubs+qo76VVjv/W3cYvRD0iQt2zdEe1SOyzjpEeQRjXTuaq1yfxozKXkPt740BLqqlvARmnGa9vDS1ZdtSDh48iF6vJzo6mn79+rFx40auuuoq1/W0tDTX0o89evSgsLCQ77//nuHDtcENgwcP5r///S9du3YlMLD9j5pUlNNV8Ue217q+lUcMBOk/J9jwEZagcViKAgkyLAQz3n9lyk5Ap0GNCsaefJNCKF+ntcqyX91I/AujKFl2hNIVR4j6ywB8u2gDrAq/3Y/OR0/I5drCFtXd0/aCSspWHaNs1TGCzk/APzXG9WxT3wjCJnYn6+U/KFt3nKp92ipWtvxK7OVWdM4uaUOEu84Vm3IIGByDtDqwHC11pbEELcgA+Dpb3iU/HaZ0pTZu1q+/FmgCz0/Ar0+4q362ExWY+kZ4zTX2Sai7azY8wAcfvY6sNurK/mJjJg9/tZWv7h6BXidIP1rEw5f1qvPLilGvIyLAhxxnKs2T/bgjm+eXaL2no3tE8vU9Iwj1q3/etUHf8cbydLwat5Hc3Fzuuusu7r33XoQQzJgxgw8++MA1OCw/P59HHnmEhx9+2HXP8OHDefPNN12Befjw4bzxxhvq/bJy1jDvyscnKZi4/3OPoA7Q/4gYNBXfWV8RNOtZd+Gu58PMHe7josNN/n1+/SMxRLtHJNvyzZQuOwIOXF3C0uqgfF0Wpb9mIp2jlatHVXsq/TXTa4S1tDnQh/jid26kKygDlPyYgfVoqeudsiHcHZgLv9iLw2In65U/yJ23ldJVmZRvyOa7Lcf5eL32+UxGPZajpa6gDGDemoch2p/Qy7vimxSCb1IIOLvYfTo1fqEFIQQxIb7M/fUgK/bkNHxDM0vP1P6ddh4vZvMR7QvanwbXnoO7WnSwiZySylpHZm/NdM93njY8iUGdw+jWiKlhNwxNZNYl7XMEdm1Urux6mM1mUlJSsFqtGAwGpk6dygMPPABAXFwcH3/8MdOnT6e0tBQpJffffz9XXulebm7kyJEsWbKE1NRUQAvMBw8eVIFZOWPYi6so+v4AoVefUyO5hrQ7sOWaCbogEn2gD9F3dEP30QUYLr8Pht2jFQrtDJM/hpIsGPhnd9IPgKveanJ9hBA4KtxTsAo+cY9NqQ6c9jJ3sC35+TAhl3XFekzLNhU4ohP+g6IpW3ucik05lG9wzzM2xmkBMXhcZ8xbtHecwlePrNJavu9bzTzqkOj9jcQ9cR5Zz/8OekFF2gkczgBfnTxlkPMnAT/C86vIma8NLsMg8O0cTNXBYsKudacTFQYdvt1DqdpbiLGeFnJtekQHcbTAzK3//aNRGcCak5+zN6DcYmd/ThkBPnqvruXaRAf58suuHO5bkM4/b3CvBV1SaeXzP44yrk8MT1/Zt871qGtTvbJUR6ECcz3sdnu918eMGcMff/xR5/WHHnqIhx56yHWclJTUpPl5itJela0/js7PQMF8bR6t34AopNWB6ZxQ9MHaH96KTTkg3S1Inxg96E6A0c+Zmsvp5LWTbp8aQgAAIABJREFUq3UaWPv5Bjg8VkryXMawOjCbt+e5zpWuzKR0ZSboBOgg5IpuCL3ALzmSik05rgAcdVd/jJ20lpkxyp+YmYMo+eUI4ZN7kbE5myu+2kxFKbz7+BIWzhhJSmIo/oNjqEg7QdHig6AXSJ1AnPTO+gKMVG5y1ydyal+McYE4zFaMMd4t4/Dre1K+8QSmc5o2iEtXz1SsllY9sO3FpdqAv+tTE+qdGgYQ4fyC992W4/x9UjIBzmdsOVpEaZWNW0YkNSkod0SqK1tRFC+OCquri7ealBJpd1D8Uwb583dTtPCAKygD2IstFH6+l6wXNiClxJJZSuFX+zDG+uPX1zla1uZ8z2lo4L3xHctg6sJTnu4UOrE7xrgAfDxWSPLtFoI930zFtlyKFx9CH+xD0FiPWZ0OiSHS3zUi29Q7nKAL3Nd9k0IQRp1rGUFjTAARN/VBGHQ8vvkInh3h9zvzNBtjncHDJjkQ6cNoaxEXU8I7VFLlkdrBlKf9u8S/MApTr3D0wT41gjJoKzoFj01EGJr2Z9vukcjIUstUr5ZisTm80o0CPDPx3EbdV+37Le6ZtgXlWq9De5mP3ZJUi1lRFC/Hn1mPqV8EkVPd6xgXf3+QsrXe6QiMCYFYM7UuYM/3ozlvp7u6d6Pu7O8eqGRzDuipZQ6yl4TU06p/4PBOBA7vREV6DgWHitGH+OCTFEzpyqNU7ikEATEPpmI9XuZV7/Ap7pWlhBAEjY6ndMVRjM53ust353D7hxtJSQzlhWuSeXvFPkwGPesO5nPP2O48dGkvxr66koz8Cv6z+iC3D0/CEGaiVEhu/98GACoFhI5NpPPgzixetJfO+0uJtkHwJV0QLTRi2OaRI/pIQXmNeb4t5f3fvHOeD00Kb9RyjlaPL4WPfr2N0T2jiA/1o9AZmMMDTn9Fq/ZOBWZFOctJKbFmlmGMD6R6GZ7KHflYjpdhiPSjePFByn93v2v1HxxD2DXngBDYCyvJfnWjd/ex832tT2KQ90pFFueqQYbWybjknxKNT1Iw2CWVewvBodXN2CkQna/etbyhf2oMoRO6ubJ3VdP5G4mY2sf1Trd64FH60SLG/3O1V9lOoX4IIfj3nwdz+ZureW7xLm4b2ZU9IQaunvObq9yLk5KZPESbu3v1LSlIqx0QiFNYdKKxbhjamdX7tO7yg7laYK4eEd4c6x7X5YuN2peeN6ekUGy2Mj65cTmpHx/fB6NexyLnnOfsYjPxoX7kllWh1wlCGhiFfSZQgVlRzmKV+4vI+4+2mLwhxp/Im92t5Jx/bsYYF4A1qxx9uIngi7vgf26kVxAxRPpprT0fPT6dAsh9dxtICBj+/9k77/AoyrWN/2b7bnrvIRCSQGiht6gU6UgRQdRjV2zYu8fejgXLUQ8K9g4qIEUpUqVDIHRCSQhJSO+7m+073x+T7GZJIUBQ8Mt9Xbky+847ZZPZvd+n3U8EfiPcylOseha21CZznclibkUo/CW3p6CqFekoqkHbRXKty3RKwp/si9xP3aS1qu3iro/df6oKtUKGpdbVmhLjz6yp3Xn21wMM7ijN6xzhS7sgHSfLavhw7XHeW33Udfz2Z4YTelqTCuECEmMdxnaLYPNTwxj8xlqXOzj1zbVY7U72vTjqglzTbHOQXVbDzKEdmZhydq0s2wV58dH1vVi27zcAiqslT0tOuUTQF1Pf5AuFNmJuQxv+wXAYbcg0coTaWk57lYXC/+xAEazFq2+YR59ae1ENhW+neRxfJ50ZODURdb2YbX34Dot1v5AJ4BDx6hvutpb1hbD7W9AGQlwqxA5ovTfYQgiq2sWEU/SoM1YEtCxeuetkBX8eLeH2y9rz8JWJGC12gmqzi+fNGOgxd/YNvRj3wSYPUlbIBMJ8/77YqK52AVBTKx1aamh5o41zQWaJAYdTPC/5ywX3DGTKx1tdYiM5ZcaLrj3jhUJb8lcb2vAPhSiKFL27i8I3d7q0nMu+ldSk7KUmqpZnU70iGwC/se0lV3YtvPqGu7b9xsRJLuEWIODqBNQd/VGG1yYvHV0J7ySBuRKGPAXXfguqltfhthYEldsy1SQ2LfXYFN5YfpgwXw13XR6PRil3kXJj6BLpx3+udjfZuL5/LCseuvysr9ma0Na+f5PNwavLDl3w6/1xqAiZAL3bBZx5chPoFRuAWiEjo7AaURTJKa9p0DXrn4o2i7kZyOVyunVzf8CmT5/OU089xZAhQ8jKyuLkyZOu1P9JkyaxevVqDAYD2dnZdO7cmaSkJERRxMvLiy+//JKkpKSmLtWGNrQ6nHorztq2ivnPbyHg6gRseQY0yUF49Q+n/McMRLMDr/7h+FwejffASIrn7MWWZ0DdwQ//ifE4a+zIfVuebOPVOwyv3rVqWQ47bP5Aiilf8wUkjr4Qb7NFkNVzGT+ddgLfA0penNClxceXGaz0jPVvceLR5J5RrMso5t6hHUm5CDSq1QoZcplAjdXOZ5tOnPmA88Te3EoSQn2I9D/3fAJBEBiSFMJPaXn8lCa1zA1tpIXjpYrmSmfbiLkZ1G/7eDr8/f3ZvHkzqampVFZWUlDg2acjPj7edeycOXN4/fXX+frrry/4PbehDXWoX8MLULHwGMoIL4L+1RlBJhD53EDs5SaUIZIVIihlBN/alarfslAn+CMoZGdFyh4oPQ7zb4CSDBg4EzqNPd+3c16oskstAUsT/Vi4W0pKen58cou1k6vNdnw0Lf+61CjlzL3p/LLLWxOCIKBTyqmsJ75yIXEwv5rUjk3rV7cUH1zXk1u/3MmWzDKAZjtxXSpw2O2Y9NX8/PIzTc5pc2WfI6ZPn868efMAWLhwIVdffXWTc6urqwkIOHeXThvacLao2VNMxa/Ha0uDervGvS+LciU6CXLBRcp1kHspCZyW1EDFq1mkfwcv+sHbCVBZW350bKVEymPehitfPM930zQenr+HR+Y3vniuw6H8avp9sY3fO3uzJNj9lffOH0eaPOaVZYf4fb97sW2w2JrsAnWpINBbxapDRR5jxtoexq2BYr2ZB+el0+fV1RTrLSRHtiz80RzUCjlf3epu+OOjuXQzsp1OB4c2ruPzB+9kzt03UZ6f1+TcS+JJe+5YHgcMplY9Z1dvLa8kNK/ZWifJWYenn36aa6+9FoDhw4dz55134nA4mDdvHnPnzuWVV9y6v5mZmaSkpKDX66mpqWH79u2tev9taENjEB0ixrRCKhcdB4WArncYyhAd2h4hmPaWoO109vHVRvHtZOg0XhILWVzbs8ZYDKtfkKQ1V9ZaA/3u9FT5OgdUmWwNSmTsDif/W5fJovRTgFTb+uz45MYOZ0mtSMXrh6XfaoUMq8PJ99tzuH9YQoOSIaPFzuebTvD5phNkvzGOMoMFs815SZMCwNCkUL7akg3AtX1imJ+Wy4oDhUw5g3Z1Y1h9qIgOIV4uneoDp6oY/+EmjzldIhtPFjxbqBQyogO05FWYXBKflxrsNhsrP36fjM0bUKjVqLQ6EgcMhp9+a3T+JUHMfxeac2XL5XJSU1OZP38+JpOJuLg4j/31Xdnz589nxowZrFix4kLfchv+H0N0ihS+tRNHlVReEnpfT1S1+s6B1yRiH9HOs674dDhssPMz8A6V+h8Hxbv3WfRgqpC0rWvKIXOt9FOHnjdC+rdwYIH0AxDUsUlSdjpFPt6QycD4IHrFBmCw2DlapKd7lJ9HN6DFe07x4Lw9vD65G9f3l7K/C6vM7Mgu98h6/mzTCe4floBfI+9v1cFCj9cWu5Mf7xzAdZ9u443lGQ1izZ9syPR4nZ4jNWLocRHEis8H9WPd0/pGs2RvPhmF1Wd9nhK9hTu+SaNzhC/LH7yMyhprA1IGWsVirsPPdw/k1d8O07f9ped5tFktLH77VU7uSydp4GWMfeAxBEEm5Sfd81Cjx1wSxHwmy/bvwvTp05k8eTIvvvhis/MmTJjArbf+o9pSt+EiRE16sYuUA69NcktCIsWPlWfqTbzxXVj/urSt0MCztW5PpwP+U/sZHPcOKE/Lqp70CaRcB53GwY/TpbHRb0LXKU1eak9eJW+vlFzJn93Uh1WHCvkpLY9B8UF8fVs/lHIZoijy2m9SE4pnFu0nPsSL/h2CuOaTLeRVSB60Z8d1JtRXwwM/ppNbUYOfzm2lpWWX46NRcqLMyPBOofjplPioFYzqEs6ADoGE+KhJz6ngYH4VXSL9yC41svxAIR+uPQ64GzAYat29MQF/jTDKhUIdUf5rQCy92wXiq1VQZbKxO6eCnjH+Z9SwrkNOuVRCd7igmrin3BbfLYPi+NeAduzNrWzUy3E+iPDT8r/re7Xa+S4kbFYLP7/8DKFxHQiOiWPT/G+wGI0MvvZG+k+aiiA7cwT5kiDmixWXXXYZTz/9NNddd12z8zZt2kR8fHyzc9rQhnOF02LHuK2AquXZgNRwQR1Xz40oimd2J5/a5SZlkHStj66Uao8PLnKP//ao9FuughsXQV4a9Kgl46QxMPhBqCmDAXc3eSm7w8lLSw4iCOCrUfLllhNUmaSkpC2ZZSzcncfU3jFcMWsdxXoLoT5qivUWft1zCrPdSV6FCblM4N9jO3NbansO5kuKXNllRrpGud/3NZ9sdW2P6RbRoN3gkMQQft6Vx7gPNvHL3QM95l/dM4qF6aewO5wuYr7UY8yJYT4snZlKl1qC9tEoXRnPX9/WjysSQ1p0nsMF+gZjSrnAzGEdCfZW0zH0/2ev+e2LfiLn4D7yDh3A6bBTcMydwxAc047+k6e1ePFzaT9pFxinx5hHjx7NG2+84XotCAKPPfZYo8fWxZhFUUSlUvHZZ59d8Pttw/8/iE6Rko/3YSuUrJiwh3q5a4gBqvPhq/GQMBLGvNHEWYA/Z4HKB25eArpA+H4a/DCt8bkJI+GyRyWhkLhUz30jXj7jPW/JLGNvXhXvTuvB2oxil/TihB6RLNmbz5ML9uOvU5FbLlnF8+8ayAdrjvHjjlx+3CEll216cigRfpIFW9dpaOYP6YzvHtnoNfvFNYytR9Qr5dl+oty1rVXK6Rbtx8L0U+jNdjcxn0VW9sWKbtHuhUthrXAH4FoYtQQ7TpQT5KXiqTGdKKo2c9/Qji0mnH8aHHY7GZs3cHjTek7uS3eND735TtKW/Yq+rIRxDz5B+5Q+Z/U3uvSftAuIpto+rl+/vtFxg0HSAo6Li8Nkat1ktTa0oT5Ep4hpfwlyPzW2QiN+Y9vj1T8c2elW3c+3QnkmbP8YrnxBarkoitJPfZda0UFIuBKiat2Fd66BL8dAoSTXiU8k3LkWTqU13aaxhThRKi0i+sYF8ts+d+bzgA5BrkStu77dBcDGJ4YSE6hjet8YV6LXJ//q7SJlkKzuOhTrzYT6aFyNEB4YnsDElEhiG1GMiqzXpSg9p8K1/cDwBJcbttpsw2C2IxO4ZBOPmsLz45N5fflhKmts5FXUYHc4PeL7jcHmcLLiQCGjuoYztU9Ms3P/6dCXlfLTS09TWSQ9wzFdujPizvsw6fVEJnaifc8+ZO9Lp9OgsxeXaSPmNrThEoTlRJW77aJMyr5uQMpOB+TtAO9wMBRC7nYpwevnWyG4o9ReUSaXJDMrT0oZ1HVQ+8Ddm8BcBW/EQr87wDcCfM+PlC12By8sOQhAsLea+4Z1ZE1GMa9M6srVvaIwWGxU1tj4Nf0UNwxo57KG+3cI4r1re7DhSAmjuoQ1OO8fD1/OiPf+pN9ra9j7wkjstcQcoFMSH9K4a7W+xbz6cDEA7YO9uD21PX8elfowV5lslBktBHqp/3FW4bS+MYzuFk73F1fx1oojVJlsPD2mc7PH/JyWh9XhZEgL3d7/VBQcO8IPz0phnQFTrqP32IlovKXnLKC2V0dARBQBEWenE16HNmJuQxsuRTjcqkGBUxORe52WaGOqhIUzQHRKbRQzlsE3E93789Nh/89SfDivVh87okfD62j84JkCydJuBWSVGF3bWpWcXrEBZL8xzjU243IpF+OJ0Z0aHDu5ZzSTezaeCJoQ5tZkPpRf7RIDCW9GnzrytL6+AzsE8eMMScfbt9Zi/m7bSUoNVsJ8/7rGG38lfNQKVwx/w5GSMxJzZokBrVLO1b3OjXAuNGqqKjm5fw9xKb05/Oda1n39KQOmTGfQNdefMemqJCebI1s2IpPL6dCrL+HxCR77nU4H2Xt3s2/1CjLTpPLXDr36MnjaDa3+PtqIuQ1tuAQh1mpfB0xJQNcz1L0jezNE9oRFd0siHwDdpkrEfDoW3SXFi5c9DIIMgpuQjFU1rk8siuJZW5F1Ck6Pjkg8q+Nagq9u7cstX+7EaLFTUSM1aYhpRlu5Ti7yvqHxPDA8AbXC7aruGuVL5whflxTkxJTGY9eXOgRBYNn9qfR7fQ3JEWcubzLZHHip5Red92D7rz9jrCzn2I6tGMpKPfZtWzCPmORuxHZtZOGJ9BxnbN7Aitnv43RI+QRbf/kBgNTpN9Fr7AQQBH7779tkpm0DQKXVcdv7c/DyvzDlWxc1MZ/LB/9SR3P6qW1oQx3qmlKoy36BJUeh/eVwcjOkfQFdJsPR5dDjekgcCckTYWYa7P5GypxWamHuEOlEb7WXfl/7Pfg0dBE3hhqrnXu/3021ycb3dwxwNUhoCVYeKKRTuA/3D0848+SzRF2Dg0d+2kP/DkHIZUKzGcJeagVHXh2NSi5r8D2jUyl4Zmwnbvx8BwBTe/9z46mhvhoSQr1dnaeag9nm8FjA/J2oqa5C4+WNobyMTT+65Y4DIqKoKJDyEQZMuY7tC+eTe+hAk8Scs38vv384yzU/NK49S96RKhQ2zfuGtKULieyUTNYu6VkYctMddB06ArXuwjVjuWiJWaPRUFZWRlBQ0P8bchZFkbKyMjSaf45QexsuDESrFEMVts4CoQJ219Nhrytv6j4V4odJ28EJMNKtTEfKv2DPd+7Xndzu5MawJbMUP62SLpF+fLftJOuPSDHYu7/bxZTe0YzuEo5K0byr0OEUSTtZ7nJXtzbqsqarzXb+OFREUphPA1Wv09EcyaR2DOaeIfGU6i0Mig9q1Xu92BDgpXJ5GaBpo8hic6JRtq6Ss768lGPbt3Lq8AES+g8iaeBlZ3Q711RXMffeW3DYpGxypUbLiBkzUarUxPfux8kDe/ENDiUwMooT6Wlk7d7ByX27ieiYRMd+A9mz8je6Dx+NoaKMtGXS5+WeT79H5+vn2s7YvIF1X83FbDS4SPnO/32Bb3Bo4zfVijgjMQuC8AUwHigWRbFr7diLwJ1ASe20Z0RR/L1239PA7YADeEAUxZXncmPR0dHk5eVRUlJy5sn/IGg0GqKjL05BlTZcHBBFEVuepEYlqBQw6CmoOAH75rsn9bvLTcqNYdwsQJRqlad93WSdc36liTdXZLB4j5Qt/fY13Xn99wy6Rfkxums4b688woajJfSM9Wf+jIGNkvOukxV8ufkE/x7XGafIBYvX+p4mmVm/pvlcIAgCTzYS6/4nIkCn5ESpkc82ZvHdtpPozXY2PDEUb7WCGqudrBIji/ec4rf9BS1yeZ8J1SXFVJcWoy8t4feP3nGNH92+GafTSfJlQ5s9fv+alS5SBhh26110HnyF63Vc956u7fY9e7NtgdTXoODYEXYvXyJda5ukViYCam9vFykD6Hz96DVmAuu+musai+qUfF6kLIoiVVVVZGRkkJaWRkRERJNzW2IxfwV8BHxz2vh7oijOqj8gCEIyMB3oAkQCqwVBSBRF8cw+ktOgVCpp37792R7Whjb846Ffk4MxrRStbD2yy++Fyx6Rdgx5ChbfL21f+ULzJ1FqYdLsM17rvh92uyQpAR7/ZR8Ar07qSrsgnUu9Kz2nkqGz1rPy4csbCHHM/GE3BVVmutUSpX9zsqDngdOt465RrScJ+XegprrKgyxEUWTVnA+pLMzHLzQMs9FASLv2DJ72r/O+VoBOxcqiIl6tVVoDKDNY8FYrePyXfR5lbYcKzl7Gsw4n0tNY88XHVBV7NtMYeM31ZO/dRcGxIyz/6B2CoiX51bD2bu+K6HSybeF8tvz8PQAh7drTf/I0KgsL6HLF8CavGd25a7P35JUygCKLHZvNhlLp+WymjBrHwQ1rCWnXnivvuA9RFHE6ncjlLXPnW61WBEHAZDJx4MABVq1a5dpXWlra5HFnJGZRFP8UBCGuRXcBE4F5oihagBOCIBwH+gFbmz+sDW1ow5lgzqyk+o+TWLOr0aj2ERi3FS773T0hsAPc2rgo/rlgf16VBynX4ekxnVy60eO6R3C8yMCRIj2nKk1szSxjRLI7Vv3bvgIKaoUs/rM8A6BVpRpPR89Yf9c9dztPi/nvRPrKZaz94hN8gkPoO2EKVcVF7FrmVmDLO3wAgMy07ai1OnqPm9Qiqcem4K9r2E2szGjlRKnRg5TPFk6ng1MZh4hJ7sbhjetYNfcj7FZJNrbXmAmEto8nMqkzAeGRDJp6PT8+/wT5Rw7x3VMPAiCTy7nt/Tn4hYaTuWsHW37+Hp2fP4FR0Qy+9kaiO525p3ZkgqfXQwQik7tz6vgRamKT0NcKyLz22mvExMTQrVs3/Pz8MBgMFKp9MXfpy5gZM/D392fBggXs37+f6OhoxowZg8lkomPHjo1et6Kigv/+978NxhMTExk3bhw5OTm89NJLjR57PjHmmYIg3ASkAY+KolgBRAHb6s3Jqx1rQxvacJawl5uxncjDlr6J6uNuy0HuDf7WDxH6veYaczpFZq06QqS/lml9Ylwu5dzyGrQqORql/KwkJa12J1d95G5MIAhwzxXx5FeauGVwnGv8f9f3QhRF9BY73V9cxdEiPSOSwyiuNjNr1RFXVnN9nK+LuTnMmtqD4e9sAFq3icKFhM1qoaayAr/QcMxGA6s/m82RLX8CoFRrWPvFJ665wTHtmPr86xRnHccvPIIvHpzBhu++wD8iio59+p/zPQTU82Lcntqezzed4OYvdqA3N2wL+et9g1t0TpNBz5cP342puooRd85k3TefEhQdy9j7H0Pr64vW26fBMVc/9QIf3Xqt67XT4eDbpx7kvs9+JHPXdtQ6L2bM/gq54szP8u7du9FoNCQlJdGhV18Co2Lw8g9g5c50jooyiO8GwMCBA9mxYwcOh4Pc3Fxyc3MbnOv999/n8ccfZ/9+SXAnLy+PTz/9FJC6DqrV7vCM0+lky5Yt7N27t8F5fH19uf766wHo1q1bk/d+rsT8MfAK0uLjFeAd4DagsUBVo2nGgiDMAGYAxMbGnuNttKENlwD+fBuqTsH49xqN5Vb9fgzz8Sr8BquR6+RYq3yp+PVEvRluUvZVfI+P7ScEmQNiBrjGs0qNzF4vdUUqrjbTMcyHxDBvRr+/EZBaHR58adQZlZ1Acpka6vXp7RDsxROjOzG6a3ij8wVBwFejJMpfy+I9p1zubYCYQC2Pj+qEl0pOTnkN3aP9CPVp/eTGA+tXY6wop9/Ea1hwz0B2naxAp7poc1s5snUjZoOBqKTO/PbhLEpzslGo1C5r0jcklFvemY1cqWTPSskL0n34aBQqybKNS5F6bM+Y/RVz772FqqLCRq/jdDqQyc7sdg3wclvMoT4SydQn5Q+v68mbKzJ4Z2oPjy5V9a9jKC8j79ABYrp0R3Q6+XTmba79f3z6EQATHn262TitWudFyqjx7Fm5jBEzZvLH3I+wGI3Mve9W7FYrcSm9W0TKDoeDJUukWLK3tzcPPfpvjh+XmpPY0tyEOWjQIEaOHMmwYcNYsGABVVVVFBQUoFAoiI2NJSsryzX37bffbvRa6enpDBggfRaNRiPHjh1j9erVAIwaNYro6GhkMhl+fn4oWnDvcI7ELIqiK0AgCMKnQF2RZB5Qv64gGshv4hxzgbkAffr0aasR+ofCWWOj9MuDqNr74T/2/2nOwNpXpd9RvaHXjVCRjWP5m9QURVNd1A8RiahKf66TcS0DHCiFE6gVh1B2749SnY8qwA5rfpSmBCeCn9sZNfK9Da7tD2q7I9WHxe6k0mQj2Lv5xCtRFLnu023YagVMXpvclRv6t2vR20wM82bdEc9kzY1PNJOA1kooOH6ElR+/D4DNYiF1+o30btdKfadbEZYaI9l708k9tJ+9q9whB02t5VhHypOeeJ7IpM4o1dJz0WvMhCbP6R0YhFyh4NCfa9mzahmTHn+eoGjpK9hqNvHpvbeSNPgKrrz9Ho/jTh05jNNhJyZZstoi6omthDUiytKvfSCbnmz4v6wsLODA+j/Yvugnj/GIBKkmfsSM+/lj7oeAtLBoSfLU5dffQmRSZzoNupzuw0ezeNarHN8pOWJPF/1oCrZ6iWEGg4G9e/eydOnSBvMGDRoESDlN06dPb7C/rnNgaGgoxcXF6HQ6ZsyYgcFgYNWqVeTk5LBixQq6detGUVER3377LaIoIpfLufvuuwkJOTeFtHMiZkEQIkRRrAs8TAYO1G4vAX4QBOFdpOSvBGDHOd1ZGy55iKJI4bu7cBpsWHP1CAoB3yvbIcjOrfzNobci0ygQWrlc44JDGwimcilrOnE0fD6SivK7MDv7uaZ4yZeilW3DLsYgIsNLvhKZYIEns0FbT8Sg81XgF01951SF0YrztKXt+O5Sxmd+pYkBHYKYvT6TqjMQc7HezGM/72Nblruhw5mIvD56xQa4iDnz9bGNus9aG3tW/c6az2ejUKuxWyxsXzSfbsNG4BfauHUvOp0Yqyrx8vM/r5hsg/OKIlm7d7Bn1e8kDbyMpIGpLmIFyaKvWzycjpF33U+7bils/ul7gqJjie/dr9F5jUEQBFQ6L4qzJW/J9kXzGTPzUQRBoLKwALPRwN5VvzH81rtc79ekr2be848D8Oh8yabqW6/JR4iP+39+75B4OoZ6N0rWdpuNzx90y7h2HToC0SmSuWs7BceO0HfCFLoPH0XXIVfisNs8/h7NQanReGRYj5n5KB/ePBUA3+CWEZ3VavVsGCeSAAAgAElEQVR4fbpb+YUXXmhRGe7999+P0WgkNjaWmpoaNBoNMpkMf39/brvtNlauXMnWrVs9rOn27dszcuTIcyZlaFm51I/AECBYEIQ84AVgiCAIKUhu6mzgLgBRFA8KgvATcAiwA/edS0Z2Gy4tmDMrJYlIuUD5jxnoeoWhDNZizTfgNLhXrvq1uag7+KPpePYN50W7k8JZaQhygfDH+yLTXgRuSkMJrPo3+EZByvVSrTBIDSJAclsX7JNIGSB7I7a3hlBqew2HGI7XwAj8h4fAyicQivZLWdIRPaTjK0+CTOFJyuC+Rj2szZB0npfMHMyEjzYD8FG93rXrMoqBTKqb6SBUYbRy8xc7OXxaxu3ZxKVnXNGBfaeqSInxR36Oi6+WwqSvZtGbL7la693+3085lXGQZe+/SfGJLA9i1peXsmrOhwy9+U5O7ktn7ZdzSBx4GVc99GSr3c/vH84iY7Pktcjes4uVH7/P6HsfpssVwynKOu4i5YT+g0gZOR7/sHC8AgKxmk2uWOvQm+9s8vzNwVRd5do+vGk9gZHRJA5MZe2Xc1zjv779Cn0nTCG6c1c+nXl7g3PUz2ivLxgzpXd0A63x6tISFv7nBZdKVo8RYxl+290u4t+5ZAE7ly6k7wSpH7dMLkfWwizmxqDSaLn2hTc4vms7cT08ezKXlpYSEBDA7t27KS0tRRAEqqurqampAWDMmDEsX76cnJwcAB599FFsNluLtTGCgoIICpJq2HW6hipygwcPZutWd27zY489hrf3+be9bElWdmPNhj9vZv5rwGtN7W/DPwcOg5Wyrw9hzfXsz2r4053wI/dTE/pAT6r/OIlxWwG2fMM5EXPZd4cRLQ5EwJJZibZr8Pne/vkh7UtY+QxOqwOHGIxy07sweQ447bD4PmnO7X/A8idBoUHsdQuVm8HoGA+ApnMg/mPbIyjlMGWO57kFAQJb7vb/41AREX4aukX5seCegfhpPTNsA2vjh6cqTfSMbVxC8NlfD3C4oJrOEb48OTqJW77cCUg9fFsKtULOpzf1afH8c0XZqVx+eeXfGCqkBc/kp17AOyDQpexUVSJF2mqqq3A6HCz/6F1yD+7jcHwCZXnSF/TRrRtZoVIx+t6HW3xd0elk/9pVFJ04jm9wKAc3rGHEjJmsmP0+1SVFRHXqwog77+PkvnTWff0pK2a/R9GJ46QvX4pMLuf6194lNK6DByk0lgB1rhj34BPs+u1XNv/0HRlb/qQsLwffkDCqS4rI2r2TrN07eeDrX7CZ3Z3vrKYaVFqJcFY/cjlZJUYUtYuqzhG+DUi5PD+PH597HLNB+syrdV4Mq2eNA/S56mp6jZ3YolhwSxGd3JXoZKnsyel0YjabmTdvHjk5OS7NizooFArsdmnR4Ovri5+fH1VV0uLFx6f1/t4gxa+fe+45VqxYgcViaRVShotY+asNFz/KvpFI2atvOAhSxyNVjA81u4tdc4Jv64LcS0nApI6YM8qxnjz7GkjRKWLJdJftOBvJFP1LoS/CtPgHymzuuJpcKMT/l8/QyrchiuAgCOMn36GSyXAmv0XFxg4ggqajD5rkALwHtSxueyYs2ZvPioOFXJ4YgiAIjcZWu9RmJ8/8IZ0ai4P5abmM7RbByOQwYgJ1OJ0imzNLmdwziveulfqPb3pyKKcqTB5uzYsBlhojPz73GBajkQ69+jL5SXe9tsbbB52fP6U5JwH46aWnXUQMuEQm4nr0wlhRzsENa3DY7Yx74PEG19n7x3Jkcjndho10jR3bscWVxFSHn156GpCaGYx/6EmUag1B0bFEJHTih2cfJX25FNfsPW6SR01ua+KODz/HZjYRHBvHb/99C8D1vm966wOO79zGitnvAVIZFkgtCnMP7mPnkgUMvvZGADqG+tAx1Ied2dKCR1sbMirOzuLwpvV0GnQ5acsWYTboGXbrXdgsFqI6dWlgDQuC0KqkXIfi4mJWrFjhkZAFUoa0Wq1m6tSp7Nixg0mTJvHWW9LfQa1W8/DDD7Np0yb8/c/eIGgJ5HI548Y1r5x3tmgj5jbgqLYg81IhyM/s3jEfq8CSVYXcX401T1o1B0xxu1et+QaseXoCJnVEHqhB4e+OK2kSAjDuLsKw+ZTUplCjQHSK2AqMOM127GUmZCo5uhR3gogoihTP3oNoc6LpHIj5cDlO818cHRFFiWyrLCj81VjenkyZ7U0ABAXIfNQ4KsKpdNyBOsKGKepxKrbWrpwdU6E2vCXzUhB4UzdkZ6EtDVIpVE55DXHBntq8FruD536V0juaa8OnkMuIDtCSV2HiiQWSQMiukxW8suwQe54fwaxVR6issXFZgtsLER2gIzqg6QYQfxX05aXs+2M5ARFROBx2Dv+5DovRyLUvvtFAOEIQBIJjYjm4YTXtevT0IOU6+IdHMOruB9F4+zDn3lvI2LyB0fc+hFyhdMlQVhYWsPqz/wFSQlZwTDtC4jpwYP1q1Dovug4biUwup8sVw/nqESmpatQ9D3nEUCMSkhh+2z2U5uXQ96rJ+Ia0TIf8XOAX2vi5L//Xbah1XnS5YjgJ/Qfx4c1T2fjDV8jkCkbd/QDfP/MI2xbOJ//oYcY9+KRLzERVm7nfodZa3rlkARmbN5C2dKF0YkGg5+jza/95Lti5c2cDUr7uuutYtmwZo0aNomPHjq6a4gcffJCsrCzatZMWwKmpqX/5/Z4P2oj5/zlq9hRTPu8I3oMi8Z/Q/Iq+el0O1StPeoz5T/YsrldFehP+SOPuTEWIFhwilUuzqFyaRchd3alafgJrjqcrXNs9BEEmSPWxa3Kw5RlAIcN3RDvMh8sRL4TFXJYJKi/wOS1p6OhKxGWPUWG6kxp9T4L6naDC+gRyoRj/m4ei7SRZqDX7Sij/AfJzXoJaPgiYkoBxVxHWPANhM1OQB2jOipRFUeSJX/ax7kgJpQYLT4/pxPX9Y/HRKNmdU8HVs7cA8OJVydw0MK7Zcy28ZxD9Xl/TYDzl5T8AuHlgOyb0+Ps7KNWRo9lo4OD61az/5rMGc3qMGNOkmlOdW/b3D6RknClPv4RKp6OiIJ8Vs99jytMv4x0oxQwvv+EWVn3yAZ/MuJHpr7zND/9+FKupxuN89eO0AL3HTWTIje4Y7T1zv8NmsXgodNUhZVTrWlEtwQ2vvcv3/5aU4GLq/Y1UGnfbzu5XjsYnOJSQuA7k7N9DzoF9nMo4SEI/KUO5R4w//52ewsjkcGqqKsk/6lYD8w4KbjZL/EIiLy+Pdu3aceutt1JcXExRURFJSUkkJiY2iBkHBATQu3fvv+U+WwNtxPz/HNXrpGJ6U0Z5s8RszdVTveokMh8VARPjsWRXI9qdHtbtmaCK9oy/lMzZ59rWdArEfLwC7CJVv59A7qvCkl2N+VAZut5hBFydgCAXEDQKHIamk5jOCeZqmD0QvELgoX1SL+NDixA7DKfiq22Yna/hRIrNlu2QYr/BQ8vQdHK7jbXdglEnBmA5WgEygcDpSei6h6DrE4ZodSJTn52VXKw3U2608vMud+zsP8szmL0+k2v7xjD3T8lyiAvSMb1fLLIzJFuF+mroEePP3txKdv77StJzKvhs4wl21LotX5zQ5aJoFvPzy89QUVTg0bpv0LQbaNctBZNej1KtIbZr9yaPj0zs7Cqt8QkOISq5K0qVmoiETiQNuhxFPclF3yDp2TUbDS7Ltw5XPfI0giC4ugyBlOR0xY13eMzT+V0Y9+i5IrxjIo/MW4q+tATfEPdn02Kx0O++JwiSgdXLh5dffpk7br6NnmUlLH77FYqzs1zEDDAxJYq0ZYvY8K2UTjT+oadI7D+oVTPZm0NVVRUGg4EtW7bQoUMHQkNDKSgoYODAgYBUvhQaKr2/i+G5bW20EfP/YziMNuxFkoXgqLYg2pxNliIZdxUhKGSEP9obmUZxTslX6g7+RL06GEEhw5pvwJJZiS4lFLmPlJxkrzRT+MZODJuklm0ybyU+Q6LxHRnnKrFSBGuo2V2M98AITIfLcZSZEXQK/EbFnXMZFgcXgcMC1Xnw2XAQ5HAqDWPIE9Q4pdpN3+RyHEd2YnSMwkc+D/Xlb3icQhAEgv7VGVuhEVWMj+vLQhAEhDOQss3hpNRgIdxXg8Xu5JpPtnDglDsW/8Od/ekbF8jUT7ayJ7fSRcqL7xvsksZsCT67qQ+HC6oJ8VEzsks4I7uEY3M4sTmcf8uXm8NuQ66QiLI4O4u0ZYvIPSQpK8mVSobffg/RnboQENFy8cA+4yfz5/dfAjD8tntQqqQYuSAIHqQM4BPc+DOcOv0mEvtL6lY3vP4eIe3ak7V7BzHJ3S8JEhAEwUXKDoeDI0eO8NNPUj7EmDFjOHbwIABrN24iJSUFRXIv9q5eQf9J01wCJlaziS0/fY9CpSaiYyLxffp7kHJVVZVL3eraa689774GVVVVFBcXk5AghcXmzJnjyqw+WHu/giC4iPlShtXpJM9sw+J0NjmnjZj/4bAVGin77jAB0xKRaRUoQ9xxw5o0KXvVZ3gs+jU5WHKqUcf5YiusQRUlWbfVa3JQBGqoSS9GHe+PTHN+j4xQKxWpivRGFelpQSv8NWh7hGDaW4IywouwB3s1OF4V44Mtz0DRe7s9xuU6BT5XSMIKoihSvTIbh8FGwNXSB718/hFs+Qa8BkTgM/i0L/pjq8AvFoI7Quba2nOAPi8BpXCU0OeuRtAFIM5fjM/BO1Dc/hVoGmZ3ylRy1LFnLwM55eMt7MuranTfhB6RpMT4o5TL+Ob2fvxv7XEKqszEh3ifFSmDVJ8a4uMZi1bKZShboAZ2vijPP0VFwSlKsrMwGfScSN9JRUE+XgGBGCvKPebO+PgrdL5+LtI+GwgyGd5BwRjKShuU1pwO35AwtL5+JA5I5ejWjZj01Vzz71eJ7ebu21snaFHfmrxU4HQ6mT17NmVlZa6xoqIilwJWVlZWbcxWhkrlxb41K+g1ZgKi08niWa9ht1q59sU3iOqU7HHe/fv3s3DhQlfv+KKiovMiZlEU+eyzz9Dr9cTHxzN58mQXKdfH4MGD8fVtfZnV4zVmXj6ez6ykGELVF0bHvcxqZ05uMStKqym12Si3NZ8n00bM/0CINie24hqqlp/AclzKZi6ZLWUgRb44EJlGgSWrkuq1OShjfNB2CUK/JgdHhYXSNQewZFXhf3VHzBkVmA+5P9Re/RoXbWhNaLsEYdpb4q4FPg0+qVHUpBcjmh2oYn3w6hOOMa2QquXZaLsFIgh2ij/OwFEtCQzULT7qULU0C1WUN+o4P2yFRhwGGxpjiVSedOMiWPYIpH2OTeyAQ4zAR/Ergk6KKQpXzUIxolJqFtEKKKgysXRvvouU/bRKNEoZSeG+PD++M74aJaH1hB18NUqeHtu5Va59oWGsrGDPqt8xlJdSUXCKUxmHPPZHJnYmIDKa3IOShazS6pj8xPNEJCadEyHXx/QX36SiMP+MmcEKpZJ7P5U6FQ258XZsVkurli/93Th06BBlZWUkJCRw2WWX8cMPP7B7t7SgDQgIYNCgQWRkZJCZmYk1KJzcY0cIjTvA4lmvYTboSRx4mYuURVEkLy+PkJAQli5dSnBwMOPHj+fLL7/E2YzldyaUl5fzwQcfuF5nZmYya5bUtHDgwIGUlJQwaNAgdu7cydChzbeCPB11CwdBkPJVFhVXkuKjI0KtRCkIlNhsfHSyiM9PSd9x3bccZEFKPFV2B4uKKrknNoSu3lrezS5isL83gwO8qbA5cCJyQG9CLgj8VFjOyGA/JoQ2vkh2iiLf5pfx5FF3SGpkkC/9/LwIUyuZ1sS9txHzPwSiKLriwHVk7IJckARAgPwXPRt9Bd3QmTo584pfjrrGKxd6yjoKajnqDhe+W48mKQBBKcNnaOP66YogLVEvDkI0VMK+7xF+fwYh+B7KGUfhW24rWhdVQc0pd82uoHTg3y6NiuP9KflkH3KVEYdVynIOV+Vgj52M2ikijHgJhyaW4tVS4ojap14TBl2g9HOecDpF3lt9lI/XZ2Kvlex6YFhHHh6RKN3rJeAubQx1iVvZe3ez5vOPqSySxAEDo2LonDoEm0WSnBw09XqCY+MQBAGnw0Fh5jEiE1uv77FfaFiTmcpNQaFSudy4/wQ4HA7WrVtHSEgI1113HTKZjN69e7N582aSk5O5+uqrUSgU9O3blxMnTvD1119zvKiUnDdfxmqqQcQtEWq329mxYwerVq0iPj4eq9XKVVddRWRkpGv/uaCgoIAvvvgCAJlMxsyZM/n0008xmaQ66yFDhriaQ3To0HAxvK6smt5+XoiiyDvZRURrlIwL8afa7mB7lZEfCsrINVmpsDe0TmVA3XLC25yOSq6mXJnMlD2ZrjlLS9zfo++fLEIrEzCdLrEH/FJUwfPHlBRabQwJ8EEnl3HYaGJ4kC87Ko3sM5gIVMr5oHM7Uv290bTAQ9VGzP8Q1OwpoWL+EY8xrwER+I/rAAqBmvRiKn462uA4hb+6QV2w9+BIDJvzUUZ4EXx7V+xlZlSxPn8JYcjUCqJeOXP3GmHTm7BN6iesKfkCpZCMTZTcad7yBfiXfYlScRUObTJabTrKqi0IuQZQDKfC/rCLlAEKrZ/CcdAtOIaqnQ9O+RQgG4W/gOK2JrV0zhmrDhXy4drjJIR6c+PAdvSNCyQp7K/5+7Y2nE4HW3/5kazdOynPy0Wp1WKqrsI/PIIJj/2b6E5d0Po07X6UyeWtSsptkPDxxx9TVlbGtGnTkNXGhkeMGMHw4cNdr+vQvn17ArRqKgAhMh6xNi6/t8bJ3lqt6DpkZmbi7e1NdHS063ltCTEXFxezf/9+unTpQmBgIAcOHGDJkiXIZDICAgK466670Gg0TJ8+nQULFjBjxgyPjk2nY1OFnuv2ZTUYf/64uzWDTi6jv58X+/UmSm3SPSpEK3ZBhdx0AJ3pAP4GA3HFZjoXD2D3VYfZ5ejMAD8vZrYL4385RRzUGzGactEa1jCk4+34qf1QymSk+GgpsNhI9tYyJ7eEEquNQiusr9CjlgkEKxV8daoUnVzGm4nRTAz1x1/ZcrptI+ZLGKIoYs3RY9h0CtN+KYs1+M5uOPVWtF2CPRK5dD1CMR8ud81TRnsTMFEqdRLUcjSdApEHqPEf3wFkAn5j2yPUruzk3heJJVF8GA4sBIseDi6EuMtgyufICvcTptQiBnfBWgQq0Q6q6/D5YiTYloINl7S0l2INyi4pGA390ZX/j8rKCdhESXC/ZlcRNbsk17c8UEPYY33OPaGsCRwp1PPw/L0o5QJL70/1kEL8OyE6nZzcv4fMXdupqapCJpdjrChHX15KYGQ0cSm90Xj7kDQwFZlMzsYfvuLEnl2ITieluSeJTu5Kx34DMRsN+AQFM+TG212lS38FVq1ahcVi4aqr/vr62osNNTU1lJaWolQq6dzZM/RxOinXoWvHeDbuP+Qi5caQmprKli1b6Nu3r+s8SqXyjMRsMBiYPVtaRG/cuNE17u/vz5gxY0hKSnKNtWvXjkceeaTR8+jtDv57sggfuZxvC9xZ++00KuZ2jUNvd/DlqVKGBPrQw0dHvE6NV634ydZKAwFKOfcvvxZDhYiDMiYcmkmAyR2eKz3yHLtv+J1InR+/rl5Nt8OH8E/cw87CnQhAhMGHV3q80uC+RgVLnkSL04ldFFEIAmqZjCKLVD0S1kjcWnSK7FndsL1kHdqI+RKAKIqIFgeCQoZxVxGmvSX4DI+lZmchNXvqdfNRCGjiG4l1WI0IKi+CbuiM6BTB4ZSkIGshCALBt5zWcLwFYiMNYLfAlg+g21QIiDv745uD1QizB3iOTfoYfMKkHyTuVXsDDPWMUccOgpGvQFA8yJSo1N6oAJxX4p12ioqFJ5H5qvC9IhrToTIsmVX4jTr3ZhtNwekUmfnDbkw2B+9M7fGXkHJVcREmfTV+oWFk70snOz0NURQJadeewKhoQuPiUWo0LHnndXIPSuVrGi9vBJkMh92GIMjIKpTkHMFdHwwgkytwOuz0GjOBobfMuODvpSnUldUAREZGXlL1q1arFZPJhLe3N3K5nJqaGqqrqwkPb5jPYbVaWblyJTKZjNGjR7Nnzx50Oh1VVVX06dMHm81Geno6q1atAmDy5Mkt9sL0HDiIjfulPICRw4byx7r1rhjtxIkTiYyMJCwsjMsvvxxlvez2OvlLp9PpQfrp6ens2LGDUaNG8fXXXwPQvXt39u3bR1RUFIMGDaJz585NLhROh9Hh4LWsAr465SbkGyICebFjFApBQFtrRKQGNJ4jMNDfm/ST+5m0+iEA7DIbCqcnYQbUhHOkdDebD9goXqIgjK4s9v6cJxKeJb1gD79nrKRHSA+uSbwGQ4WFrLJs0tYeZ+yVgwnv4I9aJqPCWEiePo91uevwVflyqOwQ7w55F3m91ps5h8rYty6Pk/vLaAqC2ESSzV+JPn36iGlpaX/3bVyUqF6fS/WKbADkQRocZWYAZDoFzho7upQQfIbFIijAWZSNqmN7qCmH7E3Q7RrI3gjfTIQbFkDCla17c04n5O2EsC4SI65/A9b/R9r3QmWjvYfPGVtnw8qnJSvZOxSGPXdmPWl9kSQaIleBommr37ijEFWsD8pwyb1tLzOhCNI2Of9csXx/Afd8v5sXrkrm1sEXtgVmzoF9ZO3ezq7fFrf4mO5XjqbfxKke8Vmb1cKPzz6G1Wxy9fzV+PiSMmIMvcZNQkBAcx76wNXV1VRXVxMdHd2i+aIokm2yopELRKhVlJaWMn/+fEpK3AvUe++911XjerHCYDDw559/smOHu/neLbfcwtdff40oitxzzz2Ehbn/D8eOHWPevHk4HI1n806cOJHFiz3/1/fff7+rAUNL8MpjD+Pw9uPZZ/+NXK7A4XDgdDpRNRN7f+eddwgJCSErK4tp06ZhtVrJzs5mz549ABT6BrA/Kp7okGB0IWGcrDHjr1ISpFTQ21fyqKTra4jWqFheUkWWSYpr3xIVTLHFxgmTBQHIMJpxAndEB3NfbCjecjneclmLFx67jx5g67vFDcbvfP9yTHorP768A4etYRKbTC7grM3PcQh2jobsIDQsgKADnUB0X/uO9y5HrVUw7KdhlJg8W58mBSRxpOII88bNI6g6mgVv7UIQoPeYOAZMjN8limIDRaZL0mL+aO0xIvy0TOndsg9zfRRUmVh9uJh/9Y/1+Kdmlhh4ZdkhBsUHMaZrBDGBLXfD/b6/gPbBXnSOaP1Ufo+sYruI9+BIjDuLcNZI7iP/CfHIdEpY+xr8KenDEpoMxYdg/etQkS2NHVzY+sS85b+w+kVp+6r/ukkZwFgK3ufe9qwBLLV1vTcuAnkLs3Z9WpYAdHq2+YUg5d/2FXDfD7vpEunL9L6eiW2luScx6atdvXH15aV4BwQ1+6XjdDrI2PwnNrOJguNHqSwswG61UFlYgH94JEVZxwDJqu09fhJyuRylRktMl27IZHI2z/+WE3t24RUQiN1iIfW6m+kxYkyDaypVam5660MpK/fwAVQaLWEdpBBIhc3OqtJqAsxVBCoVdPLS4K3w9AKIoki+2YpKJhCsUiIIAmVWO3qHgzitmjlz5mA0Gnn22WepFsFgdyA6HOzMziE+JppdehM5JisiIvkWGzuqjJRYa599uQyFUU94UAwRPVPxkYFzywZOnjx50RPz4sWLOXbsmMfYV1995dpeuXIlqampREdHs2jRIg4fPszpkMlkrozo9evXe+wbM2bMWZEywNWTJpGbcRBFbVa8ooms9gqbnUMGEyk+Ovz9/cnKyqJS68Xr6zajtluJrCyl2DeQncl9yFdL36OZgLZcj0yAQzUS+dZPrgIpJuz6W9RaxnXJUim+Ovr4eTElLAD1WYqcOEUnX/++gEQuQ5miZ/RlqWxZlEnv0e1QaRSoNAomPpjCwlnu5FHVlWUEZXeg4Li7jFEuKuhcPAjq8btFbkLt0LLox41s1azCtyAaucqHJyfcz8u/v0ly0WByKw4z7eRTzDm2lMTyPqAQyZ28jp22AprCJWcxl+gt9H1tNQBZr489o+JRg2u9+gelBivrHxvi0h422xyMfO9PcsrdtXNPjenE3VecWXQ+q8TAsHc2EOSlYtdzI87qXlqCUy9sQZschN/Y9si9lVB0gLJ1Skx7S9D1CiVwWhKUn4APUpo+SUQKFOyBwHh4wLP+lxVPw5Hf4aYlEHCGxgpWI3w8CAbdD34x8NPNYDd5zhn2LKx9FR7c23rubH0RfNgLrAZ4sfF634sdLy09yJebs9n57ytdjSFKc7LJP5rhaowQEBFFRYEkruIVEMjoex+WiPfYEULiOqDSaAmPT0ChUrNi9nsc3+nOsA+IkDJkKwqk5JcuV1zJoKnXo9LqzsuiPR3HjGYWFVewoLCCk2Zrg/3echkGh5MEnRo/hRyT3cHB2i9if4eNynqLqvEyG9odGzkRHIEhoQsZjVgs9REu2klUygivKOGAyUqpxgsBKPL1zJQfba7k/StTzyrZBqTSFrNT9CCI1oIoiuj1enJycti2bRt5eXkkJCQwadIkVCoV2dnZpKenk5ycTHZ2NnXfh6mpqWzatIm4uDgmTpxIQEAAJpOJ6upqwsLCcDgczJ07l6IiaQF/tlby2SCzxswxo4VbDpwAQCuT0VurYF95JdXqxg2ZoYE+dPHWcnVYAO00KrxqF25mhxOz04lDBI1MQFfP+i2wWNlUYWBSaADKcwwnWc12VLWaC6uy/mDT7FyiFLHc9UbTxsnPO3/lw7T/4R2qZOnkpRjKLCz7aB+Dp3QkulMAx9KKMVaayXZksle+lZWnltM7piddf53SonuyySzk+R1lb/QaCr2lv+GBWw78MyzmLzafcG33eGkVX93Wj97tpLKYunKNppCWXU6pQfoy+XDtcZ4fnwwCjPtgI3kVngTzxvIMCqvMJIX7ML1vDIIgUG60ulro1eHTjdL9GCytr98siiQbUcAAACAASURBVCKizYFcZUSuNMG6t+HPt/Ab9Cq6m69Hm/8/+HillBTVFB7cJ0lNvh4B5ZmS/KSmnmWfsQwqc2DnZ1IctjlkrpUs8N8edY+NeQuWPwFyNfS9A4JqtbOtDQUCPOB0gMMKyjNYp8ZS+HigRMqXMExWB6E+akJ81NRUV7Hgteddze3rYDboUWl1WE01GCvKWfDac82eM7pzV4bdehc+wSFovCTyXTzrNVRaLaPvfQiD3cFHuSVk55TRXqvG4nTSTqumv78XeWYr/fy8PUjI5HDyW0klW4rLobKcfG9/jpltyAQBH4uJTKcMS+3nSy0ITPNTYzq0H3t5GSalmvR2SfhoNdgEOdFqJSeMJsr1BvqfysKsVFHq7UelfwhxZYWUefmyTOsFfSRlNS+Dkf4WA2UmMz7mGkKsJux2O0HGarwsJpyCDJ3N4rrXy4HAwECmTZuGT3AIWrmMzBoLk7buY4XGn3/ty2JiaAB79TUIAuytNqGSCVwW4E2ZzY7ZKdLTR0cPHx1LSir5saAMuyjiECFQKSdMBuOC/XgssfGyvbPB4cOHmT9/foPxbt264eUlGQcJCQku1asuXbrQq1cv5s6dy6ZNm/Dy8uKmm25yxWO1Wi1arfS5kcvlREZGUlRUxMiRIy8IKRdabHyXX8b7Jwuxi1KpUahKKg/aYrQyMiIMm9NJd8GBn7cXhaKAt+hkRocofBWN51Fo5LImy4Yi1Cqmhp9dWaLJbkIpU6KQKSg8UcWCN3dx1f09iO4cyLG35IQRx6DrE5s9x9Cuqewyb+OR3o8gl8nxC9Fxw0vuvJbOgyIA6EN7ruFKZhpnEKoL5f6sZ2l/cAAOrYXJ01M5sq2IkwfKCG3ng8ZLCYJA+x7B6LpbKDEF8pjvtWzN30pGeQbP8Eyj93LJWMyiKLJkbz4PztvjMR7pp+GHOwfgEEWGv7OB58Ync12/GHQqBUXVZo4W6Qn10RAXrCPp2RUNzuujVqC32JneN4anxnRiW1YZ/dsHMeyd9VTUNNRknjW1BykxfsSHeOMUod9rqykzWtGp5Bx6efT5/SFOf892J6ee3Yyv4ht8FT+BTCH1+wWI7AX59axf7zBIfVgi3rJaF1nSWOh6tbR9aDH8dBPc9Sd4hYKv9JAxe6Dk9u42FabUaxjgsEnXK9gDhhIwlsCS+0GsjXHJ1ZKM5cxdkmKWKEox5aOr4IepcMcaiG6iN6+pEr6bAlV5cN820DbeI9hkN7Hh9/u5cvfP7hVkExbz6YuySpudEyYrPWvjWHaniEwA2d9QkmSzmHlowSEOn6rilxsSWPifF6gqLqLfxGvonDqEgMho6Uu3nozn4U3rOb5jK4JMxuBr/0VlUSEWo4FVcz5E5e2LGB1L2M33sctoodBqY1p4IGvLqtleZSTXbEUuQLW9eQtUAGYnt6OXr45nj51ifbke22nfB35WE1UqLf5GPUHGKqLMRoZpZJiKCqkql5JXxo4di6+vL/Pnz0cURZwIdIhrR3Z2NgDTpk0jOTkZvV7P8nXrObZ/H1abjdyAUIZOmvx/7J13YBRl+vg/s303u8lueiU9JBAIJfRmBcQO9gaKXc+znuVOvTvr+bOclbPhiaeeiAVFAREFpHdIISQhvWeT3c32NvP7Y0NCTMCG7b75/JPdmXffeWcyM8/7PO9TqNm6mcCBIkxGI1arldTUVCIiIti/fz+5ubmceOKJFBcXEx8fT3NzM+3t7cybN2/Atc8Nm7dwR5ON+qijJ8PRIuGm731QYNCSEfAQFxbGgeZWir0BOvQRxKuUnBRlYGFyDMP12j73WYvXT4XTQ75Bi0mpwOv1smzZMpRKZU+ccH19PW+++SYWuZLSxHRiIyM5OWMI5UGBNU4/o8N1zIkxMi5CR4K67/l88cUXVFRUMGPGDPLzewtSBCWJd5pD1366yUCSUo7P50OnO35e8Hu6XLze0I5PkthkcdDhD2BSyDkpKpx5cSZOigrHEQjilyRMP9AycbxosDSyd2kbfpWbD7veISEpivENc2gtcw7Y/sZFJ/4sIYntrnY2Nm7ihJQZmDTdSqIofS/nUUEQBtSYfzeC+f2d9dy1LOQ1+u41E2mze/hkbxNry0IG/+umZ/Bydw7hghQjaoWM7dWd/fpJidRS3+nut73sodl9vGStLh/3fFDEqpKWAceTEKFhRk4M/91RT268gbIWO/v/OpNwzfFJ6Sb5RVxF7ViWlhOheAWD4pPQjtGXw563ehvevAusNZD1HevHdVth8aze77cWQ3gSPDsSbPUhz+WrVkIwAB9cFRLkqVOgdlPffs58DkZeCEoN5uZ61m3aRnFxMYWFhUyYMAFN+37USy9ANfsRmHh9/3F4uuDxlL7bTn0IptwS+rz3HUifTqdax+XL51HnMaNHxrrzv0KNgKQ1sbttNyNjRuIWZfzhQC3FdjeNXj+jDTri1AoOODy0+Px4RYnHc5K5PDGK03aW0+zz0+4LIAMKDDo6/QH+mBZHhy/AVquTmdHhzE+KRpIkrIHgMV84UvfanoSETCbveWG31VThslrwddfHrTlYzlcvP0OLKpYYfycK0Y9Gb+CsO+4jZdiIPtmJ+vQvhdZU13facYsiu7pcxCgVbLU6KHK4GUjkKgUBlUzAFRRJlAJktDag7Wgj3dyEQx3SsMx6I4dik5CJIlUxiQTkvec4Uysnqa6StuYmhhrD0bscOB0OHC43w/NyEQSBxsZGrNbQ2uCUKVMoLCzEZAq9jKqrq1mzZg1NTSFzemxsLBMmTGDMmDH9zs/hcGCz2UhKSiIQCHDw4EGys7Pp7OzEYDCg0+nweDyo1erv7bkLYLFY+OeiRdiGjmCPTySntZ7IEaNYkJpARFIyGz77lLLiYpQqFeMWXM3iNjtXJEUxSSHx7LPP9vQjAmUJqZSkD6NDGVp6uDA+kk/aLLhFiQczE3mpvo12XwCtTODMSAPWPTuIr69C5/cSFATC9Xqcdju1kXGsHNE/x3O4QoY9ICIR0kIX56djCwR5ub6NA04PF8RH8kh2EnqFnHafn3eaOtlnd7G2swtvd6KLbJ2aJ4em4AiK1Ht8XJIQieoHrsF6giKd/gAxKiUeMWQ1uetgA35JwqiQY1LKeTp3CJOMx29J5IeyrHwZi/YuYmryVC7OvZi3St+i5SuRMU3fb/lQPdbB1df8OlWxjsXvXjD/4d09bK/uYNPdJ6HoNoE0WFwseGMHlW3HNnMmGbU0WkPCeNt9JzPhiPJ3sQY1V01NP+Z6sj8o0m73Utnm4IrF2/vs0yhlPHruCG5fuo+xqSbeuHLcTxbOUlDE/O8SvBWhF6BR+2/00jIAgn+qQf7xDVC+Es75F4y6+Pt12lkFz43u/T7lVtj0z97vCi3cVRFaz33hGOEm3Rqrz+fj0UcfHbDJcA5yPp/DnRUhD+qAN2Turt8eMnd/djvkz4OWIjCX04EJ0zUfIgv6YfFMXHH5zA2XMDWdSlXyqXTqzSRo5GQqYznobaHZ20i8N4P26FgcyFDhx4cSHW48qJEkCZPQSSf9nc9kQF6YhgPdXp6HSVArafH6uTY5hg9aLZj9Ab4eN5Q8fX9Te9mm9XzWHTak0uoIBvyIwSCJOXk0lpUMeE2CyDDHJBIcNxVF3kgio2NwiSIr2qw0dsc7jg3X8WBmIteW1GILBPplGVIIMEyvZaReh1EpJ1OnZobJgFeUKHa4ydKpGRqmodPu4IWnnwJg+vTpqNVq1qxZQ2JiIoWFhbS0tLBnzx68fj/l8UMw640MbaklxtFrjVi4cCEpKd+aQBHKv+z3+/H5fBgM/UNTOjs7+eSTT0hJSWHixIk9ptpfkiVLlvSr2zsQsbGxnH322ZSXl7N+/fqe7QUFBYwePbrHGUuVnsXHGSOp+5YFQiMTuD89npfKa2mUh7RdQZIY2lpHgzGGoExGjN2KLToepULB9SkxnBNnosnjo9Lt5eTIcGyBII0eH9eU1OAI9vavlQl4RIkopaLH+uHungxOM+mZbjKQqFZy04G+NadVgoCv+51ukMuQCQKTjGFk6TRcnhhFqjb0fKxot7HabMMZFFnXPfmLVSnwiaFJqVEh56PRWQPe/780Fo+F6e9N77NNEVSxYMejNEVUMMTaN5f3/oR1mHUNlMfsQCbJKTCM4Z+nPUVk2MCWuV+T371gPuXp9aRFhfHa/L7ncKQz2CPn5rOyqIWNlSGPvqunpnPrqTno1QqWbKkhI1rP1OxoasxO7J4Ae+stnDc2Be0PqJH76b4mJmREMv6RkHB/5+oJTM6K7nHuSTJq2fCnE5H/SKcF5562fhm8DMZv0Jw1hlP+04pdk8B/rhxDfpTsh6WHFMWQ1/Rhz+24fGgtDn1WR4DXBpe8DwEPLL18wC48897iP9vaCAaDyGQyGhsbyc/PR6FQUFpais8XWr+PVrq52f8vmPsq/qzZvPTMP7D4leRRwTxWoiAI9zYgyVR8/dVaNmzZjloIMFFdgeTp4L6kAP7Ie2mMDHlV6z0uBEnCo1Th/1Ye5YKDG4ntPMSw1klsTP+AWmMpCDKGthUiKpLYMipkyr82MQJPzWJWNn/MpcMu5U/j/kSJw8POLhd5YRqytWrO2FNBtbvXoemR7CQWJvcV7taWZt64/XrE7rCVMKOJiNh4msoPEJTJ2XTyedSK4fjVSuwxJowdHcjkOiaPSOcjs40jnza1TGBYmJZIpYIyp7tHQENISM+LM5ETpkEvlxOtUpCsOXrYitlsxmQyYTab2bBhAyUlJVxzzTUkJSUhSRJerxeNRtPnNx6Ph82bN1NaWorFYmHKlCnk5eWRkJBw1OMciSRJ1BZ1kJhtRKX99dxVXF0+vni9hFGnpKBQydmy/0tKSkrISR2B0RTO9r29Vp8xY8YwefJkzGYzn332GXZ731rgd991Dx0NbvQmNZ22dpZ0V6qKjo7GeO5FNHr9XJEUxdZOO0min5pNGygtLSUgkxFIz2ZP3hj22UNKgFYAgwAZhjCeyk0hU9f3+h/J2o4u7q9oZKpJz18yEwlXyHm/pZP/NHWwzebEqJBzcUIkY8PDmBUd0eMUVeH08EVHFwlqJX5RYpPVzt4uNxUuDwKh5BYdvkAfYW0/YgKQrVNTYNAxTK/lG4sdGQILk6OZatL/YM3758Dus/Pkzif5sOJDZqXNwuw2kxeZx0z9WWx+rplZ1wwnOsXA/q8bGHVKCm8WLaFFUceleZcy1DSUgBRALT960pRfm9+1YPb4gwx7YBU3n5jF7TOH9tknSRLp935OklHLpntOorXLw70fFvHgmcNIjfr5Zutp93wG9JrAPf4gV7y+ne01nbx2RSHxERoUcoHc+PDvvd4gegM0PRjytNWNjkVXGIfrv++gjvya4bULetqFaxTsfWAmGyra8QclxqdHolbI2FNnZVyaqceiMCD1O+D1I8zeMiWctzgkjGc/3pPmkguWwK43Q3HKk26iaN9ePqjuXcNSq9WMHTuWk08+GblcTjAYpKSkhPXr16MP0zGz7gmKyGErfbXvy/mAWDqwLtzG1q1b2XugDI0Kgp6QoGs1GKmNjGd3Wi75jVUMbW8nsyYSQRLwKe3UJHZhsMcg8ycTZw2g+lZYZyCvnbz0LCo+D2l/5oRabrjuXBY/swqDLZaKqF2szX6LP0+8D3PTWJbvbaIwzcQne5sYnWriX/MLkQkCQ78p4rqUGG7SSez6bDkHN29AZzQhBgJ0trVw5VMv4dVH8/KGKlY2W9AqfZhS9GyTqxCCEipBwPutf0NemIa70uOZ0Z1PV6LvmvcHLZ2sNNtIUCv5e1bSUdfDioqKMBqNyOVyFAoFr7zySr/sSwUFBZxzzjk/W5pPV5ePt/68mUC3J/XcO8eQkPXL1Sb2eQKsffMA5no7giBga+9dngpLcyOLt2LbFo2AjLQpavQmLcYEFWpPLNmFscgUMsqLq/nvh0sA0PuT8Qd8RHuH4+u+F5VagaaI9X2OGxYWys18ZPWj6OhoFi5c2GN27woEsfgDpGp/PYEQlCQEQveXJyiywWLnzxWN1Hd70ufoNHwwOpMY1U9femso68TW7mb4tKOX55QkCYffgUH1/YqEWDwWvEEvN3x5A5XWSi7JvYQ7R93FwW2tqHUKqva0U7mrjQv/Mp7o5F/PxP5T+V0J5tKNTbi6vGSOjaVVCjL7n6E0bosuHcNpI/rP5l2+ACq57NgC6TsIOv3IdIrv/SK7ZslO1pS2UvP46T3b/EGRsx77iuQ4A2sOmdEC64ckIXqDxN3af53t23QuK8e1sxXTBTmEjQlpi3WPj6fKqWGB/24KkiM4syCRhz87wGe3TOX05zb26yMnTs+KP0xDpTjGtdj3X/joOojJCzlf+d3wyBHOMvM/hfS+pqNFixbhcDhIT09n1qxZhIWFDbj29/LLL9Pc3Bufp8TPVHYgTLiID/d3MC5CorLVhSRBeWwye3MK6JJJKLwdqAMiNn3o4U41t7B6xnQkRN59cDuiKCEFGrEk1BOmMHDmaVPYt2YjTV0tWHShF6DWbEPpDAO/DUErxxuwo1fORZBpCfrKkRRB8DnwhRlZm7Ucsz2bTjEXJCUylZmgK41DD11IR4ODk6oqcPr8RLc2IAkCMUoFER3NGJvr+fTEeQQEAQJiqDjIEfWWZc0uXhmexukjE3AFRVyiGErCIRP6xfh+H0RRJBgM0tLSgtvtZtu2bRw6dGjAtomJicTExDBs2LA+aQ6PN53NTt7927Z+28ednsbQiQko1XJ04T9PGteSbxpZ9/bBfttjUw1ExOqo2BEKGxKEoxYoA0ChlhPwBvGqO1D49cjFvkJ02NRESjc2EZA7kWRBrFF7+/WRk5PDpEmTfnIt4l8KsVtYf9VpZ7rJ8KNCkZw2L9V724nPjEAXrsbW5uoT/zv1gmwKTupdApEkibJD1bzy2TtsiPiYx098jFNTTz1qBM3yyuU8t+c52ly9wcK3jrmVS9IvZ/UrxTSW98Y+pxdEc9r1I36XOeYP87sRzKWbmvj6rbKefWWR+1mp1JAWkcfHN01Brw6ZzNwHOrAuP4QqLZyoi3qT4AedIXOgPOz7zwRFb5CmBzf3xgV/DwJBEZ/dh39rC/rJCcjD1XirbLS/sn/A9nG3j0UZ26txSpLEwTeKUbkDJJ6ahqCU0f7KfsImJvTksAY4+MBwqqQEbvDfRvVjc1hT2sq1b+3ivLHJLNvVMNCheGLucE7JCicyMmTq/na6vO4BhP4evqmX30xN0buUqVWccmstJaUH2Lp1K7NmzWLr1q2UlZUxe/ZsJk78VlpMoMpahU/Q8nEHvH2gArnfR3wggEUZQZgEUqSBA8GQRpfZ1kCYz4M6aQg7BBVC0AmCgCTTIYgSCjFIWkczl9Xs5Lp7/obLZuWjJ/5OS2WoAIc9r7Bn/DKvG1GtPXqGMUlC01yD3B2GJOsASUTu7ev4V5RhQ+2ToXcraI0QyNNfgaFaxZsn62iM/+5QmTE6DfPjojDJZJRVWciOCmN2fvwPelmIokhDQwNJSUn4fD52795NSUkJMpkMr9fbJ6sVgEEfQUJCHA2NDYwYMYLc3NxjCoeKna1EJ+sxxf84C5KlxYlcIcPvC9JcYWXjskqCfhHjLDePd93D38Kfp3l1r3k0ZoiBC+4bB0D1vna2Lq9iwlkZpBdED3hdOpudCAL4vUFcXT4Scg1sa93GqNhRPLzlYaYlT+PMzDPZ+3Utm94LTUrkShkpeZFMOCsdMSgRmxoKAfT7gnzyz7201XQx6tQURp6UQunGJuoPdPYki8idGE/l7jYCvtCYz7ltNH5vEEmSiErSEx4dWlftaHSw9JEdiKKEKPMhCgFEmQ+fxsyY6XnIrdFIokR4tBZDpIYus5vWmi7yJieSNfa3neDku+i0WTGFR/R5TVhbXax8uRhLc1+vZ6VGjjFWR3udHYVSxmUPT+Lg1ha2fHSI8Fg1XW2hMLcdySvZlbKKlK6hDG+fwklX5JEdlcVHlR+xpnYNzc7QhF6QZJhccYzNHUG6KY3rC65nzcsHqN5nJmd8HAGfyOR5mYRHa3/XQhl+J4LZ2ubk7Qe3EZGkoqvNh3RE/oIrn5iCLjw0qw10uGn5f70adsJfJiDXq3rCixRRGmKuK0AerkIKhmKBZRoFQaefzncOYDwpAnlCAsEuP0GbF3+rC9vnoXhkdUYExnOy+ghRCJmZvYdsKGJ1KKO1BG1e2hbtI2j1oojToR0eRaDNhbu4b/7TSoJkIcd4bhbKOB3KRD3eQ1Y63uxbn/Yw8feMQ2HsXYuqezCbXWI2t/lvoubx03F6A5z69HqabKHUnPsemIlc9DLq4a9IlNloF/VMD+8gwddARkYG7e3teDweLr744gFLp/Wcn8/JSW+cjlyUc57sPFqb+9Yx1qoMnHny+ZizjKy3Oigw6NhraWFZq5W2YO949UEXPlT45ApM9iB2rQxFUGJkrY+SFAVOrQIZEvEqBWbbThLq3+GSiquxCHFEOUQQPfijt/PHSwuxR47lvb/ejcPSSWJOHgG/D1XWcBo6OvF7PERERhGbkMDMWbOQyWTs2rmTr77+OnRPJCT0aO4ylwNRowWZHCQJXYMNn9eO1h86R0kux52QjqRSo+iygExF05AMSkZNYfyQROI7A1SZHWSnRCAzqVn67ja09g7OOnk8N5zQm+/X7/fjdrsxGHorRTkcDr755humTZuGXq/n4MGD6PV6kpKSen6zZs2aPqkZjyQsLIzY2FgsFgsjsgsp+dyGPBgSHGkjo5l+UQ6GyP5rl5IkIYkS2z+tZteqWgCue34GjqCdl/e/zN62vdw69lYmJEwY8Lj2ztD9pVTJefO+TT1C7DDrM/7LgdgtPcVBZibNJuOD0w5XECV/RhIum4+a/WbEbic2hVpOxqhoImJ0HKqpp7M4gC5ehqulv4/5h/lP02YIjVuQZDwU+Tw1q9w0GyqpnbKRU9JP5aLcCwlKQQzK71eZ60gtTQyKdJk9qLSK79TuOxod7F/XQN7kBIJ+kY+f2QPf8dq86P7xRCX9/kysbruP9SuLOPRV37BEtU6BtzvbYM5sE817XFhl7ag8YQRPqEOTCGmWEZS9M7AjrtwYJGiVExQCyKWQclVjKmZd5jto/eFkm8fSHlbPhITxDKkcTVejn7SR0QybkkBLdRe7V9VSOCeNCWcdn1rovxV+F4L5laVL8X8VzbujHqFL0851W3u9hoeeEM3JF4bMFq797XS+U4YmLxLPgVBIlOGEFOzreqt1BIF95yawrM6GxhNEZlCR3Orlo2QlLjlcXOsn1isS6ZOQALkEXXFqsms9JLhFIjKMGM/KRK5X4q2z0/nfMqTutSfd2LjeKkSJWoJNvVqYPc/IaQfqUACTUWCLVPNi59FNmJvwE47ACBRIMoGUR6f27NtQ3o7t7WtoFsP5j34BX/5xEkqVmnNe2sy+Bit58lbOSPT006gGIj09nXnz5qH/Vhaow3VWZWEyfLbQTMgr81IZXslw63CcKg1dihz2p6Rg1wqYI/o6+ch9tQRVqSS0N5JdV0KkeT+JyngM8vGIHj/1ikayzaH7zqMUqI1y0KJ4F6O1kTiLFqNDAcgZd+5ddDa6ObT9WYyJhYSFu2gsC01ezrr9PrInTP7OczzM4fXWhx9++Kht1O44RLkTmRjAq/EM2CZMl4pz6Dj+vaWWSMFJjMyJLjGbgvYve9rIZDIMBgM2W++LLD09nYsuuoj6+no+//xzOjv7hu2Fh4dz/fXXs2/fPr5a+zX+gA+D3oAoicTHx5OZmUlaWhqiV86h7RaScyJpOGCheEMj+kg1YRFqrK2unhflxHMyGDs7DYDi9Q2Ubmqmva6vU9NhNqYto11fj4RIVKKBt89+C2V3Ni5f0Mfir95B+CaBQNvAFqeDMdupMRVRHbWftPA0rhl5Dc/segaz24wyoEYpqjlv/13o/CENVshw8J7+BS7Yf89R/xeHsZga6ZKspFqHE5D7qDplLWm+XMy7AiR2ZdOir2b10Ndxq/qe2wU5F+AJerh82OXkRv78JSTrSjtwWLxowpQMyTfR1mjDZQ4yZFgkpZua2LQsVMs8MllH9jl62pWNbCjZil6vxa93Ea4K56bRNw3olNTl6+Lfxf8mIAU4P/t8UsL7e8b/HLyy/XXq17mJrxrWb5+gCSJ5Qu+wvVmr2Rrz+YB9KINq5jbehNZmwik6KIvdSkX0TvKScng045/sWV2Hrd1N+qgYamubsZT3zxNxGHWYAq+z129CkAlc/MD4H231+a3yowWzIAiLgTOANkmS8ru3RQLvAWlADXCBJEkWITQdfRaYA7iABZIk7R6o3yPJH5UvXfjHyzBuH41MUrIudxH6gJ4ix0gumjwUVmjR+iT0cVrOu30UdWuK+aTNTzDNw8lFWpIsoX+gTQmr45V8FeNFTRibYkJCJMIn4lAIBGUCWfYgjVoZbsXRZ9gySeLaSh/zq30ouy+PRSnQpYQhLgmLSsDkk3BqBVYc+AcyCWalLiRcEUmFsZgusRopKpPSNh+ptDK86wRihG95xCKxptDEx+1dNLQ4SPNKTMiO4pyJWvZ88iSva08hKtlPpSqN2C4LsXYrksuOQqMh3w3vdZpIzBZxaLToPW7kkkhuc22f7EgAN910I9s2rGdnUSiM55xzziE8PByDwUBxcXGfMJHDtEsyNJEKusQUPh01ot/+a1bbOJDkJq5TJL5xFeG+ZAR5NH7nSpD6mooPptgZ7ckiYLcjDR0Bh1LwO5b17BfkiUjBpm8foofcKTM4/Za7Btxn9/ip7XDx9rZaXL4go1OMXDoxFWW3r8G6det4bWszsWEybjwt5IS2a/ce7J0OGpprOTLHxPTRc9Dolfxn01Zigi09mlVQEpALvc/IwUAMQxW9E6GJEyficDgoLi5GLpeTnp5OZWXlUc/nMHKZgqAYQOEzoPKZMEppLHh0Oiq1AjEosvrVVhhtbwAAIABJREFUEqr29p9wjZmdSlnWBrINObQt1dB8KDQhuPzhSegjNSy68euetoJKYmPiR5TEfcPQ9gkUNJ2E0dNrYvUonHxY8BSz8k9CJsgo397KhNJze/Y3RBwk2TaUOmMppaPWkBo5hCtGXM7ImJGo5eqea2TxWGhxtrC9ZTtBKcgzO58h2TaUMJ+RgzHbSdDH0+xsRi4qyG2biE/uZnTsaMiw8/HB5YTr9ayYu4IwZRjr69bT1eyj7o3eyWxQ5aNh2B7mzJnE9JTpPU5BHe4OZIKMKltvaJReqWfzxZt/kIlzY+NG3ix5E7kgpyC2gGpbNZMTJzMhfgIJ+qN7qIuSyJWrrqTd3c6S05YQrY3G5rXxefEX1K5xoW2IQxHoq40XxW9gV/Jqbp50PfOHz+/R4l8reo1V1auos9fhPiLNbZYxi2FRwzg782zGxY87rqbbvV/XcuBQFQoNtG3svce35X/AVWedz572PSwuXowgCWj8enxyD0GZHwSI1cVy29jbMLvMTE+Zzkt7X2J1zeqePs7KPIs4XRyTEieRY8ohQh3R7/iVu9porenC5wmQURBD0boGknJMZIyORhehpmpPO5ZmJ5ljYlGq5Rjjfrkyor8UP0UwTwccwJIjBPMTQKckSY8LgnAPYJIk6W5BEOYAfyAkmCcAz0qSNLCt7AgSklOk665eiCxgwJmcQTVWShLT8YgKnBHHNgcJoshUs8iMtgAP5/cVfnMr2hlRXoLUtI05qTfSoBWIstvZYl5BpzEGc3Qie8NFgnIFep+B2LYDWAwaKtLzaY5LJsIbZHyniEqU+Cwp9ICFeb041WoUwSCB7lqfCjGAzmknqbmWqtShmLosxLU3ogj4kQSY36ZmQjCHSr2M2jAZr4lu6tUy5k5JZanFxgyTAcvXjRw025mdVcrytO+fc1vnceE6Yp01paWWvOpDxLVXk5Kbz976OuRikOgRY2kyd5LW0dwn55FdraE4qhKNX8NMywl42iW+yU2mLFmFVR86vxHtzbQL71FYlo/RAfFNpciJRPSV9RuPQncygiwcl38tysOFJwYgPvcOrK0SpngdpyxIY+sHiwn4fVTvCS1RRMTGMf/JF1GqBw4xqetwceYLG7G5+866LyhM5tRh8Ty9phyL04fF5eOicSn87ez8Pu0kSaKlpQWFTIlOr+2Jt63vdHHr0g3kNm9FecSFio2Npa2t1yFl3rx5xMfHExPTP1Z69+7dFBUVoRR0FOQXkJCQhEavYNXre6mprqHLFEqhqnHFM0Q3ioRsI6XfNBERq+XcO8aw4oV9mOsdpOZHEZ8RTsAvMnRCPIc85dyy5SbsvpDGOCpmFJcnLqTiX31NwUXx69mbuBan2oZKpmJ03GgEBLQyHRf6rsdaHbKM1HSXnSuP3km0M4lIdwKizse6xKVUR+5nevpUrh5xNWHKMNIjvr+DU7WtGl/Qx+qa1QyLGsaMlBk0O5p5audTfFX/FbePvZ0FwxcQkAJ0uDuI08X1Ezh7v6yjYkcrGr2K2dfmo1T3L44hCAJmt5kVh1bQ4GjgvYOhtJcauYYPz/6QFEOvthkQAzQ5mhgSPoQ2Vxt/3fxXUgwpbGneQrWtmoEYFTOKJactoayzDJvPhi/oo83VxsiYkeSYcnj7wNs8vv3xo16HSGciF+y/G4CcaTGUf9M70WrRV+OTe6iK2kt5zA5EWRCZIGNY5DBmpc1iTNwY3ip9i91tu/s4Ql0x7AruLLyTDk8HkZpIZIIMh8VD9T4zwYBIY7mVxoMW/N4guggVqcOjKJyTBoC1zQVSyAq/7esy2ov7TuIBJj8YSXJEEjG60H3tD/pZWbOSGlsNs9JmER8WP6CQBehwd/DXzX/lvJzzmJEy46jXZZBefpIpWxCENGDFEYL5IHCCJEnNgiAkAOskSRoqCMLL3Z/f/Xa7Y/UflZohpT/9L5qMUYiyvg9gZECis1u7TXB4GNYlYVNK6CwHUQSD7E3OotPQG6ZRuHcj+Qd3E2G3ogqEXkCCLIoIhRy9Kp0u+VBc3krwlCJJLlTqsYjqVARFIpIkEd+yCb3LzPrhUXwyfTIdptANOrqyi8zqb9g5NJs4czOdxmjUPg/RMUqi3c18EzGKVkMcyY4mrAojDrUWTcCLR6lB6/VhCipo0h3dU1rnDOIKC517kqUNZTDI+OoS/H4/8RV7sUw/jai4RIrrG+kIC0cd8JNsbWfRLTfikeDu116nSK7hUGoufuXR18wUwQAFDZUMa6pmx5BkDiZkIMlCQkkuSoiAJBNI7AhQ0ODjkctGYVT5qdm3m62fLMVS39DH3dWvHobSW4pXpqI5ZjKfa/O494w85k9Owe9wsu/LlaFqR4cqaCwrQa5UEpRGYW0LeYGfcXMBqfm9+X2/ePk5ir76gpThI7nggYETmPgCIgvf3ME3FWaSjFruPyOPKVnRzP7nNz2JZI7kz3PyuGb691+bkiSJ2a+ew9SyuYR7IxEkBZmF8RQF1hAhGZh5ykwyM/snpPEGvSxYuQCzo4OCfXNIt4wMXXO1DINJg6XFRdOQYvwaK2OMozj17Gn8dd8DHDAf4JbIP1O/rPe6jpuXwibTChaXLO5zDJVMxdi4sbgCLva17wMgr3UyI8xTkfmU7ExehTLHhVFj5LJhlzE5cTIK2cAxxof2tLHq5eKe74nDDZx+9WhkajC7zcSHHT2t5Y9BkiRanC3H1EJ/Cp2eTma811cgjIwZSUFMARWWCrY2b2WIYQh19r5JOdRyNcvOXMarRa+SbcwmyZDEmto1rKxeedRj3TzqZpaULiE/Op8bR93IZZ9fBsDwqOHMSJ6BRqFhbvZcwlXheF0BNGFKgkGRTe9XUrSuv9OmM6KDE2YXMO6EbIJ+ke0rqmmt7mL2DcNZXb+KD3esoK6rnjCfEVEI0GyoQh3UctPQW9BuyqCtduClCwitD/u9wZ7yhYepjS5m/NxUWmtsnDpyBmnJST2FHwb5ZTjegtkqSZLxiP0WSZJMgiCsAB6XJGlj9/a1wN2SJPULUhYE4VrgWgBFTt7YqH+9A8CU+ipMB3cS0OgwKdVEeJyEi1o6FD5kkoRc6tUObDIvEaIad5eFg0npGOTpjCvuIuD6GlCgi8/GkJ6CpzoKj0uOT9VJUO5F605AFAIICPiVdtzR5ejbGlEEYnBpM1H5jMiCGhR+C/awKLq0EGsLovFYEdx7SDTXobxoBn5fG9vbQ8I/lnamqbaywncKHrTYlDaM/gjsai1LC0/Cr1CSYnHR3ObjzskZnJEVS7DLRqwU5HNJzR0HQ+vj46pLGV+2E01TLYLfh4DE1mFWGrKCrJi7AlVAxadvL6HuQDGX3nwbKdk5BMQAr+x9hWlJU3n4v6upM6aS0lSFKFNQrpAjBQ2c1LwPc2QcX0+chKjoFYQaGZwRYyJQ72SvxYlKr2RmQMU1o5IIj9JSW7SVz559oqe9NSqL/+pPQB9w4JOpeODCiZw7OhkJiUBQYviDIXPWe9dOZELGwAn1fZ4ALpsPuVKG3qTuoy05rRb+++CfmH7JlQOuKweCIlP/8TUtXR6m58Sw5Krxvf0GRJ5bW8GK/U0snJbB/R+HhM6bV41nRs4PK0G5aN8iXtr7EsnWXM44cEPP9pKctYh5Fh6Y9hcS9Yk92y0eC4uLFlO0uoUs8xhMnjhcyi46dE2k2ELrnt5IG2/kPNDHhH4kD/Ii5h0igkLiyxMWUWbrW5wkMSyRP0/8M9OTp+MJeHh5/8vYfXYqrZX4gj6KzcXMTpvNfRPuw6j5fjHFPk+Aqj3tGON1xKaG/+Bqbb812lxtfFTxES/sfeGY7R6Y9AAphhRUMhVj4sb02+8OuPl/O/4f75e/T4ohhXOzziVCHcG+9n18ciiUHldAYOmZS8mNzMUf9CMhoZJ/d5hYwBdEppDRZXazbXkVdaWdiEGRgE8kbURUjyXjh2Kdt4Ph0fk8uPc+TlGfzRUjL0PWqWXDOxVIgsj6rP9iV1hIseZRbzzAzClTuL3w9h91rEGOD7+UYP4MeOxbgvlPkiTtOlb/8SmZ0ty7n+SycgtDdKEKK85AF+/qd/Rpl1Jbh1unRZaewORTzmC/pYyq9SFzarg7FbfMhinSyKy50ynZfZA9pduRJAmlIEPdZcMxQArBwxw2UR9GHlARYSlAKXMQMJXQIZOhcxvRdQ1HkOQ4w2pxhdWDTCQ3wUBZc++MdW3iWmwqG3mWPJIdiXg1yZTEZzFl48cUpR7AYYIJ6hFEbe0Em5et+W5a4uLI8E4nraMFfeV+ZH4fcnUBctVwBHksdaYDrMx9hXsn3MvFuRcjBgPsaN9Fja2G7S3bWVO7BgCNV4bKL8PoUNKlC2AND5l6sxrCmLo/mk+mWBFH3Y+oGsJpMRFclRRNZFBg8Z3fYIzTMe/uQtRaBY7ODg5sWs+G/yxGHRaGJEpox8/i4bq+WtSXt08nK7b3uu6rt3L1kp10OLysuX0GmTHH1zP1pXWVPLEqFMf6+vxCTs4buOayyxdg2AOhSULlI6f9qBj3ovYi1tSuwV4XxPjNcBTuXrO6NayFiDlO3jf/h7TwNMqbDxFjTWVW+UIATr4ql5qY/dy14S7yWifjk7upitrLkIghXDj0Qp7Y8QQzkmcwKXESoiTyxI7Q5EdAQBAFRJnIlflXcmnupTgDTjIi/re8UX9ubF4bNq8Np9/JS3tf4qbRN5FjykEm/LD7oK6rjoSwhB4HOYANDRvY07aHednzSDb88JrwA+FzB3j1tg29GwSYel425no7XR0eVBo5TpuPuLRwZHKB/V/3at1uhYMNGUupjtrXr99sUzadDS4kRZAT8icTHxbP1qatnJ11NnOz5x6XsQ/y4/lNm7Jz9GHSXWefQvaMk3DstDEq8kQAmgULZV3bydq+GnNsHBlVVcgkicjLLiLujluwVtfz6ofv4wwM7PWckpiIvKUFsyTh6D7PGEc71og4PDI/FpkFpaikK7qLSZMnsaNmO4rt9djCDWQ5+3snAoS5ncQ2iVRnhoRRREcBI0/IZHHTPxD8AlaVlVpDLSemnMgNBTdg2VDJF/t2oamvROb3IvN6ELpjLYKaMHxRcYBAIDyUx1XV1ojeU0hkxlBOvbyA4p31BJ0CFZvb2Zz6EfsT1jEnYw41XTWUdvQPuVowfAHxYfGUW8oZEzuGldUr2dS0Cb1Dy3kbQo4/OROncOZt9wKw4e032LPqcyTZCC68/xbiMgyse/M19qz6tKfPouQTyT15Dh/uacQfFNl9/6lIElhcPqL0/T1LixttnPH8Rl66dAxzBkgI81OYv3g768vb2Xj3iSSbju0M8tzaCiakRx5Vc/+hrP5mE5U72qA8tMbWqW3my+w36dJ0cMWuh1B1h42de+cYEruzYEmSxKamTaRHpCOKIgn6BBQyBTavjXBVeI+14LAZvLgjpOUvnrWYcfHjjsu4B/l9ULmrjQObmzjpijyUKvkx05x2NjtRmeC+zffydf3XLD1jKTJBRpG5iMmJk1lZvZJ/7v4nKpmKhSMWcn3B9T94UjLIz8/xFsz/D+g4wvkrUpKkPwmCcDpwM73OX89JkjT+KN32kB+ml9bcfhsJDz2Ew+5A7RLoeHkDAZce99YXCbT0zgR1GUZEq5n4sRZq1sQgCgLvX3gBAAq5gjmnz6G2tpbs7GxMby6h69NPEWJjqI6JpfDWM4hZ+0d8N+7ikMzPBZ9d0G8s94y/h/cPvo+mWsPM2Jl0dHTQbm+ndngtdw25ixWfrOhpW2osZVZwIbYqP2+NfYB5w+aSZcxiXs48PNYA698tx22zUOL9uk8SDFV7I4ouC870YQhHJP7QNFah9mWi0k7jqienotWHzGJiUOTT5/fRUGZhZe4r1JpK0Cv1jIsfx3UF1zHUNJQdLTtodDRyXs55fc5HkiSqbdW8utaGfPkzmLyh0J2c2fMoX/VBn7YXPPAYglzGew+GHFYEmQxh5In8q3MIXnlI6Nxxag5/ODn7mP/PZpubSY99xeNzR3DR+P5JOh5eUUq9xcX8SWmMHmLiYKudUSnHNr1+WdpKg8XFh3saMepUfUzYvzSt1nZWL92NfXffkCJ9pJoL7xuPRv/j0hy6/C5KO0qJUEeQbTr2NR5kkO/C7DYTpYn63Sfh+F/mp3hlvwucAEQDrcCDwMfAUmAIUAecL0lSZ3e41AvAbELhUlcOtL78bUYYjdLS+ASSnnsWVWoq6uxshPWP4/tyMYc+6PuSixzqoPNgX/Oo4Y/ziV14OypLBVSth9TJkDiKuqsW4ty8GQDt2LGkTa6E9gNwZyXoY5AkievWXMeW5lB+6nOzzuXvU/7On9b/iZU1Rzh+SPSsC2Z2JnLVWhXb0y0sL7QR35XBOSV/JJDRwVmzT0QXriI21cCaxaU96QHdEV/g0B4lgb0EYUo94qFdKFx2Rp9+PydePr7fwxQMirzxp42EpygR5jRwWtpp6FXf30z88lcVlH9QQbzldWTBb3ljCmqQvCTm5NFeW41coWDB04sIM5oY/fcvMIWpKEw1cVJuLLPzv1sDdngD5D+4mvvm5HLt9L5OUmaHl8KHv+z3m2XXT2JsqmnAl8iflu1j6c5e092ZBYk8f/Hofu1+SaxtLlY8vw9JkohONlBwSgoJmRGDL8FBBhnke3M0wfydLniSJB2truDJA7SVgJt+6OAkT0hQNN7yRwBMl1xC/El6fOYuIGSGTJzUiVwlobh8MZ1X941rtT/7JnHj8mHFpfgccuo2JJL68Rd4j8gpHJPVFBLKCg2ERQOhGrivzHwFAKffiVYRyqj0l0l/AegRzi+e8iJ3rLsDT9DDocgm1LYAMxpjWF4IrYZqTKlqLFVRfP5S33ScqSOimDIvi4ql7/J5ZxIJnlpyNM3sU47D6pejU0QwZ+ZZ5I/PZPvyZZjrW5l+ceGAL3e5XMawyYnsWVOH0ZJC2YR2VForQyfGo9YqsLa5KNnQyNjT0lCq5MiVMjwOPwqVDIVKTrQDAkENkuEGgr4iAq61IKix6sZy/t3XYNm1kp3LlwLwduRchL0d5CcGsLj8XD0tg5tOzOo3pqMRppIjlwn9QpkAvuqun/3AGcP4+4peU/x5/9rCzGFxPHHeSMI1SgQBLC4/D68o5cM9jaRF6ciKNfDlgVbCfwOeo8ZYHZc91L/G7iCDDDLIT+U3kfmrIClJ+q8hvM+2zGeuo3PRU1jK9aSebEYX44PE0XDtOsqnTiNoNqMrHIvSsR9bmZ+kKZ2Ep3ho3RtOZ5ke02WXYfnPfwCISHOROLE7+fntByA8ke/D/vb9OPwOJidOxh/082rRq0RroxmxZBt88DmKxU+jUGlIyJvKtuVVyBUyDu1pQxIl8mckMfa0NARBQNz/PhveW8QYk43w9NFw9kug+OFJ/p1WL2vfLMXW7qbL3JutKnN0DIf2HD37V1KOkY5WF3abF2W36u+RPKzVQam6+/8vSTwYvgfLwf08lzC/j+n9uYtHc1bB97tmh5n02FoK0yK5e/bQnrXgspYuLnx5KxFaJevvOoHddRZy48Nptrk55elex5cbT8js1pAlzI6Q1/uKP0wlxaTj4le3smByGheM+2UyIg0yyCCD/Fz85lNyrrnjDlr+9vc+23VxXsSAQPqpZrh6LcTkglqPFAzib2hAOWQIkt9P5bh8wuK9JF1zMq0b3HR+0VsJJu3UdtSpCcgcdXDW8zDmip88Xvu6dTRc3xtCk7l6FarU1KP/oHYLvDEbMk6EKz7+yceXRImyrS1s+fgQ7i5fn31JQ000HrT0fA+LUOG0+VCoZBwaquW0E9I4VGJmRbsVi8tHbYfr29334bUrCpmeE3PsalUDcMHLW9heHVrPvm9OLiadiruWhSwKK/84jbyEvhOxTZVmbntvL232kPVEIROI0Cq5e3buoBAeZJBB/if50absXwr99On9trla1YQleGDua5DcO3ZBLu8RhIJKhXZUAZ76JjhvMVLxg0CvYNZe+y8YPheOY9Fvwwkn9PnuPXTo2II5eRxMvAnGX3Ncji/IBPImJ5A3OSHk3LXPTMOBTlKGR5E+MhpLi5PVr5Uw54YRhEdpaamyYYjUEGYMeVCfODyOq4FtVR1c+MrWnn7VChkyQeCjm0Lxw7UdLk4ZNnA40ndxSl5sj2B+9PPeDGELJqf1E8oAU7Ki2f7nU7jx7V18XtTCCUNjeW1+v/t1kEEGGeR/nt+Mxrxz5078ra0oYmMxL1qE+bnnAdAO0ZO2evvRS/sBrY89huX9ZWSvX0fjnXfiXB8yiyqjwsjauOOYv/2x+BsbAag68yxEl4v4v/8N0wX9vbx/y3gDQZ5fW8mVU9KI0qsRRQm3P0iY+qfP1yRJoq7ThdXl56+flrCnzkphqollNxy7GIXF6ePuD/Zz9bQMxqdH/uRxDDLIIIP8VjmaxvybCmxTxoVy5prOP79nm6Qf8p2CVTlkCJLLRfm48TjXb0A7ahQAkdfd8rMIZQBlUhLKpCTiHwqZ31seePBnOc7PiVoh585ZQ3tikWUy4bgIZQg51qVGhVGQYuS5i0YzLs3EA2cOHBt+JKYwFa9cUTgolAcZZJD/s/ymNOYj8be1UXPe+SQ89Hf0M46dED1otVI+sddDNmPl56jS0n6x0JVDs0/DV1ND6juhtKK6Mb9uKM8ggwwyyCC/fX4XGvORKGNjyd6w/juFMoDc2Dc5hTo9/ReNJ014NFRsofaSS6i95BJEn2/AdgGLBV9d3YD7DuOrq6P+uuu/s90ggwzyfxdJFDk0+zRqL7scyX/0usaD/D75zQrmH0riU08CkPH5Z7/4sXVjRqMr7J30+OvrB2xXedLJHJo565h9VZ1xJo716zG/+NJxHeMggwzyv0PXZ5/hq6nBtXMnZSNG4tyy5dce0iDHkf8ZwRxx+unklR1AnfHrJPuP/9tfez7bv/qq335JkpDcoZKE3ooKAJybN9O1Zk3fdt3atnPbNkRX31AmT3k5QYfzeA57kEEG+Z3hb22j6b4/A/REgzjWrf81hzTIceZ/RjD/2qgzM8k9UIo8MpL2p57GuS1U2eowgZaWns9VZ56F7dMV1F21kMY/3ELn22+HBHcwCICg0RBoaeHgmLF4DoRK/0k+H9VnnU3DTT84sdoggwzyKyAFg5gXLcK+di2W99+n/bnnkETxu394DFx79lA5Ywb4/cTddy+Zq1cB0Pnmm1TOnNVvMj/I75NBwXwcEQSBpH8+A0Dd/Pk033Nvzz73/qI+bZvu6k0r2vrQw7Q9/ji1l4eSn8Tdcw/KpCQAWv76N4IOJ2UjCwBwbdv2s57DIIMM8t0EOjrwVlcfs41z82ban32OhptupuX+BzC/tAh/Q8Mxf3MYSZLoXLKErjVrkCQJ6wcf0PHGv6m9+BIAdOPGETE3VLZRUzASAH9dHbXzF3znuAb57TMomI8zYePHo5s4EQDb8uWI3lAmq0BbKEd0+JlnosrK7Pe7zjeX4N69m7Bp0zBeeAFZa78k/sEHcO/bR8XkvrG/vwVP+kEG+b9GoLOTjn//m7annqJiylSqTpuDv/u5Hgj7l2sRtFpi/nhLzzNvfvFFANzFJZQVjOLQaXNw7dzZR5j6W9uoOuNMWh99jMY/3ELdlVfR/Oe/0PaPfwAQuWABqW8tQa4PFbEZ8vrrZK4K5fX3FBVhfuFFpEDgZ7kGg/wyDArmn4GEhx9G350dzPreewTMZoI2GwCJjz1K8vPPo8rMRKbXE3PH7WhHh8KrBLWapGee7vEoN8ycCfSuOx+OmTa/+FKP2XuQQQb5+XHv3UvF5Cm0Pf4POl59rWd75xv/HrB9wGLBvWcP2vx8om+4geTnngPAtvwTGm67jZrzzkPyevFVV1N72eVUnTYHx8ZNSH4/tZdeiu/QIdS5uUTOvwLX1t7sfOFnnUns3X/qcyy5Xo8qLa3HWtf12WfUXnrZoFn7d8xvNo75947o9VIxdRqi3Y4qPZ2wqVOxffwxQ3ds72kjBYMIcnnos88HcnnP98M4t26lbsGVAOTs3EntxRfhragk5dVX0E+b9sud0CCD/B/C+tHHWN59l0BLC1ELr6L1scd79qUtW4Y2fzjVc+ch+f1EnHsukVcu6BOiWXXOuXjLyoiYO5fERx/p6bP53u7lLYWC6Buux/z8C32Oqxs3DteOHRhOPZXk559DkiRsy5fj2b+fmNtv79GSj0b99TfgWLcOgOibbybm5t+2T4ro9eJYuxb9KacgU/3wwj6/d37zRSz+1wQzhMxVNeedB4Rmuu7de8j6cs13/Ko/LY88CqJI/P1/IehwUl5YSORVVxFz6x8RFAokjweZTne8hz/IIP/nEF0u2l94kc7Fi/vti7vvXkwXXYTQLUAabrsN+8qQ81X6hx+gzsvDvmoV8sgo6ubPByDxySeJOOP0nj6sH3+MMj4B3bjCnkm4v7WVlr8/hGPt2lAjhYK0d95GO3LkDx5/0G5H8nhovP0Ogl1dZCz/6UVzjjcBiwXJ7UYRE0PTPffS9dlnv4tJxM/BoGD+lWh76mk6Xn0VeUw0ytg40j9Y9pP7rDx1Jv76egwzZxK02fA3N5P52QoEpfI4jHiQQX5fiC4X1XPnoZswAYDYu+78Ts0SwNfQQPW5c4k48wyirr8eZWws7S+8iPmFkBYbMW8u+hNOQPJ48Dc1E7XwKgRFb8paX309DTfe1BP++G2irr+O2Ftv/d7n0bnkLbpWriTxiX+gSvlpFdU633yT1sceJ2z6NFJefPE3827wHCyn+uyzB9ynP/lkEv/xOHK9noDFgmvLFuTR0YSNH/8Lj/KXY1Aw/0oEbTYqZoQe7rDJkxmy+PWf3Gf9TTf3zq67UQ/LI+nJJ3+1OO5BBvklkUSRrk8/RZWainPLFtqffa5nn/H880h46KGe7wGLBefmzRhOPbWPufRA3jDofv8JSiWxd9+NdelSUMiJu/NOtKNGfS9L1JGaMzJPnacNAAAcDElEQVQZdIdEZaz8HHV6+vE43R9M0Gql+f77sa8JOZGaLr74VxnHkTi3b6fuivl9toWffjrKlGQ6/vVyzzZ1bi4IAt7uUNGsr9aiTPxh9eB/LEG7nUB7+8/yHhW9XiSvF8fXX+MpLUUzfDjGs88eFMy/FjWXXoZ71y4izj6bxH88/t0/+A78bW3YV63CsnQp6swsZFotto9DJqu8sgM/uf9BBvmt0/78Cz0ezof5/+3dd3hUZfbA8e/JpPcCgUAIoQgiiK5YcAFFQKprQXGxgAXRtYALuiq6q6wo2FZdCzZUxLXrqigWUMHFgl1sVEkoIb9ACqRn2vv7494MCSEhgUxmEs7neXhg7tx7553DzJx73xo3ejQlH1gJMn3+o8QNG4bxetk4YgTu7bkkTZ5EWKdOJJx+Ou68PLLOsoYbdbh5Fnlz5/nOU7NduDGMMdb68J064c4voOKn1cQMHIgjLq4Z3unByTpnAp7du8l89RVCk5Ja/PW9VVV4ioqQ0FC2TL2cqjVrSLtjDol2Ex9YNR6Va9ey5eJLfB1dwZpq2bNrF+mPPEzciBH7fS1jDKUff0x4ZiYRPXseUHmzzj6Hyl9/5fDffkWacangip9/YdtVV+HeubPW9iPWrdXEHCgFTz/DjnvvJWPhQmIGnuCX11hzeB8Aev7vU8JSU/3yGv6Qe9tsXLnbyXjyyUAXRbUCzq1byb35Fsq/+cbqtTzpQtyFhcSPGUN4ejrG5WLDKcOIGTiQ8Iwu5M9/rMHzVS/XWrUpi+yJE/EWFwf0Tre5lX39NVsvm0rCGafTcfbsOp1L/fraX3zB1quv8c14CJD+6CPEDR++z/3dRUVUrVlD2ZerwHhJuvBCNg49hYhevUi9buY+102o+OVXdr3+GhHduxM1YADZZ1sJP/Pll3yrDDZF9e9o2p3WyJrQlJQmHW+cTpxbt0JICOFdu1L0wovsevO/VP1m3TCFdkoj+YILSJo4kcq1a4k59lhNzIFivF5r+MNhh/ntNYqXLSNn2nQ6zrm91rKZwaT8+++J6N6dvPvuwxGfQGhKMjvuteY47/npCozTSdHLL5N8wQUtVnWlWgdPSQkFzzxD6UcfU7VhAzFDhpA253bCOnass2/O326g+P33we0mLD2dkKgoUi6/nJJlyyhZuhQAiY6m07x5xI8a6TvOW16Ot7KS0OS2teTopvHjfYkhY+GzxNjzLDQXb0UFBU8tIGbwYLylJcQMGUL5V1/5RpNUix83js72mgaNYYxhbZ89S8Ue9uUXte76S1euJGfmdXhLSgAIz8zEmZ0NQOyI4XR55BGc2dnk3HgjabNnE9mnD56SEiQ8nJCIiFqvVfnbb+TNnUd5jTwUd+oI0h9+eN9ls0fUGKeTgqefxrO7mMKFC2vtEzt0qK+HfHjPHmQ880ydmyZtY27jjDFsHD6c0JR2ZL7ycrNWwzSH8m+/ZfOFk+p9XiIjMZWVtbZ1efIJYk86yS/lcRcUULJ0KQnjx7P7rbdJOG0cITExjT6+8Pn/4K2oILLvEXgKC9n99mLCuqQjYWHEjx5NZJ8+hERFAVir/4SGgsvl69EL1pfbOJ2+/Q5lVZs2kfPXGcQOH0Zou3YknHEmzqxNRPTogTs/n23X/pWqNWsI79mDxPFnk3LpJfWea9dbb/lm3ev29ttE9u7le865eTPG4yE8Pb3W/0VbVn0XCFa1ffLkyQd1vrJVXxGe2ZWwjh0pW/UV22fNwp2bW3dHEXou/4SQ6GjE4WjS96va7sWLqfz1VwqfW0TmKy8TdZQ1A6KntIwNJ55YZ2WtiF69iDr6aHa9+iohMTF4y6y1BZImTaLjLTez5vA+hKalkXzRZOJHjSL31tuI7N2LXa+97ptrIrxHD/B6cWZlkf74Y8TZc1JUq7LHnkcdeSTOrVtx/v57g++h54rl+7yAtEKkibnNK1i4kB133U382LHEDhtGzB9PxJWbS2j79i1eve0tK6MqK5uofn2pXL+erNOtnpgSFkbkUf3pNHcupcuXEzNkCBWrf9ozvnMvPT54n/DMzAZfy3g87F78DnGnDK2zBOi+lH3xBVsunVJne8YzTxOz1yxrNZV++ik77n+AkMhIKlavrvWcIyHB98X2bWvfjojuPSj/6iscSUnW8w6HFYPevan44QcAwjp1IuqYY0iedCGR/fu36JKlgbLjgQcpeOIJYgYPJrJPH4peeKH+CTEcDiQ8nE533kHcmDH7jY9xuShd+RmO+Lhaq74dqna98V9KV670tb/3WbvGXgzHNKr3ure8nMo1a4js25eSjz5m+/XXA5CxcCF58+bhzMoiNDXVN91oSHw8kb1702HWTUQecURDp26U6t+PTv+6j/hTT0XCw6n46Seyz/0znR9+iNhBg9j6lytJOm8icaeeStmqr9h62WV1zpN2xxxy//6P/b5e+mPziTrqKLLOOBNCQui+5F3cubkUvfwKSedNZOejj+7p7AdEDRhAh5tuxLjcbD7/fCL79SNh/Fnk3T6H2BHDSX/44Xo/s5qYDwHG62XDoMF4iooAiB440DdrUPKUS0mZMqXFqum2XnU1pZ98QsfbbqXs668pef8DOj/4IPGj6y57WbPKKumCCyh64YU6+zTUZlTzDqlmO74rN5ewtLRa+7rz89kw2JqYJSQmhpD4+FpX+zWvyve2ZerllK1cWWd78iWXkDpzBsVLl1K85D1K97G6GGDdNe9nqsQuCxYQO3hQne2e4mLy7pxL+Q8/EDPojyRPntxq20ErVq8m+88T62xvf+10JDyc/Efn+5K0IzmZmD/+kfbTpxGekdHSRW1Tqu+cuy95l9ybb6Fi9WqiTxxI+Zer6Lb4bSJ79aq1f8WPP1Ly8ceULF2Gc/Pmes/ra6ffsIHwbt1qDSlrDt7yctYdM8D3OPr443GkJFPy/gf0+GgZ4enptfY3xlC5ejXhmZl4KyvZOnUqVRs21tonsn9/Kn/6yfc4tFMaXR57nMLnF9Fx1ixCYmJ8n9OQuDhfdXm12BHDMU4nZf9bWaujmCsnh5CEBN/d+v4ufPySmEUkGygBPIDbGHOsiCQDrwCZQDZwrjGmqKHzaGJuPjvnzyf/oX23i1S3u/iD1+nEVFVRtXEju1551ddLvFrU0UeT+fJL9R6/e8kS8Brix45h91tvETt0KBsGDa61T+LEP5M2e3atbcbtJmv82VStX+/bFjdmNMmTJrP5/PNpf91M2k2dapWxvJzfx52GOzeXDrNuIvmiPUM3ipcuJWf6tcQOH06XRx+pdf4d995L3KjR5MyYQUSPHhiXi46zbyM8M3OfnWm2zZhB9DEDwBhC4uOIHzkST3ExjsREit97n8h+fQnPzPQN3XFt307BggUUvfgSHW6+meTJe6r8jTG4tmwh+88T8ezaRVjXDFzbc0k47TQ6zZu7z1gaY/Dk5xPavn298Q4EYwzbrrqa0uXLkagoDlv5Pyp++JG8efNInjyZxHMnICEhVg3Im28SP24cEh7eoh2W2rJdb7xB7i1/3+dz7a6+mvbTrqm1bePIUbi2bKmzb9KkSTgSEih48klCO3Sg+5J3/T5r17bp1/r6B1QLy8ig59IP93uscbnY8a/7KVy40Pc+XTt2UPTCi0Qd2Y+wLhlIqIOIHnXXMNh65VWULl9ea1vypZeSPOlCQlNT8ZaXH1Tve38m5mONMfk1tt0DFBpj7hKRm4AkY8yNDZ1HE3PzqsrKYtNpfwKPhw43z4IQB2UrV1Lx88/0+uLzAz6vMYZtV19D2eefk3LZZbW+yDl/u4Hid97xDXEA6wtc9PzzAKTecEOD7YL7UrJiBdv+cmWtbV1ffJHoY/7ge5x39z0UPvssnR+4n/JvvqH8u++pWreO+NP/RPHidwDrLrrsq1UULnga43L5htLsrXoymLS5c0kcfxZep5Oi/7zAjnvu8e2TcsUVpM5o/KQRjWWMYf0JA4k54XiSLpxERK/DCE1KouDpp30d5FL/dj0pU6awZerlVP76K10XPUd4jx61qslcO3aQM2MmFd99R8ZzzxFzQstNzmC8XnJn3UzlmjV0nD2b6GP+gHPbNko+/JDdb72Fp7QMd24u4T16kHb7P4keMGD/J1XNxltVRd4dd7DrNWuSo84P/Zuc6dcCVnNK9/eWEBIZ6dt/44hTcW3bRkh0ND1XLMcRH0/lunWEd+lCSHQ0xu3GeDx1OlL5gzGGvDlzrJW2XnoZgLS75pF45pmNOt6Vt4OCpxfQfvq1OGIb39btKS6m4qefcefvJG7YMBzx8QdU/vq0ZGJeBww1xuSKSBqwwhjTu6HzaGJufs7Nm/GWlfnaeAoWLGDHff+i17ffNKpdqSZPcTFZZ5+DOBy+Xo+O5GS6vfkmYR1ScRcVseHEPW2zsUOHEj3wBJIvuggRwV1QgCMh4YCquDzFxXgrKpCQEH4fO47QlBS6/fcNQqKjqfj5F7InTCBu9GjS7Qn8q7Ky2DRmbIPnrC8Ge78PR7t2ePLza+2TeO65pN3+zya/j8b4vzl31KrGjzj8cKo2bkQcDlKmXEq7adMQEUo+Wc62q66y9unTh9SZM4kdMhhndjabzhpfa3hK4oQJpNmLnzSWu6iI7TfcSNnKlcSNGU3k4X1IueTiOp2ljMuFc+tWjMvNzgce8PVAbYgjMZEeHy1r8mdQNR9Xbi6OxERfp8OSjz5i2zXT6PL0AmIHWc0o1ePEU6+/jqTzzw+qKX8r160nvGtGrYuI1qq+xHywXXcNsFREvhORy+1tHYwxuQD2361nUG0bEt61a62OF+H2gPvyr7+utV9jVqnKPu98XFu3+pJy/NixeAoL+X3kSCpWryb/EWvKv4QzzyTqqKNIvW4mKRfvmdQ/NCXlgNudHPHxhHXoQGj79qQ//DDO7Gy2XDaVko8+ItseFlazTbi6o1hYejq9vlpVp106euDAepNCaFIS7eyEB/iScpcnn6Djbbdar9X/yAN6H43R7i9XkHLZFKKPO46wzp2pWrsW3G463X037adP98Uz9pShdLr3XhwpKbg2b2br1KkUv/ceWWefg6mooN01e2oydr32GmsO70PRK682qgzG42HH3ff42tJL3v+AnQ88wNr+R7H2mAFsOOlkChctwjid5My8jk1jx5F1xhmUrliBREaScsUVHPblF7XOmXjeRHp+8jG9vv2GXqu+1KQcYGFpabVGAoR3t6pwt065jO2zbqZ42TLyH3uM6IEDgy4pA0T27tUmknJDDvaOuZMxZruIpALLgGnAYmNMYo19iowxdaacsRP55QAZGRkDNjfQuUAdPK/Tyaax46w73VdfAazqod9HjiK8ezcynnhin8e5d+5kw5DaQ5Z6fbWKip9/YeuVVxKanIw7Lw9HUhK99vpB9odt06ZTsqz2QiCZr71K1JF7Eqa7sNDq2BURgdfppHjJe4TERBM/cuTep6vDW1FB8fsfUPnLzxS9+FKt6QxdeXmEpqa2SK9p43JR8slywjqkNjhRwu7Fi9l+w56Wou7vvkNEz564cnPxVlSQe+utVHz7HQCxw4bRcfZtvh76hYsWUbpiBZ3vv5+SFSvYcfc9vo6DyRdNJnHiRExFBdumTceVk9NgedMfm0/sySf7OsEYj4fChc8RltaR+LEN12CowPJWVrLu6D/U2uZITKTbW2/WO8xHNQ+/98oWkdlAKTAVrcoOSoWLFpE3dx5xo0bRfvo08h97nOJ33wUgtEMHen60rM5k9zkzr6P4vfeIHzuG1JtuwrV5M9HHHVfrfACRR/Wn2yuv+P091Kxu7nTvvcSeNARHQkKzv45xu/FWVATFtIoN8VZVse4oK3F3uOUWkiddWGefnOuup3jJEgAi+/Wjy1NPUrVuXZ0JIGrKfO01oo7s53ucN+8unNu2EXfKUAoXPU/V+vWkTJ1K4tnjCUlICMh0j6r5VP72G1njzwYgrHNnOv/rvgOaOUs1TbMnZhGJAUKMMSX2v5cBtwPDgYIanb+SjTE3NHQuTcwtw1NczPrjraFEoWlpdSYFqB5M73U6KfvsM9z2cnQYQ+/VP9bp5OEuKOD3MWPxFhc3arxxc76PwucWkTLl0qCrZgsEz65dhMTH1zupjLeszOoUNv1aqjZsICQhAUdCgtXjVgSMwZGYSJennrKGvHTNaLBjlnG7Kf30U2JPOiloVi1SB6946VIqf/utSStiqYPjj8TcHXjTfhgKvGiMuVNEUoBXgQxgCzDBGFPY0Lk0Mbec+ibXAOtKueuLL7Dx5KG+bSGxsXR7/bV6k64rJwfn5s0NTsyhgoPxeMh//HHyH7aGg6XPf5SYwYMp++wzIvv2I6yDdgdRqiXpBCPK5//mzqVokTWMyZGQQGiHDrXGAdd0oJPBq+BUXduQdN5EQtu1C3RxlDqkaWJWPsbjYW3ffsSNHEmneXOR6Gi8JSW+am5HQgJdnngcwsKI6ts3wKVVSqm2qb7E3Lxzp6lWQRwOen/3rTWrkt1G6IiPJ2bwYDyFhWS+8fohMV+zUkoFI03Mh6h9rfTS5aknwRhNykopFUCamJWPiFi9dJVSSgVMcC3aq5RSSh3iNDErpZRSQUQTs1JKKRVENDErpZRSQUQTs1JKKRVENDErpZRSQUQTs1JKKRVENDErpZRSQSQo5soWkZ3A5kCXo41rB+QHuhCHAI2z/2mM/U9j7H/tgBhjTPu9nwiKxKz8T0S+3ddk6ap5aZz9T2Psfxpj/2soxlqVrZRSSgURTcxKKaVUENHEfOh4MtAFOERonP1PY+x/GmP/qzfG2saslFJKBRG9Y1ZKKaWCiCZmpZRSKohoYlZKBR0RkUCXQalA0cTchohIXxGJDHQ52jIRGSQiPQJdjkNAVKAL0NaJiMP+Wy+C/ORAY6yJuQ0Qkf4i8hlwB5AS6PK0RSJyjIgsBT4BEgJdnrZKRAaKyBvAoyIysvqHTTUfETlRRJ4CZohIvNEewM3OvoB/Dvi7iCQ3NcaamNuGvwOvG2POMsbkgF4FNxcRCRORJ7CGNjwEfAgMtZ/T708zEpGhwHzgv8A64EIgKZBlamtE5CTgEawLzE7ALBEZFdhStS0i0h3rc7wc6ArMEZFxTTmH/rC0YiISYlerlhpjHrS3nSoiiYBWUzWPCOBTYIgx5l3gDaCPiIQaY7yBLVqbcyTwjTHmBeB5IAwoDWyR2pwBwOfGmJeAOUAHYKKIdAxssdqU44A1xpiFwHXAj8BpItKlsSfQxNzK2FV9vQDsxLADGCIi40TkLeB6rDu7v9n7aDVVE9WMMVBmjHnRGFNhPw4FPMYYt94xH5y94gywEpggIrcC3wNpwHwRmRCQArYB+4jxeiBBRNKMMUVYFz4RwBkBKWAbICJ/EpFrRGSgvekboIuIdLFj/DmwCzirsefUH5ZWQkQSRWQJsAw4V0RiAIwxJcCzWFe/zxhjRgELgIE1PiiqEfYVY2OMEUv1d+VT4CwRSdI75gOzjzjHAhhjfgRGA5nAVcaYoVg/aqNFpE+Aitsq1RdjrMRcDDxnt+V3AX4A4uzjtIatkUQkTUTewboJSgKeFZFRxphNwJfAufau64DfgJTGds7VxNx6xGC1b06z/31Sjefexfoxq26P+xbIA6pasHxtwT5jbCxeOzln2/ucHKhCtgF7x3lI9RPGmK+B9lhxBqstNA4oa9kitnr1fZY3YFWvzsPulwL8gt1vQmvYmuRY4DNjzEnGmDnAv4Gp9nOfAUeKyPHGGA+QAwwyxlQ25sSamIOYiEwWkZPtnpM5WB2QXgUqgRNEpDOAMeYnrKu2a0SkHVanmX5AQYCK3mo0Isad7P3EvkOuvuKtrN4eiHK3Nk2IcwTwBXC1fehwrJEGjfpBO5TtJ8bHV8fYGOM0xiy325nBanf+IDClbl3sGA+1P6cfA4tqPF0AbLD/vQqrJuJBu7aiL7BFRKIb9Tp6gRRc7B/6jsCLgBf4HeuK91pjTL69zyCsapJvjTHP1zh2JtAdOAyYYYz5rYWL3yo0McbfGGP+Y29zGGM8IvI88LsxZnYgyt9aHOhnWUT6ArfZx7qAa4wxa1r+HQS/A/0s29sHY93l5QNXGGOyW7b0rcP+YiwiYcYYl4hMB44wxvylxrH3A+lYvbMnG2PWNeY19Y45iNg//Aar6i7HGDMcuAoopMZKJMaYz7Gq+nqLSIKIxNnb78dKyKM0Ke/bAcT4cDvG0XaVFMClmpQbdoCf5UQRiTLG/ApcBFxsjBmuSXnfDuKzHGM/tQn4h/17kd2ihW8lGhnj6r4mpwKv28el2ttuAKYYY05obFIGTcxBQURCRWQuMFdETgZ6Ax4AY4wbmA6caD9X7SkgFqtzx8Ya1VSuFi18K9EMMc7SGO9fM8Q5W0Q6G2Mq7E40ai/NEONNIpJujNlujHmvhYvfKjQlxnYtWjiwE1gvIncCy+wOom67g26TaGIOMPs//TusjlsbsXpXu4BTROR48HXIuB2YXePQcVhXbquBI40x21uw2K2KxrhlNEOcf8SKc04LFrtVacbP8rYWLHar0sQY/9M+LBK4GKvdOQ4YYQ+VOiChB3qgajZe4L4a7Wt/ALoBtwKPAQPs3sBvYn0wMu1qp0qs//z/BabYrYrGuGVonP1PY+x/TY1xOtYsav8B7reH/R0UvWMOvO+AV2XPnMCfAxnGmjXGISLT7N7A6VgTW2QDGGPe1i9Zo2mMW4bG2f80xv7XlBh7jTHbjDFfG2MmN0dSBk3MAWeMKTfGVNXoWHQqVlsFwCVY0z++C7yENRuSDtFpIo1xy9A4+5/G2P+aGOPvoPljrFXZQcK+OjNYc9cutjeXADdjjUnOqm57s9s3VBNpjFuGxtn/NMb+F8gY6x1z8PBiTdqfD/S3r8j+gVVV8pl2iGkWGuOWoXH2P42x/wUsxjrBSBARa27rL+w/zxpjng5wkdocjXHL0Dj7n8bY/wIVY03MQcTu3TcJq2efznPtBxrjlqFx9j+Nsf8FKsaamJVSSqkgom3MSimlVBDRxKyUUkoFEU3MSimlVBDRxKyUUkoFEU3MSrUxIuIRkR9F5FcRWS0iM+25fRs6JlNEzm+pMiql6qeJWam2p8IYc7Qxpi/WdIJjgdv2c0wmoIlZqSCgw6WUamNEpNQYE1vjcXfgG6Ad0BV4Hoixn77GGPOFiKwC+gBZwHPAQ8BdwFAgAnjUGPNEi70JpQ5hmpiVamP2Tsz2tiLgcKy5fr3GmEoROQx4yRhzrIgMBa43xpxm7385kGqMuUNEIrBW2JlgjMlq0Tej1CFIF7FQ6tBQvfpNGPCIiBwNeIBe9ew/Emt+4HPsxwnAYVh31EopP9LErFQbZ1dle4AdWG3NecBRWH1MKus7DJhmjPmwRQqplPLRzl9KtWEi0h54HHjEXpouAci1F3qfBFQvBl8CxNU49EPgShEJs8/TS0RiUEr5nd4xK9X2RInIj1jV1m6szl7328/NB94QkQnAcqDM3v4T4BaR1cBC4N9YPbW/txeB3wmc2VJvQKlDmXb+UkoppYKIVmUrpZRSQUQTs1JKKRVENDErpZRSQUQTs1JKKRVENDErpZRSQUQTs1JKKRVENDErpZRSQUQTs1JKKRVE/h8rklJFAvic4AAAAABJRU5ErkJggg=="/>
          <p:cNvSpPr>
            <a:spLocks noChangeAspect="1" noChangeArrowheads="1"/>
          </p:cNvSpPr>
          <p:nvPr/>
        </p:nvSpPr>
        <p:spPr bwMode="auto">
          <a:xfrm>
            <a:off x="460375" y="1682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819400"/>
            <a:ext cx="6173606" cy="382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9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Portfolio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Quantitative framework founded by Harry Markowitz in the 1950s</a:t>
            </a:r>
          </a:p>
          <a:p>
            <a:r>
              <a:rPr lang="en-US" dirty="0" smtClean="0"/>
              <a:t>Replaced the investment world’s reliance on judgement with statistical and mathematical models </a:t>
            </a:r>
          </a:p>
          <a:p>
            <a:r>
              <a:rPr lang="en-US" dirty="0" smtClean="0"/>
              <a:t>Statistical models applied to portfolio theory rest on the assumption returns of securities are normally distributed</a:t>
            </a:r>
            <a:endParaRPr lang="en-US" dirty="0"/>
          </a:p>
        </p:txBody>
      </p:sp>
      <p:sp>
        <p:nvSpPr>
          <p:cNvPr id="4" name="AutoShape 2" descr="data:image/png;base64,iVBORw0KGgoAAAANSUhEUgAAAYUAAAEVCAYAAAAPRfkLAAAABHNCSVQICAgIfAhkiAAAAAlwSFlz%0AAAALEgAACxIB0t1+/AAAIABJREFUeJzsnXdYVFfawH9nht6lKCgiYEdFVOyxxBhjXGMSs4mm92p6%0ATN3dxJi26WWTbOKu+6WbXjWaGFvUWAJYsRdQpHcGGKad7487DAwMTUEEz+955vHec889886MnPee%0A97xFSClRKBQKhQJA194CKBQKheLMQSkFhUKhUDhQSkGhUCgUDpRSUCgUCoUDpRQUCoVC4UApBYVC%0AoVA4UEpBcVYjhDAIIWKb6BMthJBCCLeTGD9NCDH15CVUKE4vSikoOjX2STlHCOFbq+0WIcRaACml%0An5TySLsJ2AKEEB5CiH1CiIz2lkXReVFKQXE24Abc195CtAIPA7ntLYSic6OUguJs4GVgvhAiqO4F%0Au1moj/3YWwjxqhAiXQhRIoTYIITwdnHPZfYVyGD7+SwhRKoQolgIsVYIMdCVEEKIUUKITfZ+WUKI%0At4UQHvZrQgjxuhAi1/7eO6vHt1+PAa4BXmiVb0ShaAClFBRnA0nAWmB+E/1eAUYA44Bg4BHAVruD%0AEOJG4EVgqpRytxCiH7AEuB8IA34Gfqqe7OtgBR4AQoGxwHnAXfZr04CJQD8gCJgDFNS691/AE0Bl%0Ak59WoTgFlFJQnC08CdwjhAhzdVEIoQNuAu6TUp6QUlqllH9IKatqdbsfzYQzWUp5yN42B1gmpVwp%0ApTSjKRZvNMXihJQyWUq5WUppkVKmAe8Dk+yXzYA/MAAQUsq9Usosu2yXAm5Syu9O6RtQKJqBUgqK%0AswIp5W5gKfBYA11CAS/gcCPDPAy8I6WsvdHbHUiv9T424DjQo+7NQoh+QoilQohsIUQp8Lz9fZFS%0ArgbeBt4BcoQQi4QQAfYN8peAe5r3SRWKU0MpBcXZxFPArbiYsIF8wAj0buT+acDfhRCX1WrLBHpV%0AnwghBNATOOHi/n8D+4C+UsoANHOQqL4opXxLSjkCGIRmRnoY6AtEA+uFENnAt0CEXbFENyKrQnFS%0AKKWgOGuwm3y+AO51cc0G/A94TQjRXQihF0KMFUJ41uqWCkwH3hFCzLK3fQn8RQhxnhDCHXgIqAL+%0AcCGCP1AKGIQQA4A7qy8IIUYKIUbbxyhHU1BWYDeakkmwv24BcuzHx0/yq1AoGkQpBcXZxkLAt4Fr%0A84FdwJ9AIdqGstPfiJRyBzAT+I8Q4kIp5X40r6B/oa02LgIuklKaGhj/KqAM+A+agqomwN5WhGaO%0AKgBese8/ZFe/7HLZ7OfWFn96haIJhCqyo1AoFIpq1EpBoVAoFA6UUlAoFAqFA6UUFAqFQuFAKQWF%0AQqFQOGhxKuD2JjQ0VEZHR7e3GAqFQtGhSE5OzpdSuozor02HUwrR0dEkJSW1txgKhULRoRBCpDfd%0AS5mPFAqFQlELpRQUCoVC4UApBYVCoVA46HB7Cq4wm81kZGRgNBrbW5TTipeXF5GRkbi7u7e3KAqF%0AopPQKZRCRkYG/v7+REdHoyWp7PxIKSkoKCAjI4OYmJj2FkehUHQSOoX5yGg0EhISctYoBAAhBCEh%0AIWfd6kihULQtnUIpAGeVQqjmbPzMCoXCNVJKvvzzOMcKKk5pnE6jFBQKheJs5o3fDvLINzu54f+2%0AntI4Sim0It999x1CCPbt2+fU/vrrr+Pl5UVJSYmjbe3atQQGBjJs2DAGDhzI008/7WifOXPmaZVb%0AoVB0fN5cdRCAI/nlpzSOUgqtyJIlSzjnnHP4/PPP67WPHDmS775zrrs+YcIEtm3bRlJSEp988gnJ%0AycmnU1yFQqGoR5srBXtZw21CiKUurnkKIb4QQhwSQmzpyDVnDQYDGzduZPHixU5K4fDhwxgMBp59%0A9lmWLFni8l5fX19GjBjB4cON1YxXKBQK10gp8dBr07mvh/6UxjodLqn3AXvRyg3W5WagSErZRwgx%0AF6384ZxTebOnf0plT2bpqQxRj7juATx10aBG+3z//fdMnz6dfv36ERwcTEpKCsOHD2fJkiVceeWV%0ATJgwgf3795Obm0vXrl2d7i0oKGDz5s384x//IC8vr1VlVygUnZ8DOQZMVhsRgV5klRgpKjfRxdfj%0ApMZq05WCECIS+Avw3wa6XAx8aD/+GjhPdFCXmiVLljB37lwA5s6d61gVfP7558ydOxedTsfs2bP5%0A6quvHPesX7+eYcOGMW3aNB577DEGDWpc8SgUCoUrftubA8DUgd0AOOfF1Sc9VluvFN4AHgH8G7je%0AAzgOIKW0CCFKgBC0AugOhBC3AbcBREVFNfqGTT3RtwUFBQWsXr2a3bt3I4TAarUihOCaa67h4MGD%0AnH/++QCYTCZiY2OZN28eoO0pLF1az6qmUCgULeLlX/YD0KerHwDlJutJj9VmKwUhxEwgV0rZ2O6p%0Aq1WBrNcg5SIpZaKUMjEsrMl04Kedr7/+muuuu4709HTS0tI4fvw4MTEx3H///SxYsIC0tDTS0tLI%0AzMzkxIkTpKc3K4OtQqFQNInNVjNlDu5RY6UvM5pPary2NB+NB2YJIdKAz4EpQohP6vTJAHoCCCHc%0AgECgsA1lahOWLFnCpZde6tR22WWXkZaWVq/90ksvreedVJdVq1YRGRnpeG3atKnVZVYoFJ2Dn3dn%0AOY5H9Apm+qBwAIYs+BWAd9ceYsqra5s9XpuZj6SUjwOPAwghJgPzpZTX1On2I3A9sAn4K7BaSllv%0ApXCms3bt2npt9957L/fee2+99tdee81xPHny5HrXJ0+eTGVlZWuKp1AoOjHHC7X54ovbxgBw84QY%0AVqRmA5pX0od/pJFTWtXs8U57QjwhxEIgSUr5I7AY+FgIcQhthTD3dMujUCgUHZniShMebjpGxQQD%0AENnF23Et7slfqDS3bH/htCgFKeVaYK39+Mla7Ubg8tMhg0KhUHRGisvNBHm7O3KhdfX3clxrqUIA%0AFdGsUCgUHZriShNdfGpiEvQ64dhXOBmUUlAoFIoOTFGFmUAf50Jbk/vXeGm+e/VwYsN8mz2eUgoK%0AhULRgSmpMNOljlLw86rZGQjz9yTAq/nVGZVSUCgUig5MUYWJIG/nlBb+tZSAl5ue0bHBzR5PKYVW%0AQgjBtdde6zi3WCyEhYU50mDn5OQwc+ZMhg4dSlxcHDNmzAAgLS0Nb29vEhISHK/333/fcezh4cGQ%0AIUNISEjgsccea5fPplAozjzMVhs/7sgkt6yKUH9npdA9sGaz2ctdx+MXDmz2uJ2iRvOZgK+vL7t3%0A76ayshJvb29WrlxJjx49HNeffPJJzj//fO677z4Adu7c6bjWu3dvtm/f7jTe7bffDkB0dDRr1qwh%0ANDT0NHwKhULRUVjwYyqfbjkGQEyon9O12LCacy/3lmVNVSuFVuTCCy9k2bJlAI7sqNVkZWURGRnp%0AOI+Pjz/t8ikUis5DtULo29WPixO6O13T62oyCLVUKXS+lcLyxyB7V+uOGT4ELvxnk93mzp3LwoUL%0AmTlzJjt37uSmm25i/fr1AMybN485c+bw9ttvM3XqVG688Ua6d9d+yMOHD5OQkADA+PHjeeedd1pX%0AfoVC0eno4uNOUYWZH+4ej7u+4ed7L/eWPft3PqXQjsTHx5OWlsaSJUscewbVXHDBBRw5coQVK1aw%0AfPlyhg0bxu7duwHX5iOFQqFoiP3ZZRRVmLljUm98PBqfxtVKoRlP9G3JrFmzmD9/PmvXrqWgoMDp%0AWnBwMFdddRVXXXUVM2fO5Pfff2fEiBHtJKlCoeioLPr9CACebg2vAl67Yij/XX+00VWEKzqfUmhn%0AbrrpJgIDAxkyZIhTorzVq1czZswYfHx8KCsr4/Dhw03WhlAoFApXVMcl3DOlT4N9Zg+PZPbwyAav%0AN4RSCq1MZGSkw8OoNsnJydx99924ublhs9m45ZZbGDlyJGlpaadfSIVC0aFJzSwlzN8TtxauApqD%0A6GiZqhMTE2VSUpJT2969exk4sPl+uJ2Js/mzKxRnI1uPFnLF+5voEeTNxsemNPs+IUSylDKxqX7K%0AJVWhUCg6EDuOFwPw/OwhbTK+UgoKhULRgSg1mhECJvRpm4DWtqzR7CWE2CqE2CGESBVCPO2izw1C%0AiDwhxHb765a2kkehUCjOZKSUXLt4C2/8dqDRfmVGC36ebuh0rkrcnzptuVKoAqZIKYcCCcB0IcQY%0AF/2+kFIm2F//bUN5FAqF4oxl7YE81h/M543fDjra/v79Ln6xl9asJqfUSIivR93bW402UwpSw2A/%0Adbe/OtautkKhUJwmqpXByOguFJWb2HS4gE82H+P2j5Od+qUVVNA7zM/VEK1Cm7qkCiH0QDLQB3hH%0ASrnFRbfLhBATgQPAA1LK4y7GuQ24DVC+/QqFotOxZOsxxway0Wxj1PO/YbY6P0NbbRKdAKPZiq9n%0A203dbbrRLKW0SikTgEhglBBicJ0uPwHRUsp44DfgwwbGWSSlTJRSJoaFhbnq0q4UFBQ4Ul2Hh4fT%0Ao0cPx7mPj49T34ULFzqu6fV6x7HKd6RQnJ1YbZLHv63J17brREk9hfDxpjTiF/zC/zamUWmy4t3C%0A1BUt4bTFKQghngLKpZSvNHBdDxRKKQMbG+dMj1NYsGABfn5+zJ8/HwA/Pz8MBkO9fhaLhdDQUIqL%0Ai0/p/c6kz65QKFrOD9tPcN/n2/HQ6+gX7sfuE6WAVjEtr6yqXv8ALzdmD49kwaxBLXqfdo9TEEKE%0ACSGC7MfewFRgX50+EbVOZwF720oehUKhOBPJLjECkPSPqfQKrqml/NPd57jsX2q0tDjJXUtoyz2F%0ACOBD+wpAB3wppVwqhFgIJEkpfwTuFULMAixAIXDDqb7pi1tfZF/hvqY7toABwQN4dNSjrTqmQqFQ%0AAOQbqvBw0+Hv6YbVVmO5acxEFFGrslpr02ZKQUq5Exjmov3JWsePA4+3lQwKhUJxppFyrIi3Vh3k%0A/WtH4OmmZ/vxYgaE+yOEICm90NHPs1YdhNhQX47klzvOO6z3UXugnugVCsWZzO0fJ5NXVkVqZin9%0Au/mz7Vgxt0yIBWBy/658nZwBOKfF/u3BSRzOM3D+678D0Lurb/2BW4lOpxQUCoXiTMZotgKQnFZE%0AgcGExSYZ3ycEgGcvGcx5A7pitFgRQvDxzaP4M60InU7Qt5u/Y4zwgA5oPlJoVFRUONVmfvDBB3nw%0AwQfbUSKFQtFeHMgpo8xoAaCsysKO48XoBIyO0ZSCl7ueC4fU+N9M6BvGhL713fCFaJsUF6CUQquz%0AYMECp3Obzeayn5ub2ym7oyo6B7llRnw83PBrw4AkRfuzfFcWu06UOM4rTRZW78vFz9MNj0YqqJ1u%0A1P9ChaIdqTBZGPXcKgAOPz8DfRslOVO0H0XlJh75Zicr9+Q4tf9n/VH0OtEiU9DSe87BZHX9oNla%0AKKWgULQj6w/mO45TM0uIjwxqR2kUbcHbaw7VUwjVWG2SRy8c0OyxBvdoNLa3VThz1iwKxVnI6r25%0AjuM/Dhe0oySKtqLAUD8q+du7xjmOx8aGnE5xmkQpBYWiHTmQW8Y5fUIJD/DiYE79dCiKjkWBoYrb%0APkoip9ToaNuTVUqfrs5xBcOjuvDFbWN468phhPl7nm4xG0UpBYWinSgwVJFXVkWwrwc+nnp+2pnZ%0A3iIpTpGvkzP4dU8O//n9CADHCio4kGNg1tDudPFxd+o7OjaEWUO7t4eYjaKUgkJxmjGarRjNVkY8%0A+xsZRZUE+3pwJK8ck8VGUlph0wMozljSCysAcNNrU+vy3VkAjO8T4lgRLLvXdU6jMwWlFFqJtLQ0%0ABg92zgy+YMECXnnlFTZv3szo0aNJSEhg4MCBTm6r33//PfHx8QwYMIAhQ4bw/fffn2bJFaeTCpOF%0A+AW/MuAfKxxtQbWeIE8UV7aHWIpWoMxo5rMtxwD4aUcm2SVG/jhcQM9gb0b0CmbRtYncd15f4iIC%0A2lnSxlHeR6eB66+/ni+//JKhQ4ditVrZv38/ADt27GD+/PmsXLmSmJgYjh49yvnnn09sbCzx8fHt%0ALLWiLXhz1cF6LoXBtUor3vf5dkL9PBnfRkXZFW3H7wdqPMlOFFdy7itrMVlt3GpPYREd6ssD5/dr%0AL/GajVopnAZyc3OJiNCiFPV6PXFxcQC88sorPPHEE8TExAAQExPD448/zssvv9xusirajgJDFe+v%0AO1KvvYuPc73dZbuyTpdIilak9uYyQKXZitUmSejZsdyMO91KIfv556na27qpsz0HDiD8iSdO+v4H%0AHniA/v37M3nyZKZPn87111+Pl5cXqampjmI81SQmJqoqbJ2UR7/Z5XTev5s/+3PK8HLX8941I7jj%0AE60Wrwpf63j8cTifhUv3APDOVcN547cDHMzVvMm6BZxZ3kVNoVYKrURDuUiEEDz55JMkJSUxbdo0%0APvvsM6ZPnw6AlLLefa7aFJ2DQ7llAPQI8mbPwgt468phDO0ZxPCoIKYPDmf6oHCg8Tz6ijOTd9cc%0Adhz/JT6CH+8+B38v7Zm7diK7jkCnWymcyhP9qRASEkJRUZFTW2FhocM01Lt3b+68805uvfVWwsLC%0AKCgoYNCgQSQlJTntH6SkpDjMS4rORdcAL9IKKnhjbgI+Hm70D/fnh3njHdffvDKBIQt+pdxkxWYv%0AtqJTaS86BJklmoNAz2BvALw99Cy/bwIFBlOHy2nVluU4vYQQW4UQO4QQqUKIp1308RRCfCGEOCSE%0A2CKEiG4redoaPz8/IiIiWLVKy2NTWFjIihUrOOecc1i2bBnVtbAPHjyIXq8nKCiI+fPn88ILL5CW%0AlgZoHkzPP/88Dz30UHt9DEUbUlppZsqAroyMDnZ53dNNT/9u/mQUVTDgHyu4ZvGW0yyh4mSw2SRH%0A8rQCOEvvmeBoj+ziw9AOtp8AbbtSqAKmSCkNQgh3YIMQYrmUcnOtPjcDRVLKPkKIucCLwJw2lKlN%0A+eijj5g3b55jUn/qqafo3bs3f/vb33jggQfw8fHBzc2NTz/9FL1eT0JCAi+++CIXXXQRZrMZd3d3%0AXnrpJRISEtr5kyjagtyyKob36tJon7iIAFbuzcFktam0Fx2EfdmaWfDuc/sQ6O3eRO8zn7YsxymB%0A6rh9d/tL1ul2MbDAfvw18LYQQsjqx+oORlxcHGvWrKnX/vnnnzd4z+zZs5k9e3ZbiqU4A5BSUlJp%0ArhfVWpe47gF8kXT8NEmlaA3+OKy5ol49JqqdJWkd2nSjWQihF0JsB3KBlVLKuuvhHsBxACmlBSgB%0A6mWHEkLcJoRIEkIk5eXltaXIirOYjKKKem6FrUVZlQWrTTb5JBkV4uN0vi+7tE3kUbQeB3MMhPl7%0AEhHo3d6itAptqhSklFYpZQIQCYwSQgyu08XVLlq9VYKUcpGUMlFKmRgWVr8KkUJxqmw9Wsg5L67h%0A3iXb2mT8H7dreY26BzU+cUyoE7Q2/Y31bSKPonUwW238mVZIjyZ+147EaXFJlVIWA2uB6XUuZQA9%0AAYQQbkAgoJK/KE47V7y/CYD9OWVtMv6v9nz6o2JcbzJXU50zR9Ex+Do5gyP55Vw7pld7i9JqtKX3%0AUZgQIsh+7A1MBepGlf0IXG8//iuwuqPuJyg6B+VVFgxVllYdM6Oogo2H8rl+bC+6+jddZeuX+ydy%0ATSexT3dWXvt1Pz9sP8GK3dlEBfswe3iP9hap1WhL76MI4EMhhB5N+XwppVwqhFgIJEkpfwQWAx8L%0AIQ6hrRDmtqE8CoVLaj+HmK2SHceLWy33kMVq45wXNeeDWQnNS5PcP9yfHkE+TXdUtAvZJUbeWn3I%0AcZ7QM6hTBZy2pffRTmCYi/Ynax0bgcvbSgaFoimklMQ8/jMAl4+I5KvkDEorzSc9XlG5iQBvd47m%0Al9M7zNfJrXR4VOPuqLUpqSXDodwy+nTtWFGxnZWcUiNjXljl1JZWUN5O0rQNyoDZiuTk5HDVVVcR%0AGxvLiBEjGDt2LN999x1r165l5syZ9fpPnjyZ/v37O1Jn33333RQXF7eD5GcvuWU1pRL7dtOqYx3O%0AM5BVUklxhalFYx3IKWPYMyu58j+bmfraOr7bdoK3Vh0EYN8z01v0NFl79ZJV0jYeUYqWk15QUa9t%0A0bWJ7SBJ26GUQishpeSSSy5h4sSJHDlyhOTkZD7//HMyMjIave/TTz9l586d7Ny5E09PTy6++OLT%0AJLGiwmTh25QTjvN+9hw1r/x6gLEvrCZh4coWjTft9d8BzZMJYNuxYpLStdQnXi3MZ3TXuX242G5u%0AyihSNRbOFKpdlv/vhpHcP7Uvmx8/r0nngY6GUgqtxOrVq/Hw8OCOO+5wtPXq1Yt77rmnWfd7eHjw%0A0ksvcezYMXbs2NFWYipq8dQPqby4osb3YUB4/eInp+L38PHm9JO+N9DbndeuSCDQ253fD6jYnDOF%0AaqUwPKoL90/tR3hg044DHY2OlampGaz/8gD5x1u3AHpoTz8mXNF4cYzU1FSGDx9+Su+j1+sZOnQo%0A+/btY+jQoac0lqJpdmQ4m+pcpTjOM1Q1y2OorqlpbGwIm45o+wkvXXZyBZP0OsHVo6N4d+1hPtmc%0AzjWdyO2xo5JTasTLXUeAd6ebOh2olUIbMW/ePIYOHcrIkSNbdJ/yyD19eLjV/Pd/fc5Qlzb/44XN%0AM91U25pvnRDDNWOiuOvc3o5rvqeQJfOG8dEA/LC9xsyVWVxJ9GPL+HhT2kmPqzg5skur6Bbg1am8%0AjerS6dRdU0/0bcWgQYP45ptvHOfvvPMO+fn5JCY2fxPKarWya9cuBg4c2BYiKmpxKNfA7hOlxEcG%0A8t41IxqMNM4oqmBEI0nspJRIqW0yA1yR2JO+3fz5M60mBrNXyMm7l3b196JXiI+TfO+v03L3/+OH%0AVML8vZg+OPykx++MVJgsfLQpnRvHR+Pp1rq1KQ7nGogO8W3VMc801EqhlZgyZQpGo5F///vfjraK%0AivqeCg1hNpt5/PHH6dmzp6rPfBqY8ZaWPmJmfESjqSfu+3x7o+Pc+/l2Lnp7AxsO5RPq50HvMM2D%0AybPWKmTgKRZqLzSY+GF7JhsPaYnXakc978xQ3moA0Y8tI/qxZSzflcXa/Xn8c/k+lu1s/bKmRRWm%0ADldJraUopdBKCCH4/vvvWbduHTExMYwaNYrrr7+eF198EYBVq1YRGRnpeG3apKVVuPrqq4mPj2fw%0A4MGUl5fzww8/tOfHOGvoZ3c/nTKga5N9a+8X2GySonIT+7PLSM0s4acdmaRmlvLD9kzGxIY4iuLU%0AfkLVn2KhnDJ7hPVX9uyp2SVGPNx0+Hm6UVRx8jEVnYXaJtc7P00hs1gz+b38y36OFzb/waw5WGwS%0Ava5zT5udznzUnkRERDSYJruysr5teu3atW0skaIhYkP9MBgt9YLCbp8Yy/u/H3Fqyy2rIsjHA4Bv%0At51g/leuvcNqb0jXXimcKn6ebhiqLIT4aU+ox4sqGBMbQkZhBWVGpRTyDFVO588u2wto8R0TXlpD%0A2j//wudbjzG2dwiebvpT8hiyWG246zvvfgKolYLiLKXCZMXbo/4z0WMXDiDBXi0rNlSzHZ8oqsRm%0AkxjNVr7481iDY9aObK2uzztjyKnb+1fPnwSA0Wyl0mRlZ0YJvYJ9cNMLLFblmHDpO38AMLiHazNd%0AXlkVj327i0kvr60XjdxStJWCUgoKRaej0mzBx6P+JqQQgnP7ayalI/naJH/jB3/yRdJxLn57I3+m%0AFdW7p7v9yTOvVnR0iJ8nP949nhdmn/r+UFd/L3oEeVNptjL9TS1Ark9XP9z1OsxW2ymP39E5YTcX%0AXTY8kt5hmiL3ctcRHqD9LscKndNQVHttFZWbeG/dYSengGqqLFaX7RarxE0pBYWi81FhsuLdQJTx%0AXxMj67X9vCurXlrtVy8fyuHnZ7D8/onMSezJO1c5x6nERwa1WnlGL3cdVWabw/V1QLg/bnodZtvZ%0AvVIwWWzoBMRHBnLlqCgWXad5+5mtkoemaZ6IXyU5ZxX4xw+pADz6zU7+uXwfzy7dU2/cV389wOXv%0AbeLSdzfya2q2o91qk50+vXnn/nQKRQNUmqx4u1gpAATYTT+hfp48dVEc58d1I8nFCmFUTDB6nSDQ%0A250X/xpfr2paa+LtoafSbHUUgh8VE4yHXmC2nN0rhYLyKmwS5o6MwstdT88u2m/wxIyBDhPe5386%0Alzc9P64bAGv25wJQbrI6rh3OM3CiuJLUzBJAS1Xy2Le7HNfNNlunXymojWbFWUmFyerSfATaxu78%0Aaf04Py6c/uH+dPHxYKW9SA5oK4TE6C70DD596a293PQYzVZsNsm5/cMQQuCm02GxOSuFUqOZzOJK%0Alyk7OiPFdu+r6trXHm460v75F6DGrFTN4B4Bjj2YAkMVZvtxVnElUkr2ZZdx4ZvrGdQ9wCnfVGG5%0A5n1ms2kxKW6d3Puoc386hcIFUkoMVa73FEDbV7h7Sl/6h2ueSbFhNcFKf//LQC4bEUmv0xzAtCOj%0AmD8OF5BZXEmA3SS16UgBf6YVYatlQrr5gz+Z/sZ6rGeJWalaKQT61DfT9QjyJuUf5zvOv7p9HO56%0AHVab5FhhjRmu3GTl483pXPimFruSmllKSaWZpy6K4wq7KfEf3+/ms62ak8GuEyVt+pnaG6UUWpHn%0AnnuOQYMGER8fT0JCAlu2bHGkxx46dCjjx49n//79PPHEEzz66KOO+9LT04mNjVVps08DWSWVrN2f%0AR2G5icE9Apt1T7VJAnB4Jp1uqp9qC8pNBHg5T4BLanlEVW+E55Z1rnTbuaVG7lmyjcN5Wl6zE8WV%0AfLw53RFDEuTt4fK+YF8PrhwVxXvXjMDbQ49eJzBbbRzM0caZNkjzDnvSvs9Qm/MGdOO8gZqp6ePN%0A6fz9+91A56ufUJc2Mx8JIXoCHwHhgA1YJKV8s06fycAPwFF707dSyoVtJVNbsmnTJpYuXUpKSgqe%0Anp7k5+djMmn/YT/99FMSExNZtGgRDz/8MF988QXDhg3jhhtuYODAgdx3330888wzBAW1z4RztlBl%0AsTL2hdWAFlA2Y3BEs+4LqvUUWh2v0J7UTcb2t+9285chEU6yFZabiAjsPMXkX/l1Pz/tyOSnHZk8%0Ae8lgftyShTPHAAAgAElEQVSRydajhdw6IQZw/o3q8sLsIY5jd73AapNsPlpAsK8Hl4+IdNS8uOWc%0AGKbGdeOhL3fwxtwEokJ8CPKtP+7d5/Zp5U93ZtGWKwUL8JCUciAwBpgnhIhz0W+9lDLB/uqQCgEg%0AKyuL0NBQPD21AKPQ0FC6d3cuvzhx4kQOHTqEt7c3r732GnfddRfLly+nrKyMq6++uj3EPquoXSAl%0Asos3XXybN8HXTn4W3Mx7Wpv3rhnhOPbz1CaqebWS7p3/+u8U1AriKq+q2TztDBQYaqLK//79bkfN%0Aiv+s154nQ/ya97vodVpsx47jxYzope0LnWMvvTq5f1fGxIaw8bEpjIzWaiQEeLnzzMWDHPf/+sBE%0ALhnWeeoxu6JFKwUhhK+UsllrJyllFpBlPy4TQuwFegD1/b9akTUfLCI3/UjTHVtA116xnHvDbY32%0AmTZtGgsXLqRfv35MnTqVOXPmMGnSJKc+P/30E0OGaE8tM2bMYPHixVx33XVs2LChVeVVuCa3tGbS%0ArM6L31Jay8W0pUwfHM6tE2L4z/qjVDu/XDY8knfWaMnx8sqq+GRzjRnJUNW5Ip1X7ctt8Nqsod2b%0AnfjOTaej3GIhs9jIZHs8yguzh/D6ygMkRrtOfHjNmF6E+XuRXlBO365+LRe+g9GslYIQYpwQYg+w%0A134+VAjxbnPfRAgRjVaveYuLy2OFEDuEEMuFEINcXEcIcZsQIkkIkZSXd2YWHPHz8yM5OZlFixYR%0AFhbGnDlz+OCDDwAtv1FCQgIbN27klVdecdwzb948Ro4cSf/+/dtJ6rOLPEONIjjZyb09o1mrVwj+%0A9j2F2DA/7j2vr+N6Zi1vm5s+SKKkk+RFauhzvD5Hqzny+IwBzR7LTS9IL6ig0mwl2u5C3DPYh9fm%0AJDRYHU8IwfTB4dw+qXenTpldTXNXCq8DFwA/AkgpdwghJjbnRiGEH/ANcL+UsrTO5RSgl5TSIISY%0AAXwP9K07hpRyEbAIIDExsVG3iqae6NsSvV7P5MmTmTx5MkOGDOHDDz8EavYU6qLT6dB1cve2M4m0%0AfM18NH9aP85tRiK82vz76uGUVLbvJHvd2F646QV/HVETXHfZ8B4Om/gXSc7++Be9vYHfHzn3tMrY%0AFuzN1qaNRdeOIMTPk8JyEzYpuWBQOJcOqx9o2BhuOuFwMR3UTEeDs41mz0hSyuN1mpo0Wgoh3NEU%0AwqdSym9djFkqpTTYj38G3IUQoc2V6Uxi//79HDx40HG+fft2evVSlbLOFKosVhZvOMq43iHcPaUv%0Ag7q3bEK4cEgEc0dFtZF0zaOLrwfzzu3jVBzIVVT2NHtw1rHCCoxmKwZ7ltUzic+2HGPcC6uosmjT%0AyPbjxXz5Z90pRmNvlqYUEnoGMaJXF86P68YFg04up1TtfFedvS7CydJcpXBcCDEOkEIIDyHEfOym%0ApIYQ2jprMbBXSvlaA33C7f0QQoyyy1PQbOnPIAwGA9dffz1xcXHEx8ezZ88eFixY0N5iKezszCjB%0AUGXhchcpLDoyXi5iLapNSrGhvpz36joGP/XL6RarUaSUPPHdLjJLjPT/+wr2ZZdyyTsbeeSbnS77%0A78ooIdTPgzD/U69j0MNeO6NbgKcj4E3hTHPNR3cAb6JtFGcAvwLzmrhnPHAtsEsIUV2p5AkgCkBK%0A+R7wV+BOIYQFqATmyg5aj3LEiBH88ccf9dobS49dbWpStC1SSq5bvBWAvnVSZXd0qlcKE/qGsiez%0AlIJyE5FdvLl+bC8+3JTeztK5ZstR50Rzr/yy33FsrZOFVErJhkP5jIkNaRV7/tWjozBUmblubPRZ%0AsT9wMjRLKUgp84EW+UxKKTcAjX7rUsq3gbdbMq5C0VJiHv/ZcTyoe+dK/+Cu17Fm/mS6B3khpVZm%0ANMjH47Sm4GgpR/I0B8Z3rx7OXZ+m8NveGs+i0kqzk6vwL6k55JZVMalfWKu8d89gH569ZEjTHc9i%0AmqUUhBAfAvdJKYvt512AV6WUN7WlcArFqVI7BcSzlwzulE+HMaE1tvHqKO0zOXCtwqTtcYyOCa53%0Ardxk4eYP/2Rs7xBKKs38sC2Tvl39uDihc8cGnEk013wUX60QAKSURUKIYW0kk0LRahytlZJgYt/W%0AedrsCNTejI44hUpjbUF1YJ0rt+DsEiMpx4pJOVaT8mVmdBenz6NoW5qrFHRCiC5SyiIAIURwC+5V%0AKNqN5btqire3ZWrrM43aKf/PtOR45SYLXu463PQ69j0zneT0IvINVdz3+XaOF9WvqezvpTaETyfN%0AndhfBf4QQnxtP78ceK5tRFIoWo+Ve3II9Hbnz79NbW9RTiu6WmYy2xnmu2GosuDnqU09Xu56xvcJ%0AZdVeLTX58ULndNdDIwO55ZyY0y7j2UxzN5o/EkIkAVPQNo9nSynbNF2FQtEalBotjOsdctaZH0bF%0ABDMyugsCwcFcrWLcsYIKbv0oibeuHOZIC94elFdZ8KlTH9vdvrR5beUBAK4cFUVkF2/mdfLkc2ci%0Ajf6lCCEC7P8GA9nAZ8CnQLa9TWFHCMG1117rOLdYLISFhTFz5kxH2/Lly0lMTCQuLo5hw4Yxf/58%0AABYsWECPHj1ISEigb9++zJ49mz17lM5tDcqrLO2Wr6g98fFw46s7xhHXPcBhPlq4NJX9OWWsP9h+%0AqWKKyk2UVprx9XRWCgXlVU7nC2bFKYXQTjT1+PSZ/d9kIKnWq/pcYcfX15fdu3dTWaktf1euXEmP%0AHjUeE7t37+buu+/mk08+Yc+ePSQlJREbG+u4/sADD7B9+3YOHjzInDlzmDJlCmdqnqeORHmVpd4E%0AdDahE4LqLYWj+eWOtvagpMLMsGdWsmZ/HkF1FHViL+dnzOYmuFO0Po0qBSnlTHvE8SQpZWytV4yU%0AMraxe89GLrzwQpYtWwbAkiVLuPLKKx3XXnrpJf72t78xYICWvEuv13PXXXe5HGfOnDlMmzaNzz77%0AzOV1RfOoslgpN1nrFaU5m3DTC0fJzuoVw4ZD+Q32b2xTurpi3cnyy55sx3Hvrs4pJnoG+zCil5al%0A9PaJamppT5p8hJJSSiHEMqBDRHwU/3QYU2brVkby6O5L0EW9m+w3d+5cFi5cyMyZM9m5cyc33XQT%0A69drJf52797NQw891Oz3HD58OPv27TtpmRWQWaxlRY3scub67Lc1OiGoLuNcndBv9b5ccsuMdPWv%0AcVWVUnL3Z9vYfKSANQ9PdqlIX1i+j0W/H+H3h889KU+uLUdqIpmDXRQr6hZgr0Xid+rpLBQnT3N3%0A31KEECPbVJJOQHx8PGlpaSxZsoQZM2ac0lgdNNvHGcVxex3es1kp6HVgstrILTNSVGF2TLh3fJzs%0A1C+jqJJlu7IoKDexu4EaxIt+1+qUXLN4y0n9//wmJcNxPNlFllpvd7tHUgO1sxWnh+YaW0cD1wgh%0A0oByNA8kKaWMbyvBTpbmPNG3JbNmzWL+/PmsXbuWgoKa3H6DBg0iOTmZoUOHNmucbdu2uUy3rWg+%0A36Rk4OWuo1+3zpXvqCXo7fsHo55bBcC1Y3qxIjXbsYqq5oI3fncc165yVo3RXJMU+VhhBUUVZjKL%0AK5n5rw38ZUgEb181rNFo8XR7EOHomGD+78aR9byPAKYN6sY3KRkkRJ69ZWnLyw+Tsu0qhgx+h6Cg%0A9vn7b+5K4QIgFs0l9SJgpv1fRR1uuukmnnzySUeFtWoefvhhnn/+eQ4c0FzubDYb7733nssxvvnm%0AG3799VenPQlFy1h/MI8ftmcyfVB4s8tudkZ0dYoCjesTQlSwN9mlRia8tBqbTWKzSSpMNZN+db2B%0A2uyyrx7G9wkBtII+D36p5blctiuLjKLKevfUZm+W5hZ75+TeLhUCwAWDwtm5YBpDIjtvnQMpJRUV%0AaQ2utPLzf8Nkymfvvr+x/8DTlJTuoKhoC1KevvKqTbmkegkh7gceBqYDJ6SU6dWv0yJhByMyMpL7%0A7ruvXnt8fDxvvPEGV155JQMHDmTw4MEcPnzYcf311193uKR+8sknrF69mrCwsyctQ2vzVZJmqrhs%0AROdKld1S6sZnhAd4OfYLjhdWsutECWn2p/hnLhmMEDjVeq4mOb0IgPMHarUaZv5rAwdyDI7r1aYl%0AV0gpWfBjKv6ebozr3Xi5lM7uFFBYuJ5Nm89j4x/nYLXWRG/bbCYOHXqRQ4dfAqCi4hAZGR+RlDSb%0AlG1XceDgM6dNxqbMRx8CZmA9cCEQB9Sf8RQYDIZ6bXVTY8+cOdMpbqGaBQsWqNoLrcjmIwX8uCOT%0Aa8ZEMeEsynfkCq86rp2+nm4smDWIr5I1pbkvu5Qu9k3fIT0CCfH1JKukfv3qfy7XnB761Ql6mxbX%0AjV/35PDx5nT+Eh/BmNiQevf+mVZEdqkRHw/9WRFEKKUVIVzvixiNJwCoqsqmqHgroSGTMRj2s2Vr%0AzR6kXu+L1ersLGMwHGj0Pa1WI8kpVxATfS9hYacWvd/ULxQnpbxGSvk+Wu2DCaf0bgrFaeDuz7YB%0AcPmInu0sSftT7WI6MCKALj7uBHi54evpxo6npgFwIMfAbfZN5xBfDwb3CGD78WKO5pfz2ZZj9car%0AHQi4a8E03r92BLfZXUjnLtpMTqmzQrHZJH+maV5HC2a5LMHeaZBSsmHDOFav6UdJ6Q6ys3+kuMR5%0AQ99iKXMcG42ZVFSkkZwyFwAfnz6MHPkDY8esrDe2ydR47bHikiTKylLZuev2U/4cTa0UHEVppZSW%0AlqQdFkL0BD4CwgEbsEhK+WadPgKteM8MoAK4QUqZ0uw3UShcMGVAGF8mZTC059m7YVnNNWN6odcJ%0Ae33nmmfAQG93/L3cWLzhaE2bjzuJvbqwdn8e576yFoCR0V3o280fD72OG8ZHO5X/rE5U98SMgQ7z%0A0cKle3jnquEAlBnNTH1tHTmlmjlqYHjnqmVRm7KyVLb+OctxnpQ023EcGXkd3SMux2TKt5uHBCDI%0AyPiI/fv/AUBQ0GhGDK+JS+rb9+8EBg5HSgtpae9gMNQUInLF9u3XO44rKtLw8Yl2nEubjdL8XBd3%0AuaYppTBUCFFqPxaAt/282vuosV/ZAjwkpUwRQvgDyUKIlXVyJl0I9LW/RgP/tv+rUJw0VltN2cWz%0AHW8PPTc1kFCuzOgciObv6caIOpHFn245xvwL+mOy2gjycSeyiw+Jvbow/4L+Tv1+uX8iF7zxu8MN%0AGOCpH1MdCgHAy73zmo7273+qwWsZGR+RkfGR4zwwcDilpbspL6+p6d6n93yne6J63ug49vbuRUnJ%0AtgbHLyj43en80IF36ep3C+F9+lGQcYylb75E/rG05n6UJiOa9VLKAPvLX0rpVuu4UbUvpcyqfuqX%0AUpah1XSuWynjYuAjqbEZCBJCRDRbeoWiDr+kZvNLaja6zjv/tBo9g2sU53OXagWIRtUpfPPBH2ls%0AsOdK6tvVHw83HV/fOa7e3kH/cH9mD+9BflkVZquNx7/dxbcpJ5z6uOs774/i5a05NJw7eR8DB76I%0An98AYmLuIyxsmlM/d/cuDBn8NlLWeHiNGb2SwMDhDY6t13lhsZRSUuLaiGIwaPs91kotIjzlhw18%0A+rcHObj1D75+/kkMhS0re39afiUhRDQwDNhS51IP4Hit8wzqKw6EELcJIZKEEEkqH5CiIfINVdz+%0AcTKGKku9FMyK+lTnG3rvmhFcPboXAHqd4IvbxjhcTwFHwZuBEY3He4QHeJFbVkVSWhFLtmr7Eb3D%0AfLl3ipbYzt+rc+agMpuLKSvbTVDQKHQ6d7pH/JXRo5YRG3Mv8UP+zaSJ23FzCyK6151MnJCEp2c3%0Aevd+BIAhg9/F17fxtB5ubpqLblLy5fVcU21WKznpqUgJuz/VAgL9IyvompDPj68+j6Egn9GXXM7A%0ACec2+/O0uVIQQvgB3wD3SylL6152cUs9B14p5SIpZaKUMlG5aXZOVu3NIfqxZTzwxfYW31tlsRL3%0A5AoSn/2tDSTrvDx98SAevqA/Uwc6RxePjg3h01vGODaQdxwvxs/TrUmTXGyYHxabZGOt3EoLZg3i%0A/qn9SPr7VEI6UPoKi6WMrKxvG+1jtRrJzPyatPR/U1GRTo/uruOK3Nz8mTQxmd61TETRvW7nvCmH%0A6dr1giZliYq6yeHNlH7sv472vOOpLP1iOGWWpZgNbvj4h6ATHgTFlNF9dB46d02BBIR1ZcbdzU+x%0A06ZKQQjhjqYQPpVSuvqGM4DaLiKRQGZbytRW+Pn5OY5//vln+vbty7Fj2tPSokWLGDBgAAMGDGDU%0AqFFs2LChvcQ8Y9l0WFvifrftRBM963Mwx+AUfAUwfVB4q8jVmQnwcmfeuX2cNqBrc04fLaYgraCc%0AbgGeTda3Hhalbez/Zi+Ys+HRc5nQNwydTnSIfEZWq+Y5ZazKZt3vCezZ+zDJKVeRm7vCqd/x4x+Q%0AceIzdu68nb37HuXYsf8CNsLDZ7kYtfmU5Gazd8Naflv8b3KOHGLFu2+w7K2XqaqoIjbmAQBstiq7%0ArBa2pV6Cb7jmCt8n7jbueP9j9G41qznPIM1EFRBaP6VIY7TZes7uWbQY2CulfK2Bbj8CdwshPkfb%0AYC6RUmY10LdDsGrVKu655x5+/fVXoqKiWLp0Ke+//z4bNmwgNDSUlJQULrnkErZu3Up4+Nk5cUkp%0Aue5/W0nsFcx9U/sCUGXRsrYNOIniL9XRtisfmEifrn5NTl6K5uHrqT2d5pRW0S2y6TrPMSG++Hu5%0AsS+7jCAf9w612W+1VrB2nZaFwMenpo5DcfEWiou3cN6Uw9hsFvbufYTsnB/q3e/p0a3BsasqynH3%0A9ELodNisVtJ2JNNryDDcPLT4EKvFzHcvLiR9Z81m8o5flzmO921cxy3vvg28grvdlHRgyxr0Htrf%0ATHCXSfTp8yAAer0XZrvPqFdQFZV53viHtsy60pZGvvHAtcAuIUS1TeAJIApASvke8DOaO+ohNJfU%0AG12M02FYv349t956Kz///DO9e2s5mF588UVefvllQkO1p67hw4dz/fXX88477/DMM6cvSvFM4nhh%0AJesP5rP+YL5DKZQZzfZ/LY5yjdklRnw99Y3W6D2cZ+DN3w7SO8yX3mFKIbQmtdNR9AxuOiuqTicI%0AD/CizGigbwdTzhUV6bWOD9W7vvGPyQR3GetSIQCMHPVjvTaTsRKjwcAHD92F2Vh/j+vG198juHsk%0AO1f9QvrObfQYEMfQqReSdzydP3/4moCwrpTmaa6ki++ex9BbwVCcyc6iB8kz1sjh7dPD8V17uIc4%0AAuR6j4si+bABn4CWpQ1pM6UgpdyA6z2D2n0kMK8133f58uVkZ2c33bEFhIeHc+GFFzbap6qqiosv%0Avpi1a9c6aiYApKamMmLECKe+iYmJfPjhh60q45mA2WrjX6sPcfM5MY1WO9uXXbO1tOFgPuf0DSW3%0ATFsWnyiuZPBTvziu9+vmx68PTHI5zroDeVz/v60AvHr50Hp5fhSnhm8tpXDDuOhm3XPbxFge/npn%0AhyqSI6Vk+w7n59GQkEkUFKxznBuNx8nMOu7UZ3jM16Qc/SvhIZfi6RGKzWQlc/l28t2yKSnKIemn%0Axvck9q5fQ+8Ro1n9v/eIGhzPX//+HEIIBgITr7oBgMPJW/n+pYVIm8BSqSd93wbcQ5xT6mtWeo3B%0Ag99i/4Gnqag4jFcXHQ8uqa+smqJzugO0A+7u7owbN47Fixfz5ptvNtpXStmhnqKay/fbTvDWqoMY%0AjBaevCiuwX77smuiOp/7eS9L7zmHPVl1fRA0aufXqcsnm2ue7i5O6H4SEisaw7tWCuvmmvWq9xXm%0AjOw40eRVphxMJs2rcciQd8nO+o5+/Z5k4x/1EzhERFxOVtZX9Ox2K+XvG+jj9i46ixeZy7ZgK9Vs%0A+BWGTMqqsrgi+hGqbBVYpnji36MrHgG+5KYfZtCk83h1zkw2f/sFm7/9AoAL7rzf5ZzQe8Qornr2%0AVT77+0NUlbnj5VX/7ySq5w2OY2/vniQM/S/btt+Axew6BXpTdDql0NQTfVuh0+n48ssvmTp1Ks8/%0A/zxPPPEEAHFxcSQnJzNlyhRH35SUFOLiGp40Oyp/2DeL/7fxKAMi/Lki0fXEsD+7jIhAL0bHBLN8%0AdzYF5VUUV5jxdtdTaXbeMK7rxlhYbiI1s4T+3fzZeCifSxK688bcYW3zgc5yqr97Tzddoya82vTp%0A6k/q0xd0qBKohjItnnbw4LfpGnYBXcM0j6DEEV/j69uP3an3OFYNQf6JZGV9RWnyAXwYj96imdWq%0AFQJAlN8Aovw0a4GX3hfWgaSQKgrpc6dWlmbA+Ens26iNOePehxvdDI7o258Hl/zIt/83DC//Cqwm%0AnWM/4bwph13e46b3w2jUfHbKyvaQX7Cm2d9Hx/nlOgA+Pj4sXbqUCRMm0K1bN26++WYeeeQRHn30%0AUVasWEFISAjbt2/ngw8+YMuWuiEbHZ/V+2pC6R/5eqeTUvg2JYPwAC/G9QllX3Ypg3sEMql/GN9v%0AzyTFnoHzwsHhfLvtBE/MGEBXfy++23aCfdmlZJcYCQ/0Ir2gnEkvr3V6z4n9lItyWyDNNiq+PcQX%0A58cREKfFLNgqzOh8mlYOHUUhGI2ZlJcfYsfOWwEICXZeGQQGDqM0L5duoXMoKFhHl7QLsKzqQmC/%0AyYQcnYn0FaR4/U5PU29KTmTh7uPDwHnTqXxfW8F2f3ocVYeLKfioJolD/n930X3hOGbcM5+Ivv0x%0AFBYwcLxr82hthE6Hf1AMeu9djrbganlNFVCeC12iMRgMuLm54eYegMmUT0VFOskpV2K1NrzirkvH%0A+PU6EMHBwaxYsYKJEycSGhrKxRdfzIkTJxg3bhxCCPz9/fnkk0+IiOhcgdsZRRWUVJoJD/Aiu05S%0AtJxSIw9+uYMALzeW3TuBI/nlzBgSQWyo5sa7/bi2zL0ooTs3T4ghLiIAIQRJ6YWsO5DHmBdWcfSF%0AGby3rn565sguLS8LqWga04kyKrbl0gPoFt+Nwi/3U5GSi/egEPzPi8JSYMSjpz9uQQ27mppzKyjf%0Amk3gBdGIMyzFRVVVrpN5KDh4Agc2/Unx7uPEnjOGgsLj9B01lv974A56Bg5gUK+H8SkciEBH+N4b%0AWJGxmDJLETZp5RB/ENgtnJteeh+dTo/xZn/0AR7oPPV4x4UQ+c8JWMvN5P9vN+YTBiqSc/BNDGf4%0AhS1zYe0aNZSCsl1IG0yZshedzl4nZN0/YeObmIfO573dHhislVw2yQ2LLGHT5imND+oCpRRaidqp%0As3v27MnRozWJxu68807uvPPO9hDrtLHDPrG/fdUwFv1+hK1phfxvw1Fe+mUf90zRPIxKjRYmvKQt%0AY/uH+xPqr00ou05oEbORQd70rVUlrW/XmuO8siqO5BlI6BnExQndefon7emrs0bJtidVR0rIW7TT%0AcZ77r+1IexxIZWoBlak1aROCZvfBb5TzA4602ihbf4LKXfmYTxgwbDhB9wVj0bXRb9XcPbr8/DX4%0A+fXHy6s7xqoaz3cfn96kr4zlcNKrzIl5FEt6DqvT/836Rf9jbMgsuvv0hkJYnrWYOP+xHCxNpsSs%0ABei5e3phrjLyl3sfRqfT9mC8+nap9956X3e6zO5L7r+2UZGSi29i893RK/cWUGgp5Y+kI/TvD0JH%0AjULY9inWDf9HmvlvfLyjAtC8nNL3lOI9UOvSzRJJ/wGfoYWBNY36i1K0CoUVmk01KtiHHl28sRyW%0ALFyqTdwv/1I/w+Og7oGE+XkiBGw8pE0yPerUUp4zsidP/ZgKwMeb09lytJCZ8REMjNDSboX5e9I7%0AzA/FqSFtEnNWOe7dfbHkVzoUgveQUCr3FjoUgnuEL+Ys5zz/xd8ewiPSn4IP92AtqcIjyh/TsbJ6%0A71G+NRuPXgGUb87Cb1x3PHq63rgu/HI/ntGB6EO88OrtOsutzWRFGq3YqiwY/sikfFMWobcOceqf%0AsS+VdR8sJnLQYIRex641Kxhw5Z+Anh495pKT8xMARdsmsH1rPrAVHTUb65f2uo/cymN09Y4CILsy%0AjVJjPiG3D6S7TyI9BsRhtVjw9mt+XI1HDz98x0ZQvimL0tXH8BnRDbfAxoP6qtJLKfhwD3v0GZjC%0A6sd9VC39HyWmv7Fb7w0cxV+asOFPOkVU+0B67JhJzuqGiyDVRSkFRatwJM+Ap5uOLr4edAvwwlBl%0AabDvEzMGEBPqC0CvYB/SCrTMmnXLNHq563nvmuHc8UkK/1qt+Y6vO5DHW3OH8fylQzg/rttZUbSl%0ALTHnVpDzWrLLayFXDyT33e2YjpXR5Yp+eET6k/NaMj4juhFwfhTZ//wTgNy3aoKuqhWCPsSLLrN6%0A49HTn+w3Uij5uWblbCkyEnZ7vNPTvbXcTN6/d2DJr6QiRdubivj7aPR+zqVUK1MLKPh4D3XJ/88u%0AhJcb4Q8nkv7zVio35zLJ/VJIhaT8X3DTVWdvtXLixKcAlJ/oRl6KiREh0wjp3hPvPiFQK8tKV+8o%0AfEZ0JfPoAXbtWkdAWDcGjJvYzG/WNe4R2v/70l/TsVVZCbowBmmTmI6XYTpWis7PA99hXZFSUvxZ%0AEuW7NFNspq4Qk6nGVJqbm0tAVhn55Qu0zxJykKDiUu4Xi1mmv54jthoFd8Bqxl3v7E7bGEopKFqF%0APw4VMComGHe9jv7d6j89RQR6MSuhO7ecE0uYf83T0XOXDuHq/za86T59sLNp4rlLh6DTCa4aHeWy%0Af+na4xj3FxJ28xCEUhhNUrYuw2V7yLWa7SH0xsEY9xfiHR+G0Am6PznGsdkcdGkfir+rH+iFThD+%0AwAjH9+8ZE0jlDs3lUx/kiSmtlIo/c/AdpZlQpNlGwUd7sOQ7B3iVrc0gaGZNsjhLcZVLhXDUZx8x%0AFQOQRgtZz2zGAygZuI6DvVbTdc9VJHIB5SE9yCDV6b6BGbcyvKc9etmAQyH4T+lJ2WptEg2YEoWX%0AezgZnxxm3BVXN/AtNh+f+DCwSEpWpmNYl0Hlrnyshc57cKW/pGEtrkk5nitKSNPnMcQwEKNxNceO%0ADRkccBgAACAASURBVKEgZw3jdmhu2JZL9BxYcYzY6IEQ9zLTB1/H+/95wHH/bvIxutevu90QSil0%0AUkoqzOQZqujTte3NK7llRvbnlHHpcC3BbXcX6Q3uPa8vV46qP5GP7xPKf69LRK9v2Cb88l/jefhr%0AzaQxa2hNPIK1zETuO9uxFlfhM6IbNoMJ437Nk6lsXQbeg0LIeSOFkBsGYS2uomztcYS7DmtJFf6T%0AehJwXo08lkIjOi99s7xrOgtSSiz5lXhEBxB28xBMWQakyYZXnxozjM7bDZ+EGnfJ2t9PbROQ/7k9%0AcQ/3pXDJPoLn9HdSyN6DQ6nckUfoLYPxjA0i/7+7KPrhEDajBdPxMsxZ5VjyK/GfFEnA1ChslRaK%0Alx7BsOEEXgOCKf7xMJbcmjoNYXcNJe3wdlYuepsqm9ae43eIMWFaqVurWzmF0T+DzkrR0J8JyBqL%0A2du5yEzUlr/jXaIpBL9zemDOraDqQBHBVw3Ae1AoAedFIew5odzwZvpd95/Ud2y1WjGZTHh7e1Ne%0AXk5eXh5hQ8PoGhtPzhspDoXg1tUb9+5+GFMLahSCOMQq990c1Wnfcx9zT77bqhXv6VpiQCLZGfw7%0A2+x5IMeMnwT9+qEH3I01WW4tFk8CdPVLrDaEUgqdkFKjmYkvr6Gk0kzaP//Cmv255JVVNRg3cCoc%0AL6zgxRVahOXQSG0y6R5UkydHJ2FYlR7vRqKNp8Y1nDcG4PLEnnyyOb1eqoWs52pWGBXJOU7XSlem%0AU7pScw0s+MD5CRHAsCkT3zER6H3dsZmsZL+kmUKEp57uT41FdLLoaOPBIty7+6H31SZ10wkDue9s%0AA5v2ZCzcdXhGtawymkd3P8IfGYmlyIhndCBCL/AZWt9F2GdIKF61NpoDL+pN7pvOJiV9kCcBF0Qj%0AdAK9u56AKVFU7swn/7+7nMbaV7yFLx5+0XHuFxzC1c+/zpHkrfzx00+M8ZnOoXPvBiEJD7+U7Ozv%0AyL/if3hZorTVAIBNj3dJH6oCTMTcP9Gh6GwmKzpHwN6p//4Gg4EPP/yQgoICbDabo71bt27ceeed%0AdJufiK3UhEeUv0OJ2sqLSXpuNRvdDlGiqwA0hTCaFHoKmGscz+deGzGVWfnNYyXpFXq8vb254447%0AHKl0ANzLI6goD8THt4QeXcIZ2bv5v61SCp2Q+AW/Oo5LKs3c+H/ahOfv6cbUuG6tWuzksW93OjaK%0AI+0bxbUDncaY3RlvdMO4q5iPvz+O1SK59tmx6Fto2vl+3niEEEiLjYLP9mHcU79wiP95UQRMjvx/%0A9s47vKoq6/+fc3tLbnqH9AABQm8hVEGaFVEQR0FFwa7o2MaCOsM4jjN2scyM2MWxYENFegk1QIBQ%0AEkhPSC+313N+f5zkhktCcV59y/zm+zx5ntxz9t5nn7L32nut71qL2qd3InnFbucTl+fhrXfQ9mUJ%0Ankorp57ZiTrJhLe6izkmuf00v3+EkAlJtH1XhipMS8T8vv+nPdDdpW00/f0wAOpEE2Gz0mj++Jic%0AJBfQD/x5vh6HDx8mIiKChIQEVBE6VBHnD5Z3OvNIE28kfHYmtt2n8DW70GWEYZ6eEiSI1XFGIub3%0ApeUjecFRZT9Ou6eJorauCMOXPfA7MkeMASBnynRypkynvmY7HJfQ61PI7vcnbLZjtJxWBwBBxOpt%0AwXxpVtDOR6H55UJzbN26lfXr1yMIAunp6Zw40aVms1hkr2R1lB6i9PgdbdR8/SL7LWEcKm/Gd0Y/%0ATIKTGdJmPKpKHJ6LCBF1WBW11HawnZYsWYLZHBzfKKVPGtsKp6HTW5k/cwLalAtfEP5HKPxCUCqV%0ADBw4EK/Xi0qlYsGCBdx7770oOlKAbdu2jaVLlwY+iKVLl3LrrbfS1tZGeno6TU1NCILAjh07yM3N%0ApaqqiqSkJNrb20lNTaWpqSnQ1rlQ2ewI+v3y+q6Uf7d9uI95I3qRmxHF3vIW7pyUQUyoPKDXHann%0A4S8OMmNAPHdOzkAQICbk/IO9ySrrKtVKocegaePMJkSHC5MPKprkLeyaFYe49K5B5237dHROys4j%0AzUECIXxuH/T9I5GcPpQdTI643w7Hsb8Rb50d8yVpiA4vkkdEUAho4o2o440Bg2hAIAig6R2Kp8KC%0A62gLrqNysnlvlRVvrR1N4n8vy0nySyDwX96x+NpcNL7Vtdr21tgC7KKoG/uj6R2KQt/zNOD1ennl%0AlVcwGAxccsklOBwODh8+zMGDcv0FCxagVCrp3btn+865YBwZF7ApnI7indsIjYohLiMLQ040gkrB%0A7h1fsnftagAW/nUFTZUVKBSKgEA4HUqt/D32z34eQVCSkfFwIH9xWtpSIsJzaa4txXmZiYSB/X52%0Av8+EKIo9jsvdu+WYXNdffz1paWm0t7ej0+nYsGEDu3btoqWlhYgIOcnRN28v50CrAWgjAgtxNKLN%0AuZLouERGjRqFUqmEmmvQvD2ZiD4FWCtcdPK7brrppm4CAUA9PBTfCS02q5ZL828m/tiF+0X9Ryj8%0AQtDr9Rw4IFuqGhoamD9/Pu3t7Tz11FPU1dUxf/58Vq9ezdChQ2lqamLatGkkJiYya9Ys4uLiOHr0%0AKNnZ2eTn5zNkyBDy8/O55ppr2LlzJ6NGjTqrQLC4vNzy3l7eul4Ourdis7wiWXHdUG77cF9QYnaQ%0AY92vPyarkwqr2vjqzjxAjkHUZPPw/s4K3u+IKfT5bWMYlhzBztJmFr9fQP7Dk4O8VUvqrbItYUgi%0AD04Pztn73d15aFUKtr9wEBtQUdCVMa+yqJnWOjvhccaf9Yydx1po+egYCoOK0GkpSC4fhkGyAZTT%0AVlfKUC0hE7o42Z0qk06Yp6WgjjehitDR9I/DKELUxD86CkEQcFdYaFxRGFS+7euTxNz284QYwP6G%0A/WRHZqNVnpt26ChswLKhCm1KKOFXZiKJEg2v7EcVayDy2r7nrHsuiE4fjW/IE3jE3D6oYgzY8mtx%0AFNSj6xuBNi3snE5lu3fvxmKxYLFY+Nvf/tbt/LvvvotareZ3v/vdBfWntvgYZQcKGHzxTIxh3bn8%0AHqeDb154FoCZdz1Ar+yB1LQfZe/a1ag0Wu55/3MAIhPPvur1emWfF7U6jDVr1hAe3nWdmOhpGI0Z%0AmM1D4GfKA0mSqK6uZv369ZSXlwedM5lMDBo0iMrKSjweD/X1sipz7NixpKXJhnKz2QyNxYTvexkY%0AxVtvvM79v30IV1t9h0CA8aHVTDIUIwxfCMOvDu5A4jAITcIQXkx6hYOTpACcNfx+gaOAen0dka4o%0APEoPFZaKHsv1hP8IhV8BMTExvPXWW4wYMYJly5bx2muvsXDhQoYOlfOwRkVF8dxzz7Fs2TJmzZrF%0A2LFjyc/PDwiF++67LyAU8vPzyc3N7fE6Xr+IxenjpyP1vL21lOVr5K32gMRQpp2WZGZcZhQX94/j%0A8dWHUSkUAY/jo3VWTrU7iQ3RUd3qIMKoocXexVL4rKCagYlh3PPJftqdXl7fdILfTuuapP62tQyd%0AWsHjl2QTYQymDvZPMCOJEj9Ze2Y9fLRsF3MeHk5sytl1ne3VVnRKBdoOGl/balngGYbFYhr1r3uE%0AKwxqTKPl+tFLclCG6wI7EW1yKKZxidi21mAcEYckSTj2NyCJUmDV7hW9qBVnN0hLksT23Ru4/eh9%0ALB2+lIUDFp61rOj20fKx7Mfhq3eg6xeJ61gL3jo73jo70tw+P3u3IEkS7d+UYsuXY9+YxidhGCIb%0Ai8NnZxJ2efoFqUpO14OfjhEjRlBXV0dVVRVer5fCwkJSU1MJDQ1+lz6fjxOF+9nxxSqaTxxH6Eiq%0AuPPzj+mVPZA5j/0ehVLuh7W5ibduXxiou+aV5wP/C0qRQVem0Ny8mcjInkNCiKJI0ZEnaWj4CBCo%0AqLAEVuv33fc1p+o+wWBIPe89nw0nTpzgww8/7PGczWZj+/btQcdUKhVDhpwRk6vwI4Z7d1GPgf2e%0AgRQdPoxwSqbzXj91MOljl527E4YIThatYrogoFGYcd2aj0YTPO52ntqJy+fi85LPSeyfiFvpgQZ4%0AdNSjzGf+Bd3rv51QKC5+Bqvt6C/aZoipH1lZj/+sOmlpaYiiSENDA0VFRSxYsCDo/PDhwykqkg2g%0Aubm5bNmyhUWLFlFaWsrVV1/Nm2++CUB+fj6PPPJIj9dosHTR1joFAsCjM/uhUAgIAkgS3DIujfFZ%0A0ZxssLEyvxyAqdmxbCtp4tb3Cnjl2iF4/RJLp2ZxXQfV87JXt/Px7iq+2FcTSIDz5b4a7puSFcjU%0Ata+ylXGZ0d0EAsCRbbVs/CA4xK/WoGLGkoGs/qs8ED57di93vNHdDd/X5sZebcX6wVGsgKQQSPr9%0AWPwWD8bR8Zin//zB7fP6KStswtrsYvDU3oEw29qU7lvvsFlpmHITUIZosO+pw7G3HtHmRRmqwev3%0AMuHTCUxMmsjyccu733fhfkI/tpGChokJw/lLwV/48NiH/DTnp25l7bvraP1CVu91On2daRSXPH6E%0A83gC+60emlYWYZ6ZijJUQ/1fuvwO9P0jCZvZ9bwEpYCgPL9AKCgoYP369QA88cQTCIKAz+dDrVZj%0Ab2ul8sghKhMT2LFzF19++SUgr1r79evHhAkTsNlsPP98x8SuNkG/Yegri0lISqLh+BGqjhxizzdf%0AYDCb6T/hIrZ8+A4AF918O0l9s3n3wbtAkgjtbSVtRjV+jnOgcHUgAJwkSTQ3N7Nv3z727NmD1+tl%0A3PiPAFAokvjhhw2Be3nhhX9y55334PH4UKlkVe/PRWcWxUWLFtHe3o7T6USSJCRJoqysjLCwMNLS%0A0sjIyMBms+H3+wkLO8P5rrUCVUQKUwZfxP4NDaz+Ss6JoMRPwqCLztsHz7ilXLH3CQD+Mf6vjIgN%0AJmhUWCq4Ze0tgd+/G/U7Lk65GIfXgUFt+P9XKPxvgpwu4uxu+J3Hxo4dy7PPPktZWRkpKSnodDok%0AScJms1FQUMDIkSO71fX5RZrtbnRqBdP7x/FDkZxDIjZUS266zEL45JbRfLy7MpBWsXNyB3jqsv68%0Aufkk7+6oYOLzmwA5kUpnn4b0DuNQTXugzuyhiXyxr4atJU2MTI2gvNlOSYMcdqInHNzY3Vlm2i0D%0ASMwKZ9otA/jx7cM91vPU2Gh4ZX/QMUGUqHl8O4gS2gyZ5XIhOLmvgaS+4WgNag5vrmH7Z/JOI6qX%0Aid7ZkeesqwqX7SnKDiPqqeW7MI1NwOqygkPkm9JveDjntyirfOiywlFqVDQ4Gtj1wzqmMhqAVHci%0AG9lDnb2Onad2MjpePl5pqeTtb19h8UE59s1Rp5/igy3kGpVEqxV4RAnFsFhU+xuQ3H7QqZAkiW01%0A22hwNHBZ+mWolfJOpf2nCqzr5Qmr6e1DqCK7+h21IBtl2PntQp2or69nxYoV3Y53qi7VajUel5M3%0AFl8PgDc0AhK7/Ajq6uqoq6tj48aeI3I6e2dxEogdPwP71h/Y9rGcU2TtGy8DMPKKq4kZYEcTYuP+%0AT77hVMlxDhy5PKiNkycL+OSTH/B6vcjp3Lt/CwcLM2lvb2fhwoWsWbOGhoYGXn31VQAGDBjAnDlz%0ALviZdMLhcGA0GklKSiIpKThcxJnjMyTkLF7OrnbQh2HMW4xpw8PYkHfA4yOazusZ7fV7ufbkB4Hf%0AN21ZytBjQ/GJPqINMlFgfeX6oDpTk6cCYFD/vPhgv2Y6zn8AlwANkiQN6OH8ROAroFPp/YUkSU//%0AV6/7c1f0vxZKS0tRKpXExMTQv39/9u7dy2WXdQXAKigoCITPzszMpLW1lW+++YYxY2Tj2bBhw3jn%0AnXdITU0Nyv/ciU41j0mrIkQnD4xxmVGs+E1XQp9RaZGMSuua/H443BXvJSFMzwPT+vDuji5dY+/T%0ADMXXjuzNe6edu2lsKl/sq+HGlXswapTYO0IfdPomnAltB6sjJFJH/3EJmMJ19OonG9YyhsVQfTyR%0AkwXB3HFfk7ObQAjALwvYla8eYtCUXoydk9lzOUAUJda+fZiT+2U7xlUPDuP4rq7ESz8nGY8uPQxd%0An3Bcx1uxba9FAFYqnuHazIf44oOVTKkaztfhm/g08kfS3Ek83SrnjHJGiczxzGCQYRi1JaW89flL%0AuC93MzxqGIrlFSxG/hZ22Hw0+OR722X3MyhOzcE6F7HbahluVOFtcqI0a3mj8E3e2P8GosLP/s9P%0AESXFUx23hXuLOyY4pQB+CV+zrBqMu39YgGd/IbDZbD0KBIA2Vxsv7nsRb7uNiJVduz/B26Ua1DTW%0A4onu8iFRCKCtLCF5VB6RqRkMGjSI119/HYD6xkZSJs6geeOaQPle/XMYO/d6Nm6S32ufPs8gGAQ0%0AIXJGvtCQHCzWg3z11d/xemMwh52if/+dqNW3MXDAbOrqVlLfAHa7mdbWBK6//npSUlJYtGgRy5d3%0A7egOHz7M7NmzUSgU+Hw+XC5Xj+NLFEU+//xzIiMjkSSJgoKCIPvEBUGS4NBnkDkVNEZoPA5RmaBQ%0AMndwKBsPlDKMQ/S/8VsAfij7gYL6Ah4Z9QgKoevd1dhquPbba2l1t5Kmi2Z8aAYrG3awr2Fft0s+%0ANuoxJvSaQIwh5l9mzP2aO4WVwKvAe+cos1WSpEt+xT78j6CxsZElS5Zw5513IggCd9xxB6NGjWL2%0A7NkMHjyY5uZmHnroIZ544olAnTFjxvDSSy+xcuXKwO/HHnuMmTNnBrXdavdgc/todXgwaFR41UqM%0AWvnlL8xNwXSOsMXv3zyKS17Zxob7Zb1siE7NyhtHsPCdPQgCpER2CYV+8aGUPzuLBosLOphIqVFG%0AyprsAYEABHYlZ0IfIquUrnpwGEazltbVJ2j59DjhV2chCAJ6kxqXw4voF1EoFUg+EXeZHFTPIUrU%0AekTCpiYT1juEXW8eYkhvE3srbEjAgXVVjL48HeVZjKRVR1oCAgHg8+dkdUrmiFhK9tRTdbQVlUZJ%0AXNr50xQKKgWR12dT85isM67PdhJ7RM9Xx1/C38HpvKx1Ipe1TgzU0aabMSWYOLGtiC1FMvngtppr%0A+WD1e6TXdPW53C3S6JPomxfLl9p/UF9m4bXYnczJXoBxs2x/qnv7EJv6tNHveCKP2v9Ck1d+17Eq%0AgTkWWSDcmLqMx2c+SdxODYYCL6FXpf8sgQBw5IjsKRweHk5kViR7D+/leNhx1C4141aNQ+tRMCs/%0ADlCTnDOE2Q8vw2m389dnlqGtr0LpduINi0JSa8Dvw1h8gH7jJjHjliWByemRRx5BrVazfv16tm/f%0AzqK/vIG1/AQ+r4eEQSEBgQBw/HjX4i429hp279aRnHyQQYN/xO0ehVYr+6iI4p+pqNhEW7tMu25p%0AnojZHEavXrIxWqPRsGzZMo4dO8amTZuoq6tj5cqV3HDDDfz+978H4PHHH0epVFJVVcXq1atpbu5O%0Ad+58NueF6AeFEgpXwZe3dj8/UH5nva54nBtmOXF4nSzYfB+hmlA2VW8CYG3FWjbP7cr6Nv3z6YH/%0AV8z6gARTArf7nOTX5rOvfh+NjkYmJ0/GrDEzJqE7I+vn4tdMx7lFEISUX6v9/21wOp0MHjw4QEm9%0A/vrrWbpUTqYdHx/PBx98wC233ILVakWSJO69914uvfTSQP2xY8eyZs0ahg0bhiRJjBkzhtLSUnJz%0Ac2lzeKhscaBUCPhFKVDHrFfRBCy9OIu0aCOT+pw9UQfAgEQz5c/OCjo2sU8MX90xlvgwXY8ri07K%0AKsAjM/py6/td+upPF/f8AUqSxKmTbWSOiMVo1nLqj7vwt8urSk+VleglgwirtjArVEXt77aTuDwv%0AMOkC7LL70CWFMDw3HqVaQZNP4qfS4CBrR7bXkj0+HqWiu364soOy2n9cAkVbazGFa9Ea1eRMSqJk%0ATz37fqxg348VTLkxm9RBUZzc10jf0XFnNegKKgWvDVvN4ZbDODwu3kWeTJR0TbwSEi2CjfRbR2FK%0AjcRV3ErhaZnh9qhPckvt1Thw0xpmw5/Zh8KfTuETvPhH1JG/eyPeWHlV/JnzXeL6biX6xH301yuZ%0AclxW0cXpJNZ7fYw3KQnv8PModfu5Yv/vWNH6CcWxO0lKjeWO6Pu4GHnV7nZ4UamVKNUKRFFEEISg%0A91xSUsKqVasC9oK7776bP+35E7uNm8kuCeFAZjuR7Rou3S4b5g8N9XD7/Y+iUCoxhoZy/2NP8N3L%0AfyY+sw+HDxdRJ4mYTh4iffhoJi28NehaWq3Mwho5ciS7d+/m/fff58YbbyQ0NJS9e+/u8dkDNDa2%0AUl0VSXJyZzvBYVE6BQLAvHm/RafrTkLo27cvqamp/PGPf6SyspL33utaq1ZXV7N169YgXwKQd/Al%0AJbLNZ/78+QEm0VnhaocVedBe2fP52IH4xv+Wn8q+p6S1hNyEXJbvXk5Ja0lQsRZXC49te4ynxz5N%0A3id5gePfXPENCSb5vepVei7qfREX9T6/LeLnQujUe/8a6BAK355DffQ5UA3UAg9IktTd9VQueytw%0AK0Dv3r2HVVQE06uOHj1Kv37/dc7xfzckSaKi2YFBoyQmVEdtm5Mmm2w8HphoxuMXKam3IZ72jrQq%0ABYnhBtxeP+EGDcePH/tvvfeNxxq4caU8CM8UMPaCegSNAotJw+d/KmDCtVlkj4yj9qkdQeUEvQrJ%0A2RUwr7x3GymVXbaJ79q83PzyBFQdDJlPl++hscOvYPErE3jzrs1os9y8FPkgG6/ZSJS+a7fSXGvj%0Ak6dl1smZRmyXzcvfH9ga+B2fbkZnUlNWKIdBvuyewZzYW8+oy9PRm9ScOtlOWKwBhUFk0qeTsHlt%0AaEQ1Xx3vSrdqnpWKoFZSJFbw/dofyMnJYdasWWi1Wl584UX8oh+DWkd9i7xzkZBIM4/GdlyeIFcN%0AXU6rph4BgRcnv8g9G+/p6p8llSerbkfp05OkUeBXSCgmJSN02BBOSFDU7g2Uf3/oE6S1DCbHOhb3%0AgFqkvVFE23vhjbKQO3oQW4u+JjTMyMKbFrD3xF427diEu7KLrJCens7AuEg++vF1FFY30W3dqbQr%0AZ1Ywqdck7h16L2lhwZNkbfExPn78AQDuX/Vtt7qn49ixY/zwwwuEhDZSU92P/v03ERZeh0JhRBSD%0AI7FWVfWnsmI4d901i337rwkcnzihiPKK1ykvfy1wbPKkE+dUm7z33nuUlsoRQ5VKZcAg3NbWRlhY%0AGLNmzaK9vZ3MzEzM7lpaXp+GGDeEqCWyURhJgoOfQt9ZskrI2Qr6cGrKNtC4ah6D3aex7Rath6Th%0AIElIfi+76wtYtK6H3QNwZcaV3DH4Djyih9vW3daNQvrZpZ/RJ6JPj3UvFIIgFEiSNPy85f4HhUIo%0AIEqSZBMEYSbwkiRJZ1cUd2D48OHS3r17g479XxUK7U4PFR3OZjlJYRysbguc6xVuoKq1yxEtMUxP%0AhFHT7YP/pe/d7WlCIahRq3tWrfhFifRH1zAyNSJopyBJEjWPyJ6jnXryeQ8Nx/mmzPnX9Aoh6sb+%0A1D6986zXPuDwUeOV0IRouPG5rhVSRUM1j/3teabm5nLDxGv4/m8HOXiwhA+GLeO+Yfdxsu0k9w+7%0An3UfHaZxjyxszPE6Iq5vY2ZasPpNkiQ2fnCMo9tPcS70yo6g8kgzCp0f35XHeaf0Hzwz4RkmJE1A%0AXe7DU2tDHWNA1yccQang+eefD8qp0Ylx48YxceJENm/ezJaDW6AN9PZETNZ0Fv5pLFd/cCUjG0ei%0A0CsYM3QM27dvR61WEzMkhpcbXmZu37nMsF2HcKCZmI6AcQqTGtW0eNQpIRhDQikrrmPd68XnvB9R%0A4aE5Rn72o0eOZefurp2ZvrEayeNGZWtHOAsNddLCxWTl5jFn3bXU2GoAGBY7jJXTVwaVa6osRwKi%0Ae6f02I5MoDiG0diHdesnoFTWUlubRUKC3P/Ro9ai0UTz3Zq5hIQUU1eXTlnpMPr2HcacOXNotxSy%0Ad+9sBg36O1GREwFwuetoa92NhEh83BXnfA4ejydgY7jrrrt45ZVXAEhKSuLmm2+Wx5fHAe9eAjWn%0ARY8dfQdoTbK/wEfX4MmZhzLjIh7a+jBxfj/fmIy0KJW8UN/IFIeTttFL8E34LS8WvIggCHhFL9+V%0AftetP4tzFjMsdliQ2sfutTNx1URcftk+9NOcn4gzXnj+hbPhf71Q6KFsOTBckqSmc5X7dxIKTTY3%0AtW3yQNeoFHh8Yo95is16NcmRPTt6/ZL37nRWk79jApER4+nb9w/odAk9lrO6vKgUCrQ+EVdJGwjg%0At3ho/1ZegfkkiaMukYH6LtVOwtO5CGpFQHB0witJqAWBU16R6oQQakvaGDYjmZiJAqmhqQiCwIoD%0AK3i9UDZSvj/jfbZ/fRxpbyQfD/4DNq0cAG9qw3xSy+Tv3TroJMdStlPQUMB7M95jSIzMF3f6nJyy%0AnSItLI317x3lWL4sGPqPT6RoS01Qv0TBQ2vkAUSVPDB9eh+P3/s4Wq2WmuJWRJ+EpPKwc/N+BgzL%0A4tOv32fYwNEcOr4Pj6drtThm8GSmXJqHtdmFIMALrz0HQE7cRZjSnOTn55/1fURHR3PHHbLhWnT6%0AaP++DMehJkpyrGwq7KonCALR3gEIrRHoUlzUNZVhsPUmMU+FTajn+H4bOk07krK7z4iuZB/q01hp%0AbpWftlAfqcQx7pob+PGNlxh40TQuvvUuALZUb+GO9XcEyl+VeRVl7WU8OebJbjuHntDUvInCwpsB%0A0GrjcLu7CADj8vag0chkhPr6Ot544zUkSUlWVhZXX301avUvE6ywsrKSmpoaxowZw44dO/jxxx9Z%0AunRpl5/F/g/hq9t7rCsC3xsNPBzTsy3tfFics5g7h9yJw+tApVChUXancwPU2mr58sSXzEqdRYo5%0A5V+61pn4Xy8UBEGIA+olSZIEQRgJfAYkS+fp0L+TUKi3uKg/I3VlvFnHqfauY33jQlErhbNuiX/J%0Aez9Z+gLl5a8Gfo8c+R0hpp49aiVJovbJHYEELJ3YZ/cx1BhsqtL0CiHmjsEAVD8sq2+eHPg28/4Q%0A2gAAIABJREFUs3beSLtfIteoYt3QYi4ddCXfv3mY3Pujmb9xLrPSZpEamsqrB14Nai+rYQSTT/4m%0A8Ht3r28ZWSXzFVb3f5HW8Frc/i61yKj4UQyJGcKP5T9S1i6T3V4Y/yJ5MeORRAmdUc2qP+ymucbO%0A97mvkKhMRlEhEesJNiwOGjiIEHMoh7+yoPKasIQdw6M7LQtZ8yCyBveiXnGIjIwMDnxfi9ASiXCa%0A7cFiPopb3xjUbq/evaiqlCm81157LaIosmrVKgCuvvpqLBYLRUVFXHzxxRgMhgC98kxcNfsqKqsq%0A2bNnDwqF4qzOZwCIIpqmWjQtdXyVV0ucYxgTS68lY0wU467siyFUnqxcdhtavQHhNI/6Onsdx1qO%0AcdeGu4KajNBF8M70d0gzn1041NZ+ytFj3f1u9Lre5OYGU1mrq6s5evQo48ePD9gj/luwLHiX3KpQ%0AMCcxjgaVigSvj1p18PedKqmY2XcuvaIH8ET+k3jELuE7J2sOnxV/hlapZe2ctUToIs5KUXeLImpB%0AQPErxdn6HxcKgiB8DEwEooB64ElADSBJ0huCINwJ3Ab4kHPILZUk6ezLpg78OwmFqhYHVpeX7ARz%0AQHXULz6UmlYnFpeXtCgjJt25V0e/5L2v35Ae9HtQzttERfWc49V1opWmvx1GYVTjidShqrSSb/Mh%0AxRsZa+2akCNv7I82OTQQEM3b4EAZouHWLUs4VlZGv4bR7Or9LdGGKL6+8mv0Kj0/VfzEA5sfCLre%0AlrlbGL9KTnASb0nn8qLuhklxQg3qbDuvHXit27mesGzMMq7KugpJkmhqaGXm1zNxaezofXpy63Mx%0A+Aw4EhRk7p1MS9Qe/KqOeP890eMlgaj6XAR6doxSaRT4PCIzFg/k+/xPaWyUBUNGRkaAIilJEnq9%0AHFSwpaWFl19+uVs7ycnJVFRUYDab6d27NxkZGSQmJvLqq68iAQ6NFrtWT6StHaUkYVQpsXt9IAjo%0AK4txJ2UgKhSEHJXHUMzgK2iyR6JpCp4I+4yOI3tsPAkdqSUbPV62ttropdMwPFT2Z3l1/6u8efDN%0AoHp5iXmsmNIztRXg4KE7aGz8IfA7MXE+Ol0S0VEXYTRmnLXeeVGxQ85T2WsknGdSrbZWU2mpJDex%0AK1JAk7OJ4ubjjE4cg/PpCGpUKq5KimdqzAh+atgTVD9UE8pDzW0YHc1YLn2RK/vNk53YnB5KHS7a%0AnHVMjYmjxt5GpT+MUKmJ79uUtPkFal1e9rTbuSwmjKcyEjEqFbxcWc/ONjuFVgc6hQKdQmBJrxhu%0ASopCedq9eEUJjyTyYW0zp9xeNrdYmRIZyrjwEJL1Gj4+1cKudju3JEUxLjwEkyr4W/wfFwq/Fv5d%0AhILb66ekwYZZr6ZXhAGb24cAGLUqvH6RZruHmBDteVcNv9S9Fx5cTFPTuqBjOQPeIlyTh+T1Q6iW%0A+nILEWEarN+V4S2W1TZRdw/h65VHsbe7GXpxMgMmJiK1ewKhqBP/mNfjquiqr6+iuLWYCF0Ez4x9%0AJkglcSYuT7+c3+f9nqPNR9nfsJ+dxQX0+X4W5mg97Y3yRD3p+r5kj03A4XWwbMcyQtQhzM6czbzv%0A5jGp1yQqLBXU2Gr4fd7v+ez4Z+yq28XU5Kk8OOJBnvzgSeJPxVNlrKIktITJp2RBmDs2lykXTWXF%0A7RtpDzuCR9ddszl2wHQObitH7Q1B6Q/OI6FSK5hwXR8kUaLvmHg8Th9ag5rq6mrWrl1LXl4eWVlZ%0AQXVESeK43cUfS09RW1tDVHkJ81MT2bdjR0AWTZkyhfY+A/isrpUKp5sItYpGi4USn4TYwcZS+X2Y%0AHFZMtnZ6+d1cVlpIZp++DL5kNp8sz8deswdRbEdj7KI7Xv/7MRxYV0Xh5mr2ZGg5mKJlTN8owtQq%0Avm1so9Ej22tmRZt5MDWePkaZmdbkbOLejffS6mrF6rFySfolVFmqeGjkQySFJGHxWORwIS3rOXL0%0AtwD07bucxsa1DBzwGkrlhTnYiZIYxN8PwNkGf+qgJo26DWY8e9Y2mpxNTPp0EgC75u/CoNJTe/In%0Apm2/X67u8rBL112lkxWexfK85SgEBZnhmeBsQ/Q6KVGG0+jx8vGpFj6vb72g+zgdcRo1dZ4usoAC%0AWab5JdArFOiVAi0d6mS9QsApXth8naLX8MXgDLySxJZWK+PDQ0gx6P4jFP63we3zc7LBTqRJg9Xl%0Aw+HxkRljQq/515nBZ7t3r7eVhsa1JMRfjdDTQAIam9bT0ryVrKzH2bR5IKLopnLj/SSNfRuFxkKs%0Aax5hW+RJo94r0uqT6HuanQCNkuohMRT8WMnUm7LJOi3qZfXDW1FF6Yl7oOsbrLJW8Yedf8CsNfND%0A+Q/MzpzNE6PlEAoD3x3YrX9vTHmDouYibh5wczfqafmhJhIyw/j6pQPUl1m45cXxaM4RDsIv+nH7%0A3QHvziXrllDYUIjNa2NG5QwM/mCvT51Ox5IlSwgLC6P8YBNfv7EHn9qC2msOGGwXL15MmCmSfWsr%0AOfBTJRcv6i+H9xYlUgZFIYnSOftk9fn5y0cf0VZfhzomFmfmAL52iHiUKnSSiFL0Y+/wXFYDflE+%0AptFosYsieoWCJJ0ag0Kgss3COL2StuJj2O1WCvsMxafWoETCj4BaEPhdWjxbWq0kOCG1xIFxaCR7%0Aqtu5LDGCi7KjUXWoiBb+ZTs/DO2yYakFgRS9hitjw3murMsG8Ju4EJ7v17W7/PDohzy7u2tCXjRw%0AEc3OZr48IYfBeLX/YHyWfJKTbyMjPXgneDokSUKUxMA79/q9PLXjKb46KTOA/pkyj75KA+jCZN7/%0A+7OhWmacodTA4409tvt92fc8uOXBs173TDw88mG+L/uevMQ8FucsDlrcbGmxck3hyaDyEWolSToN%0AWkHBHovMoPprn160+/yY1UpmRpmpcXvpb9Lz5Ika/l7dSKhKyf0pccyPj0SnkNXEoiTxbOkpvm1s%0AJ0WvYVe7HbtfJNuoI0mnYWa0mbzwEBK1ak443FS4PBy1Oelj1DE23MRzZXW8VdXIuHATe9odODvU%0AiPWTh/xHKPx3ojN0difmzZvHww8/zMSJEyktLaWiooIGq5t6i4t7b76Onds2U1RRj2BrpF+/fvTp%0A0wdJkjAajbzzzjv06XNh9LOe7r2h8UcOHZINZYNy/kZU1CTKy98gJCSbyEhZBeP1WtiyVTbApqTc%0ARXn5KzQUXkXLcVkI9JnxBAZfCL33PMopr0j8aY5iDlGi0OGn3S/hlqB3/8huobBFlw8UQiDwWru7%0APYhzDfDRzI8YGC0/sw2VG3i36N0gL81DC4ITrPQEj8tHe4OT6N4XnkAdYFn+Mr4o/oIRjSPoZe/F%0AgcgDhLnDSLGlEBoaGhT23O8X2f7ZCbJGxBKXZqaurg69Xt9jyOIzIUkSx+wuItQqYrVq7D4/+60O%0AiqwOni+uxKoMVg8mV53A4LIz4Ng+kmtOEn7bg2wwRtHk8tBXr2aDw0eiQc+cuHCujY+g5fgR/vnM%0A75A6Br7OaMJltzHhzgfIHDUWs0bNl/Wt3Hbk3FEyNYLAmDATeqXAlhYrZr/AzZ820eeubHL7RGPs%0AUEX4RZE/blrINsZzQBjO7b1ieCJDJiQcbT7KNd9e00PrEhNMPq4M93LcpeCdljCeGPMEl6Zfyu5T%0Au1EICobHdc1Vt627jW0128hLzMPutaNRaNhVF+ybcEtbO5fY7CgkSPH5ICpLpofam+CRKsh/FY5+%0ADYOvo6TfNO7bdF+A5jndZic0JIFPpfZAe/PbrbiiM/ne28gzxmxS8x4kPWYQDxdXs6HZQrPXh0uU%0AyDRoiVSr2NkuT/ozosxcGx/BoBADMRpVQHC0eX2YlEpU5/CelyQJnwTq83jYi5KE/wLKnY6nTtSw%0AokoWjmPDTGxvs12wUPhP7KNfCKeHzj4TYWFhbNu2jejMQVja22lskEPrRpk0NNtkfnhn3TfffJPl%0Ay5fz7rtyXBhJkvC3ukEpoDKf39jm9jQFBAJAY9M6qmvep7lZ9pDsDChWXPJUoEx5uUzL89qjMJjU%0ARHv8xNSOp7HPKrYIpYxbdCmRooirtJ3WFhcxU1NofGYXkgSa0Bpypnf/jDptCCsOrOBQ0yEuz+iI%0AYSNBmCcMg88QEAgAk3tPZnLvyRQ2FvKbNb/BpL6w/AUanepnCwSA6SHTqW+qJ9Yey8CcAeSk9SMh%0AIhlts5Y+ffrg91sQRTUqlRGlUsH4uV1qnrOFK+6E3ednd7udBJ2GZ07Wsq7ZgkYQyHG0UiqoadHJ%0Aq3CzzcrUwq3MnX01rsqTHPxyFddct4D8z77D2iQP6LYVzzG0o92sUWN5aekjHFz3Az/9+VXe6OHa%0ALruN0VfNY/i4iYFjV8SEoVUIuEWJ6VFmKl0evqxvxe73MzjEwEGbk1NuL+UON40eiVFhJm7ShlBM%0AExl+VUAg+HxWCvbNZwxHGMEuXpbu5/WqkWxqaeHD/vHoVUY2XPUDp5zNrChcwbaabdwQJTBU30Wt%0A3m1X4fK7eHTbowyJGcLNa2Um0vMTnmdayjQmfTqJJqespttW08VU06v0vDvzn2wq/57XD77G22Fm%0A3g6ThXKa10ebUcs1MZfhOvw5xf8YQqzfz+NNLTjWPcbsEtnuEaPQcq/FzaWNzdDYzN0KBYaRS1BO%0AepS9DrCKEveF6jEpVbT6fOTtOkqZs8to3N+kQykIFFqdzI2LYEmvaPqZuqeeBQhTn39qFQQB9QXM%0A8wpB4Oem1ZgeZQ4IhaczE8kwaLnQKFj/EQr/DZg3bx7vf/gxdz42kH2bf+CiGZdwsvgYmtNCEUiS%0ABH6JtlPNhGpMeJudSE4fgkYZYPhIod39FM5EdXWXp2ZIyABqaz8JOu/xNFFUdD8trdswaidTfcRH%0AePoWAKZOHobvJxWCE9xNOTT2WUXK9G306idHeNX3j6KTj3Ptk6PY9s8SDP1v4UQVJGcGb6WbnE2s%0Aq1jHisIVSEjsqdhDuiOdwc2DA2W2bNnC+PHjg+plR2ZzcfLFLBq46LzP9dNPPw2EZ0hISOCKK64g%0AJqZnr25Jkmhra2PLli0kJyezZe0WYh2xGBwWyla9g4BAxKwrGH2DfN31GwYievTEqp4nZ8r0Htvs%0ACYVWB/MLS2n2yvp3tQB5lnoqLTb2xyej8biZvvELUqpPYLJbmPfksyRlZ8PAbObMkj3csydMxud2%0AU7J7Bz+ueAlJkncBFYcPUF64j5/e7mIf9ckdT0RCEgMmTqGm+Cgb33mTIdO7POX9fhdHjj5IikJL%0Av37PIQgCfYw6Hk7r8vq9qof7aKt3UAx4HF6cNg+bPzqOx/gcxnj5efdNX8rDlgruaUzgiD2JIbtl%0A9tSTuve4bcxfeXbcs+zdPhQJOMggrISQF5NKig5SBYHPij9jxhczAtd7YPMDPLD5AURFKAJKds/P%0AR6vUcqjpEH84spWDijwmHWgFRtMrpAWn9TMEZF18qVoFnnbeqP4JwmRaqYSKL0JMgBJRaeYSu5+5%0AVheDbdUA1GijqTP0Qj/sLlZVWnizukvlZFQqsPvlZz4r2sxdvWPJCdH/aqygXwMjzV3qvxS9Bu0F%0AJOjqxL+d+ujxkmoO25y/6DWzjXquM4Vi0ChJjjT0ODGfqT565JFHmDt3LhMnTuRPf/oT1y+8iVU/%0AbOHBRfN4dcUbDB08CJvVSnlpGdkD+pOVlonVZsXpcrL16w307iGRiDJCF5QlSxCEoHv3ei3k75iA%0AydSXwYP+Tu2pzygufqpbO52o2/AQRnMdIcPeReE1kL7pJRSSGjFaT9RvEthRNA6AUSO/R6UyBfwW%0AJMmPKLo5cvQhGhrkoGa5Y/bz5ZefkZzsYfToRSz88UYONB7A7DYT6Y5kSPOQs/bjscceQ6Xquq+q%0Aqio0Gg0GgwG9Xh90rhOnOyGdjkWLFlFRUYFOpyMnJ4d9+/axdu1a/H5/t7K9VZuJTGvEFOek+IsU%0AHM06EAVihzQRP1KeJA682Y8lb77fY1KYTkiSxGGrg/v2HeWwpCJOo2J6UwU7JDVjflxFdEs9maNy%0ASRo6CrM5jLqSYzgtbSTnDCFzZM+5Mk5vWxAEvn3pOY7ny8LbYA5j8o1LyBgxGmUPzwaguWUbJ08+%0Ah9GQQV29rIvPHbMJvb7nBDWSJAbZnjxOH2/ft4Uxs9Opab4HQ2yXKs+omcqosa8hSRJbt43iRd+N%0A7BBk1WCutIV3xt3OV/VNxBaPZzdjeE24D4C8MBMzo834RR9/2XYLam8FqeZU7hlyD/duuheApqS3%0AkBR6Lo0OIy/cxIe1zRzsGM83hvp5xyLvWuKlFtTaMBo8HrJDQomTKqm2N3JCTMHnd+NRRaHwtaBC%0AiUfVpeZTSH5uqvmST+JmYFN1TZwhSgXDzUYGmPSccnvRKgSui49kqLln/6D/C6hyeShot3NFrPzt%0AXij76P/rnYLPL+H2+WVHrHNkoPL6RXyiiMUlUm9xE2fuvhE7l/pIoVAwdOQYfvp2NS6Xiz4Z6QiA%0A5PLjbXCQ1juVPT/KHqarvl/N7Q/dzbcffInCpEYCrFYvRgX4W1ycPrWJWiVebzt79s4mNfVufF4L%0APp+FlMi7cexoBWXXBx1ak4cj4gg+vZxmUrH2z0wgGqm5L+4daeisMnsj7IqMQAIa5bEQ/H4ru3bL%0AK7rcMVsQFErKy16lpvbjoHv86qs/Ehv3KS43fPhxAVX2KiKJZOKpiT0+k/DwcFpbZbbGrl27GDx4%0AMKWlpRw8eDAQb6YTs2bNYsSIEbS0tKBQKNi1axdWqxz2Ytq0aYwaNYrvvvuOgoKCoAxh33zzDQA6%0AnZW+/XZTezKb9uYQJEHAEeFEGCFgQp5wsmaXU70tltYToYSNtHKSDA4ymA1zL2LVNxv4cPIYMhOD%0Anfn2Wxw8uq+I/ZJsFzA4XIw6VkD/4gNEtjVy2WllL1v6aOD/9CHDuFB0LkDGX3cjLTVVNFaUMf66%0AG+kzJq/H8n6/k0OH76S5eRMAVmvRaeccPdZpat7E4cP3kJx8K6kpMgtMrVOi0ihoPWXH0KtLINTk%0A34pOMZnho0ClVjE89rdcUvM2O5D7c4xsJu85To3bSxLPUy30JsRnw6cJYVubjW1tstd3SNIfGOb8%0AO8+O/i2JIYmsmb2GaoeVK4/I6ppvGtv4prGNNL2Wh1LjmG9wEPv6EP4ILE+7jZd7zQMPgI59Vg8Q%0AJ/8JMCkmgZwQAxXOMKqsFvS1e7i8cSNHh9zOP+wG/pY0BxUSj6VEk2QwoFYIzIruOQT8/2X00mno%0A1QOT6nz4txMKz2Qmnb9QB8qb7Fhc8hZUp1aSFdulm5YkCYvLh0mrpMnmCTiZNVhdRBg1aE5LPN/m%0AkD9kr19E3aESsnlstLpb8fl9uJtdzLp0Nvfcej3LnngCSZRAAl+zPCEJCgFlmBaPT2T8+ItZfPdi%0AFGYtqhAN7Q0OfKJEuwgGjRKVWoHo9KESwKesxu+3YbEUcmjfXYhKedDb37bj9JXiCrXREdqf2KM3%0AUDF6GQARRYuIIooTijo8UQIFzkqMcc1kZmXgPrmOGE9vCg8X0W6ZzIiRXwXuM39HsKoH4ODBKeTk%0ArCM65tPAscSEDVxx8CKOu4IZQ4/+7lEEBERRZPPmzQFvXrvdzp///OezvqfvvvsOSZJYs2ZNt3MD%0ABgxAoVBw6aWXUlZWRktLS+BcVISd6PB9RCWWA9AeoWWNax6F+q7F0gRpPSmUUkY60phIdo3pi0fo%0Ast2YQl1Uhscwb3cRa6aEItgsuNpaeEE08nFDOyqvRJS1Ho3HxfRNXxLZFkxbzZkynSHT/uuBgEOj%0Aorn68T9Qtn8vffN6zj4G8gTfKRCMxkxiYy7BYEzn8OE78fudNDVtRKUKISxMfgai6A54GJeW/lUu%0Ab0hGEAQMZi3HdtTRt2NzoVKFMXLKfNavLOHAX/9CZIySNbuGIAkP8XD/f3IyUc8/wy4BtzymqgU5%0AYdMrx5Yz/Zo/87Irig3NFpL1WlY3tLJecxOzNtWTXV5FdGoo/wyRVW7rhmdhVCqp83gZHmpEvfNV%0AWPuY3AmdmUcmzkbpiyVRpyEv3EScRs2cAye4IjacRUnR3R/KoWIo3QNDhnCnX0mly4NeqWBQyM/L%0AM/D/C/7thMLPge80zq/L6+dgdRsJZj1RIVqsbh8VzXYiDBpESUKjUmDWq2m0unF5/VhdXiKMGprt%0AHmrbnIgSHD1lwaxXEx+mpsJSgVbUoPQJKP0i14zKo+b2pcyZfDne2q4YOR4JRAEEgxpnnZ3de3aQ%0AnJyKR4K2KiviaX10ePzQYV/QhdSDSnYSU3j1iGpZICjdZhQ+LS06JaU1JnqVXEFk7QRibhpGc9E4%0AWlhFeEMOpQntbGopAovctrvNw67dHU46JZ32gVD2FcwiJuYUSb26x253OkNwlAI53Z9taGgTsW1d%0AJ+bMmYNG3bVqmThxIgkJCWzZsqVbqIfExET0ej0xMTGcOHGChoaGIIHQGenzlltuCUpocu2119LW%0A3ETFnk/x63dzMkJiE6OpYB4tRFAupEOHXXCwtBcQ2CZMZjMdkSZVoEZklLSdkb2mk1l7G+nmKA56%0Al/II0QzaewKt24lbowXBR2plMQtdb9E7roojn2YwaeESFAoFtcVHmbTwVnZ9+SnDZl1BSOS/FhLh%0ATOhDQske392Z0O93smv3TOLj51BXJwvx+LjZ9O27HIVCTUurHJBwb0GX9WDypGJAwcZN2UFt7dh5%0AEZMnlchG0I6Q7H53KEnJM+nbdxmOdhEoYVfZ8EAmFEFSoT58EV7JBh0L7lnSar4TrmBBzWqmN28H%0An4u7k2O5O1nOFjbFZGRJcQUNoSoaclTIPqzwSGo8A0IMIEmkehuhZCusW9bVwWveR+g9kofOeAbf%0ADsvirBg4JxCyOkENCedYPfs8fmpPtNGrX8S/nI/g/zr+vxYKflFC0cEL7kRtu5MIo4baVnkV75ck%0AnF4/WpWSEK2KRqub8maZjub2iYGopm6Xk2umyTp4BC8TJ03g5YdOyzMrCCxdInvhegR5JdXml3CJ%0AEmWlpeQMGIQkSWg0av767CvYWrtCXZij9QgKEZerEQQRhcKHKMnnlZ4Q1M4Y3OoKwiumEnViNgAH%0Ayt6n0VWFq7Y/G4+9TdIne8ibeC3ha8egykhgW/lXIIlobO3ozOG4G2oRBSUagwGnQoXC5UB3qgKf%0AyUyZvT9lZdnExJSSnHIAnc7Bvn0zsdsiMbQfCfTT0aij+ItUzItdSDFOqIQFCxaQkJCARqOhzOGm%0AzednoEmPRqNhwIAB1NbW0tDQQP/+/bnqqqsQBIE2n5+97Xa+qG+lNSadOa1VHN68CYArr7qKgQMG%0AgCTTYfdbHFS7PMyIMoPDxuGCu9mSOJDveBCL0KVLjpQamS2tYhybiKYBAUhOvo2ElEGccntw1b5N%0AaeWbSChICM1iWMbtFIu51J5axYLxg/jxT39l0+hpKERR9pwFrtj6IRnz5ZlxwJQ8hky/BEEQGDxN%0Ajh478YbzG8t/CdTUfoLTWUlp6V8BSIi/hn79/hg4rxC6e8UfKLwZgyEFALU6gjGj17Jl63BA4sCB%0ABURGTSJy5J+wO+5HqbWh00WjUKgxmbvbZkLCVVhbfUTVmqEjoM1bW19AKb0AAzsoqv4uBy2X3UvN%0Ac4e4T5BIV+1iV9JAqoRw0uu8JOrq2ZviZfgQC6y+Ta4QlQWCgrZT7WDX82soeiRJwm33se2fJRzf%0AVce4uZnkTOrZ/vLvjn87Q/PPwZFaC6F6FaE6dWCiBwjTa2hzBgcPiw7REmHQcLzeemYzRJm0aFUK%0ANC4/SpcX1WmxbjyClwrtKXSiBrfCi4REiDscna+HbE8CGMN1KEQJe5ub0Eg9Sq3MGPL7g9USkiQg%0ASTFUl5zCe6iIYkc+HB6D31OM01tFq6cBSa1F8Lqx9ZNVBYLPy7xLLmPVV18gavXoG2tQt9QHOO59%0Ax05g2pJ7aKmtJjQ6hn1rvmLPN1/g9Xhx9M5CNJgAEbXag9erQ+GwccW0qez+fgUehw1bq56TKf35%0A6uJ5mCQrs3dsY+PES3BI8oqrk5ETplLySFo81ydE4vV42LNnD8OHD0en01HpcJO3swjPGQ53dzWX%0A49Ro+ciciEMUZSql1cHp0X1yavbSkhATUFsMEMp5a8RUVIgk6XUIgoqWlm0cKFwI0LEilq/j8TSz%0AdZucVrF/9gvExV1GXf03FBXdS2rqPTgr+1B5uIjxv7mJBW+8TXrFUa5bFE9jm8zuSk25i7S0e7u9%0A0/PhePHTeDyNDBzwys+u24nyijc5efK5wO/hw/6J2Tw08FuSJGprV2G1FZGQMJc9e66E055c3th8%0AtNpYRNHN7j2XY7d32XR87bmozPkMyPwjsWteA5+LTScmUuScxuULwkka00Ug+O7pz3guM5aBwg5e%0A1VfAkBtA9FL71gN82bKcGYsHkjooii2fFHN4Sw0KwccNUbeiVdhYF/M9Jw91ja1k7V4mhb6OUdkK%0AIxaxo/Vq9m1zoFAIzH9qNObonqmg/wqqj7fy1QvdM/7d9tpEFD8zWdGZkEQJn1fE1urC0uQiecC5%0A08D+mvhPmItzQJIkSuptuHx+okxawjRKSluCJxiApHA91R07hv4JZhQCFNXXguBG6QslTFKjVngw%0AhBjR63R464PjwLs1Cqp8VhS6NvyiH4WkJNQdidqvRRTAYvbhFkVMbhUelYBLowQUJOs1KBxObHYr%0ASqUHvb5rsPj9KkQxArfbjyAIVJeVsum15+WQx6IfAcgafxH0SqdgX3eVTydMKgV33v8ASqWSo1s3%0A0lJTxdi516PWdhnRJUlCFP34JD/Ln19GS6sPj6AgrL0JS0g4VfHJ+HIvotztwefz4BZUeDn7ILop%0AMYrtbTaO2+VdzjVx4bzcTzZw77PYea60jq2tVvzA0EM7GHp4J40RsayZdi3e04INhbvs9I2NgZZG%0AwrZ8j9UYysF+w1GYJAQkrg53sbjvFBL13f06RNHHxk19SO69mIyMYO/WzthPI0Z8RWgjhzBKAAAg%0AAElEQVTIANzuerbnT0CSvERFTiYn5y2qq9+j/Nga/FILfpUcFTYqcjJNzf+vvfMMk6rIGvBbHaYn%0A5zwDMww5wxAkiKCImFDBhGFd06diXNO6rplVMWJG1xxBMYsBFCUjSM5pCAOTc57u6VDfj7rT3ZOA%0AgUmw932efrpvqnv63HCqTp069Qc+PpHExEyie7eHqKxKI8C/2xFdELXnPH3cdgyG5id9q6zcx6rV%0AEwgOGsDAge9RXLKa6KizD3vezZtvIb/gNwCGD5tHUJDHheRy1bBocf1nSTDyr0L8rV5PyG1rIKqu%0Ay2bRu6vZvzGP6/8Vp+YRADi0hjee8ty/CZ1cZB5S98gN3R/Ct1y1NK1D7+G9H8c0kNVksDF0bDCr%0AFtnqrD/31gF0GXB8brmD2wqZ99qmBus79Qnn0PYiojoHcemDQ8k/WM78/24lJiWYiTeqplBxTiVm%0AiwkfP2Ojo9az95ayedEhMncVY610qH5EICIxkNMu70F0chAuhyR7b6lK2dQG7io9+ugwFFTUKIOA%0AgcgKB+CgB0ZKkdiMgmKnEwkE+5oRVBONAVlsxeYnESaVuC7RGYJFGsDlC6VO7KUeg5BntFNkMIHd%0AgVH40T00iuKSMlwVBqQUVPsbKfMVuKQJjFBWr7/rYLWNQJsVkzBgMdXgQuCwRyBdJoIC/HE5HLis%0A5dgx4BAGKrt7RhP7uBxsLqnCnl/XINxxxx28+ezTOPyDMBoEt917P75a8rUB41UcvtXp4rucIvZV%0AWVlbVsWa4mKEULVo5ymXN6rLKLuDEocThA8GRx5+lat5uGAhD3VVE9Hc0TmaaxMi8TEIonyUG6PI%0A7uD+XYeYm1NMhNlEjI+Zx/dmEWA00GX/dkasX0JcvkplHVZaSMhXs/j4ktsIddi4YvbLBFaVkzxo%0ACLl791BdrjpFnj17EAcKbwHgjEFNT7RiMJg4fdxOhGh46ycnTeNA+psE+KtpPSyWGMacuortOx6g%0AoGAhW7fdRV7eT9TPeRcU1JeCwj+oqSng0KEPcNjLyM75ml49nyIhYWqjctQnK+srEhOvanJ7UdEK%0AAgN7u1NL17J3n+qg79r1Pnx8womJPqexw+vQpcsdbqMQEFA3CaLB4MNpY9aRmfk56QffxuEoJTpi%0APP5Wr/Eu0X0gomHyOrsIpNpRSaHoRQRQVljNX/M8L/PYJD8y01Ula3TQ+8ogDLsRdvyI79qZDPAv%0AZXPV+YT7F1BUpV74DpfFbRDGXdWToqxKNi/K4OdZmxl3VU96jojFZG48CeHhkFKybK6nRTRoQmf6%0Aj00gONKPGquDd/6xlPyD5cya5sncWl5kJWPHMqyV9jpldRkYScqgKHqN9Iz9WPvzfg5uK8JgEhiN%0AAp9AM1VlNRRmVPDtiw0raymDohhxkcouGxbbvmGwJ41RaCodbf19MkuqKa2sIQkj9RugIQhwgslg%0Ap9pX4JR2kgwSX5fAVe3AUA1+xiB8fQxYXA07q/J9bFT6Qo3wp7YBJl2SXWVWzE4z0g/svgYcEowI%0Auvr7YBZQ4XBQVVNMiMynBh8y6US5Nuq1WhqxEgBmiCrMoaS8FInAZrFQbfHDbjDyV9d+xBXlElFR%0ABnbAbqdXr14MGzaMrl3VQ19Q48DQfwhVB9PpNmky7+WV8Wd+OpuzchkWFUah0cy+/CLy/dV5DY48%0ATDUHENKBwRCMX9nPGB25mJw+2Pz6I0U5lsrl4CwgEiPgQqD+dJDNzOvl1xNz6hJODQtECEF1eRkF%0AuVlEdkrCz1rFMOHgJ3CPugS4+IvXiCloOPlNTEE2n0eaWP/Gy8gqVes8sFFNgKLCM8fgMO7hQCEM%0AHvTJEe8Dg8EMu3+Fte/DBa+qyVS6n0VKyr0kJ9+hptl02sFoxmwOpUvybRQULFQGwYv4+Mvp3u1B%0ASkqVLElJ08jMnEN2ztcA7Nz1ELGxF2I0qjvNbi+jqmofgYE9MRr9yMn5wV3Wrt2PEhNzHmaz8pgf%0AODCLouI/6dVzOtk533LgwBsEBPRgxCm/AMqIHMr4kIqKHcREn094+OjD/mdvgoL6Mva0jdjtJY22%0ATszmUJKTbyEiYgz7979G15VaiokrvwQff4gfDI0MhqqdM/vbF9dzw4tj+GvefnZtVm7YqRF3EWbN%0A4DPj65iFjUEBKlyY8K6QPBq2fs2Y6K8Zde/zGM1Gdq3OYceKLMoKrJQXWUnoEUrfMQkABEf6sfzL%0APSz+bBe7Vucw5T4V4ltZYsNe4yQ0uvGoovIiK+vmpxMUbsFgMFCSW0X/cYmMnNwVs8VjWHx8Tfzf%0AS6fx+ZN/UV6oWrVjLu/Ohl8PUlFsa1Du/k0F7N9UgNlipGtqNH9+m8bBbUVEJwVx6YPD3Pst+nQn%0AB7cV1ikjeUAkRqNg74Z89m1Uz0J0UhCT70s9JmPXEpwU7qP9+/cTFBREREREky8EKSXbs8qIlIIw%0AzRUhTAaIcOGwl2EsCq6zf76phFBHMGbNHVIjwUeA1QU+vkZEjZPSsGqi/KMoqCyhzGWgQmUGxwj4%0AVbuotgicXuPTBeBvMhDjYybQaEAIQU1NDcXFWZjNVoxGB0JIrPiSTTwN8zPX/T/2shLW5xTwWIXn%0AGvoaBGeFBXJNp2iWFilXzOqSCtaWNYxRN0iJT40Nf4cD4bQTl5fLmI1r6LP7d6ZfrToUb+x/I+M7%0Aj6d3eG/Ka8rJrMgkwi8CgeCyHy+jyFrEqQmn8tK4l8iqzMLqsJK17BGcPlsY1PsXti1ZyLi/3cgr%0Af7sYl9PB6dfezO5Vy9m7by+vXf+wW5ZJv31Or71bARh16VVsWPAjY6++Hr/gYH58+TmikrqQtWs7%0Awy+8hO7DR/HZQ2r+6+teeouwuATWrb+M0tL1jBq5FD+/hKaUBh+eB3GDYFUj6bWv/hq6nQlzr4Ht%0A38OAqTDiFuxRKSxdpnz0JlMIDofKmeM9KUxh4RJCQlJZsnRQnSJjYiZRXX0Ql8tGRcXOWs0z9rT1%0A7n1DglMpLVtPTPT59OjxGD4+4Q3SmNceN/6MPRQVrWDDxmvca08dvQqLpZFQzJZASnhC69p9rOSw%0AaalrrA4WfbKTtHV57nUmHwMT/J8mxVcZlhqXH5z3Aj5RifDXO3DBa7DlK/jlfpjwHxhdNyX6lsUZ%0A7FiZzehLupHQI0wTSbJ0juqXqCWqc5B7ytaL/zmE2JQQpJTkHyxn/fx09m5omCQvslMgk+9NbTJp%0AodPpYs9fuST2CicwzIKUktwDZYRE+WG3OjH5GPELMuNySb5+dp37/LWMnNyV1IlJjZadlVaC3eok%0AoUcoRrOB1d/v4+D2IncZgWEWrnpihHtKWm8d71mTS1isvzut+dFy0vYpDBkyUK5atQyz2fMSt9vt%0AZGRkYLVaGx4gVXI2l1V1ckqDA4QLp8mGdAmEFtaJy4S0hiAAU737vkZloMDX4HlNuwCbUWDzNbjT%0A2VokWKpdCKn2Ewaw+JlwmARCqvmVhRAq0sFmQ0pJTU0NZnMVBoPy17ocAoPJc01s+GCwS6qkAbtP%0AECARLisuJIdshcwu3codvUazzRbENwVOMu0Nb3CLtHJ6KCzf9ykOnxR8K5cTVZjBG2+WY/YKJtmZ%0ACMWBghEHfAhe8gMxQXGYDU3P51DtqKbGWUOIpW5iuCU/XYPdsoJN7/RCGCXhcckUZjSczNzQpQej%0AJl9KqQu2vPwUAKde8XdOuejSOvut//l7Fn30DgAX/fNRug4Zjt1qJXPXdpIHplJYuJSNm67DbI5g%0AzKl/IkS9GpbTDvuWwOzLQHr9YUsI2Err7vvvbHjaa+J3SzD8YzO//6mepUEDP8BuL8bXL5HQkIaD%0A0LKyvmTHzn+R0uUf7Nv/cpO6MxkDcTgrSKqIJWX9VtYPDKE0ROk6NGQYZeVbcbkajszv3esZdu56%0AFKPRgsNRjr9/F0ac8lvr+aPTFsKnF8OoO+CsJ4+4+84/s/n9ox3u5dOv7kWf4aHgsitdNiVnySEI%0ASTziXAje5Owv5bsXN+B0NJxM6NpnR3Noe1EdWbzp3CecM6/rg19Q8wd3NUZJbhXfv7yBimIb3YdG%0AM/bKnlj8mz9TXFVZDUvn7HIbsbhuIfQeFU/KoEh2/5XL2p8PUFWmWl+Dz+rMqCmNz0GxfUUW1eU1%0ApJ6VhNAqpietUejZ0yJnvZlISpd/EBl5BkFBfZvcd8eWXDK/2k3PGgdCmnCaK0g7/XYAMkkgi0T6%0AsIUAVC1659x3MALnh3ouZn60gdDxXenUNwqqHWQ8/Re7ggzcPdCPIn/ViuiV7+CsUiPB64pVvvvr%0A+tA1Ncrd/HO5XDidTpxOJ3PmzCE9PR2DwYHB4MTXVMrg4QsAqMrzRRROwWr+kbBuyld+cEks9soU%0AXuu/EZchEOGyIvBMel+fwdGpXJn6DGnVDjKKVvPdrk/pnL2X1L0u/uwlkFHhjCiLpuuC7Zy2re61%0Ar3r2XhJKDBTPeJ7uK5Zjiji2SIkdm54nq/AtKrL8CYyvYuPbvUAe+WH/x2ffYTSZcDgqMBgsys0D%0AFGVl8MHdtyCEgbtnf1dnFjCADRuuobIyjVGjFmMwNPKQr3wNfn0YKbV3TvxglXd/wGWQtwOiesL0%0A8IbHnfWke9DU2jG9KRX5DSeG//MNWPBvuOor2PwFDPs/Vf7GT/nTPoeqatUZPSjpCSoWP0CnQxVs%0A7B9McZiSM3VjCWFlDopCzWwY0HjW1WFDv8XXN5Flyz2uiMGDPsFkCsTfvwsmU/MTAh6RRU/Dkmeh%0A/6Ww5Uu49mfl5jkCu1Zls/BD9SIedGYnRk3p5n4ptRY5+0r5+jnlwvMP9nG/NGtJ6BnK2Ct6YjQZ%0AMJoM+AaZMR5nVFFjuJwunE6J2ef43T5Lv9jNlkUZDdaHxwfQ85RYNi/KoLLExt9njCYwzEJ1RQ3b%0AlmZhtzlZv8CTEbfr4CjGXd2LouxKErqHtfvMa+8D5wN5TUzHKYBXgHOBKuBaKWXT4TIatUZBK4Wu%0Ag39DfJPPwV4lDBl2Ks7VxVRsysEeXYNt9wF+SCnl69gIEjlEKMWUEEauI4ZdZo8x8ZOVDJFrcK1z%0AYosK4/xtXblgbCIh5yRjFIK5OUW8kp5Llq1uB1Mvm2DcH8VElamayuAJnUk9OwnfAI9RKS4u5osv%0AviAnJ6fOsd26riQuwZNEzpkzlgDTGQy74GLyDm5j8/L3sBfFYzT5MOzCS5DRAZzzzTnMGDODuIA4%0Aqh3VbMrbhN1lbzD7lTfDYodx/ZPrici3kZbiy+gnZpH7t+sBkKHBzBvjywXz8kh47VWCzjyT0m++%0AJfuhh+j2+0LMCU24YY5AYcEqNm72dJpmrIihZHccVz71Ip/88066DR9BcVYmBYc8N29YfCLXv/QW%0ATqeNxUv60CnxWnr0eETJKSU7li8mJDqWhJ6eyJjq6oOk7X2BvLyf6JpyP8nJt9QVxF4Nsy+H/Utw%0AOQS753VG1jjo/N67BIwahctqRTocGAMDoSANXveq+V/9NSQMdU/eUmMSiOsXYI4/xbOPtQyeqRfL%0A7hsCI2+HRU9Rfc4j7PDZSFyRkbhl39XZbXVqKBWBJkZZz8Zv3H9g3l3IHT+QP2AEW0LTADUrmb9/%0ACp07XQe75rPDNp+sgnmEhgxjyJC6iQ5bnNopKYPiIbY/XDX38Ptr1Fgd/P7RDk69tDtB4Uebl/P4%0AkS6JMAh3J3Etp03tQf9xR5/loCNRXVHD9uVZZOwsJmNnMb4BZq59bjRGo4Hc/WV89exahk/qgo+f%0AieVz9xyxvNv/O77djcJpQAXwcRNG4VzgDpRROAV4RUp5Sv396tOpZ5i85NHr6RO3hWhyGfDbS5i1%0A3DMuQw3FSfOxF5zKU6dks9vQlUKhfK2+sooaLIRSjG9RMJ0KXESRw75OTrb7N+a/rUufAF9SgwMI%0ANhmJtZg4PyqUeF8fnHYXP7+1hdBkG9sOrSE2No4LJ09GCMHu3buZPXu2pxCnE1NFCb5Z++l18T78%0AIj0dTg1qoI1wNJ3pDy9/2D0ZyYSkCTya+i+yhzeeFiHsyiuJffQRpMvlrn2X/vQTWffeB0Yj3Zcv%0AwxQWhnQ6ceTlYY6La7Sc+lRVpfPnKs/I28xV0Yw86zkS+6a4/f0bFvzIH+97kj9Pnf48CT17U12d%0AWSedRkzMBfTtM7PO/67Vw7Zt97iTvY09baOqMTvtquM4vCu8NRoqVJryiiwLh5Y23vKJvv9+Qi+/%0AHGP2SljyHPz9BzBrYQh5O1X/w3ot+2z3idB9AhTsgb/qGWODWblJmuK8mZB8KhhMOHBQbN1JVIKW%0AUnzvIvjkIgDSklVHaVdnP8T1v8JX18G2bynpN5Z14dsY0P9NoqLOavo8x0N1CWz6HOZ7jRkeeTtM%0AfKp1ztcKFGZVEBLlh9FoaPVWSluRvq2QuJQQfLSEmE6Hi3fvWYqjpvF5uM+d1h8fPxPfzfSMv2h3%0AowAghEgGfmzCKPwXWCylnKMt7wLGSSkbhp94Ye7ZR0a85XnRRtpcTMh2cGGmnWUpe1kYayKdZKzC%0AnxSZxhgWcSa/InAhERRsnkz2zl5ElzgpDe1GZMEmSvss49HTHwUgruoQ2f6e2l+k2cStpmqS1y2j%0A+/CRdB82so48lSXFLP3iM1Zn5dfxh4aEhFBaqvzVZ/TvzZq5n7i3RXdJJG7Cb0RFjicwsCfh4WMI%0ACxt+dEo9CrIrsjEIA9F+URTMepOC11/Hb8gQqtepJnbUvfcQdtllGBuZJKb8jz/IuFUlRUv69BOM%0A4RHsO/dcAMKvvRZLz56ETr7osOd3OqtZvMRzyYMMl1HuUjXNM05PIz39LXJz5zFkyLfMfvBe8g8e%0AYNq775Ff/AN5eQsoK6s7kKhryn0kJ08jJ+d7duz8NxERpzGg/5usWXsxZWUb6ZJ4O/GOifj26QOr%0A3qr7Qht6PXLozey/7k5s+w81KbMhIIDkL+diSUnBUVyMMTSU/FdewWCxEDltGrx7JmSsafzg29ZA%0A0V7oOh6ebKLD98FMsBxhjojt30P2Jlj2omfdPTthZi/12+yP/d4tmCxNB1QcFXar6ltxOdWo4dRr%0AoDwHfn8Cqgob7n/ph9B38rGfT6dV8B5n4Rtg5oYXx3BoZxEWPxPRSarP1Wl3kb23hPgeYRiNhg4/%0ATiEB8H5KM7R1DYyCEOIm4CYAv+7dOXP7X/iGF+MbU8QGnyHMSe7BnGQfapPwdJO7OF9+T+/0fVir%0AhlAZ0ZX88mAK0sbiEpWs6/MtQwpTCKneQfdVizkQq3rxB8gN/J/fLP745TQ6OdOxZFg5ZfLlrP72%0AC3YA+9f9RcrgoRhNZrYv/YPtyxaRlpOPNSKaU0+bTfrm7mTm9sfl6+82CKbSQtbM/YTEPv2Y8H/T%0AyCn6iJLyJVRXQ2zcRcREn9sspdmzs7Fu307NwUP4DRqIs7gYY2gYfoMHuV8UcYGqRl88Zw4Fr6vc%0A+9H33UvGtFtxlpQQeskljRoEAGHxhCimX/23OtuKPvwQAL9BA7F06dLg2Jr0dITZjDm+bjbRoFhB%0AeZb67XCUsXefSv9RULCAyx57hoKMdP5c03QK6X17ZtI5/ga2bVcRR/n5v+Jy1VBdfZBow+m4bvuF%0A/YfexhQXR9JNAzE5wWAE+k6B82ZSMvdLbPsPEf/sMwRfcAG5M2bgnzoEe2YmpfPmYdu5E1dlJfvO%0APa/R80fcdBPi8k9h3UdwaBXs/cOzceIMNYirdiBX3CDI3gi3rFAtlVF3QMq4IxsEgD4Xqk90H8jZ%0AAite9hiEyJ5QsAvztp+g3xQw+2t/slb5lWC0gLHeI22rUOWsfV/1C2z5ElbNArtXNNrOH+se0/M8%0A6HEWdBoB/hEQ2EqRTUDVmjVIKSn+5FMCRo8iZMoUDD4t0/nbXlQsXUrZ/AVUb9qET2Ii0f+8H0vX%0AI3sjmkvnvhGcNrUHFn8T3YaqnFKdetXtGzOaDST2aqS/7DC0Z0vhJ2CGlHK5tvw78E8p5brDlZkY%0AnyBvuf46EgJ30Xm46oJYyFnscPYl1biGpJw8IkMzqS4KJn3dMAIqBDkJwU2WZzYY6OKzix3DAxjO%0ASvyp5sDv8SSPz2LfL4mUHVSdeJ369OfQ9i0YzWbOue0efnz5WZwWX6pS+tE5cRNJKZsxGSNYOysa%0Al8kHl9kHISUGayVJ/QZy/t3/oqxyCVu33eU+9/BhPxIUVHf0qMtmw1VZiSlcXUhnSQnFn39B4Bmn%0AY4qK4uB112PbuZP6hF02Gb/QSrLe/pUea9diDAwg74UXKHz3PQB6rluLdedObHv2EDa16QFV9qws%0A0s4Y32B9wNjTqFzi8dX23qk6E/PfeIPKFSsxhoRQsUgN9On84YesqroSACFMSOnpGPcO6YyPn0rv%0AXk8hpZM/FtUdHRsQ0J2ggL7k5Clf/NDo91mbeT1a1C+WXWZsPe2EfG4kYGnDjr2AkSOIf+45yn//%0AnZzHn8C3Xz+Sv5zbaA278MMPyXvm2QbrDUFBuMrL6bZkCeYYbfIelwt+uluFap7zHJjr+c0rCyBn%0AM3Q9Axw2MDV/lLL7PK8MgNJDkPp3OO9FeC0V4lMhdxsU7oEb/wD/cNg8FxY/DVG9VMfw0ufh31mw%0A7gOY/29wNoytdzP4akCAX6hKS+EfAQEtl4rBUVxM3rPPEThuLOaEBKTDgV///hTMmoVPSley7ms4%0AV3PknXcQdeutjZTWMXEUFFC5ajX+qYMxhoayK7VeVJrRSPQ9dxM2dSrOikqsW7cQNL7hM9badIjo%0Ao9ZwHw0ZMkR+Pf1pDrz5OM578hpsz/tkILuS+lM/xj9VpJNavozSwFC+F2fTZ0AqObl55OTkEBhY%0AyOBUTxbO7H1JxKWkc2hLMrmbYvCNCqfLqSYObi7BuqUQc2QszngnMUmZVFuD6NJFuTtiYiYRHXAn%0AG+bPY+ui39zl3fvFj9TUFNWJHokIP40BA97BYPDU7CpXreLgtdcB6iVuCAig4J13yH9x5uFUovRp%0AkEiX+s/hE/oT858XyHhsJhXLltFz3dpmuRts+/djCAgg7/kXcBTkE3H99QSOGYMtLY1956tZvXrt%0A2E7FokVuV5M3/gN74fvKjZjMgWzbfj92eyMuCSA6+lz693uNiso9rF5dd3azMaeuIf/fMyjY/gMF%0A9zkIf9NE8Q0OLFsMWId4/KgRr5iw7DKQPCGfg4sjcNkbjypJ+flnLCkNWze1OAoKKP/jDxwFBYRf%0Acw3CZKLyzz/JmHYryZ/PwW/QoCaPbTXKc2H3LzDoKjCa4eOLYN+iIx9Xn9gByliVZ8Hou2D847D1%0AK7CVw9DrmxUG2hzKFy4k4/Y7junY7iuWU/TRx/gNHEDgGWe0egoIe1YW5b/9Rtg11zQ4l6u6msqV%0AKyn55luMISHETX8CoU1uZN29m0M334IjW722jCEhOEtLiXv6aUImnU/11q1k3DINZ2nd0OfAsWNJ%0AeFW5J9uKEyHNxQ/A7UKIz1EdzaVHMgigso0mnzeRkk2b8LnzfbJf9XTsle2NYWzuWrI6d6FcBHEd%0Ac6nudSnJFz2Ir68v2K0kVuTQNzTJ/SAsX76c9X/9UucccSkqKqZT/wPYA8JJSVHbe4+ElSUXYnU6%0AGTzoD3x96w4Iq/xzFSHj72DiLXfhFxzCuh+/YsgNggMH3nKnI/D1TWTkiIUIYXKPWai9CfNf80yz%0AWLFiBUHjxrkNgl+/3pC3ldDkMkK6VGOvNJK9OpSw7pVggMzlniZiyeJNBL1zN5XLDhBy/vnNfqBq%0AXUMJzz9Xd323boRdeQXFs+ews3efBseFdKnCYJQUb9pJyKIiQq84Dz+/Tm6jEBDQg8rK3e79ayoO%0AYLPluvP/D92gUoj4WZ24fFdS9uOPmCxqlHnVKCfSB2LO/Dv5339M1WlqvEHMjf8g0uLAvPJhUi4z%0A4zj7TcpXrsevf3+3wer037cOaxAATJGRhF1Wd9J5S0oKCMGBqVccV4ju4SieOxdptxN+VSMpLoJi%0AYMi1nuWBVyijYAlWg2CsJZ5t574Ai2c07BOYOhuSRquWQG0FUAgVjtuK1KSnuw2CISAAV2XdvGCh%0AV0ylZM7nmBMSSPn5JwwWC66aGtKnXoF1+3b2jK47iZD/8OEkffxRi8tZPHcuhe+9hz1djaOx7tlD%0A/JNqPEblqlXY0vZSOu8HrJs2u48pmz+fTq+/Rtkvv1Dy5VcA+Pbrh3XrVqTdTtxTTxE6RfXB+A8e%0ATPfly9jZ35NG3hAQQMWSJeQ99zwx/34QYWyfkctN0ZrRR3OAcUAkkAs8htb4l1K+pYWkvg6cjQpJ%0AvU5Kubbx0jzUjmiuWLGCQzfciDRKCu5yYO8mCZprotewC9kdEEzPASMIik2B8JQjylpTWciy1UfX%0A0btly3gcdh8Gp3oMSdeEe0n/ayaOBImxUNBt5BNERIylpqagTg770NBTGJI6G+uuXey/0NNZGzBq%0AFOF/v5pD06ZhMJtx2RwYQ0MxhodTs0/Fufeeqjnlu58F4x6E9JXKdTHgcjAHsKOPCrENSqymPMOT%0AwCPx5lMJumkGBBxF8jBbOZRmQnSvJnepWreO9Kuudi/H3z2VwNwPMDiKEQb13tnzbQwB8S4S5qeR%0Am/sjW7fdxcDY+wgvqOAvn4W4SvZhrKmhIrBuneSMpQU4qgyk/RDrXhd3SjG5ZxrISFD/adiw76nY%0AtZYdZf/B7y8Dg8Z/gP+2Z6BgN9y7q06tt2LZMizdu2OOjeVYKfn6a7Ifepigc84m8aWXjrkcgKKP%0AP6HgjTfwGzQIU1wszpJSyufPB6jromoKKSF9hRoHIYwqKqpoP5z/kmpJOGyQt131Sax8FYbeoNxL%0AgHQ62/Tls3/KxVi3bydg1Cg6v/8eVRs2kDHtVsJvuJ6a9HTipk+neuNGfPv0weBb1wVX+sMPZD/+%0ABLKqbqUrYeaLBIwZgzHo8OMypMOBbfdubGlpBE+a1GilyJ6dTdkv88l77rkG22IefpiKZUvruEst%0A3buT9Nmn7B7eMEDySK1QUG60nMefIOisCQSfey57xpyGs0BlPvYfPpzOH32Is7G/i/AAABz4SURB%0AVKAA6+7d+A8ahCHAk/9Iulwg5XFfvw7hPmoNao2CdLkomTuXnMefwOUrqZjoJCI9lm5zlja7OSyl%0A5I9FamSgf7qFqqSGPtiAxQYqxym3RVnpSIJD/nRvC3vbRPH1jjrtrvDwMYSHjyYt7RlA5cVJ6XIn%0AAhO7hgxFVjc+j3TyWfnkb42kMsvzHzqNLSQwzganPwxj72/0uMpVqzl47bV0X7YU24alHLxTDbrq%0AeUkWBhPw93nQpd7MadYy2L0Aep6jOkLfHA25WxvNgOmNPS+PtNPGYvDzpfv5++r0d/JoMYfO7Iq9%0AykjKKhVvX119CN9n+6kpSJ1gKzOxa7QfBZF1m87jhyxl59jzkFal/4A4K53HFlEWaGRNqgoGOMP3%0AHtg4m9yVBzDZIKJPhbrcE2fAyNbxQ+c89TTFn3yCKS6Ozu+8jaVb46NIm6Lm0CHKFywg74UXm9wn%0A6p57iLzp/45X1Dq4bDbKfv6FqtWrKf3uOwxBQSoIQAjiZzyNbyOZhZ0VlcjqKkxRzetclnY7FcuX%0AY+nSBeHjQ9oZ4wk8czyJr77aYLBhs/6D1UrNvn3sv+RScLkwhITQ7dcFDQIlbGlpZN59N5jM2DMz%0AcZWpwZ+Rt91G1B1qwKp0uXCWllK9fj3ZDz2Ms6QE34EDSPrgA4TFQum8eWT/68EGMvh07UrShx9g%0AiopCSol182aK53yOKTaGiBtvVONcmknV+g1k3X8/9szMRren/PwzeTNfxK9vX/JfeZXwv19DzIMN%0AZWsOJ71RqMWem0vlipUUvv8e8U89hd/AgYc5umlycr6natZP1CzaROIZe8jdGcGBm5URCP7KiP8K%0AAzkvKVdVoLMrFa69mDMEzihJzANmcp+x4/KqwBiN/u45cYcMmoslw4xvv37YDx1i78SzsfTuTfjV%0AV5P90EMAGHwkkalGIkZFU7R4J7nrVb6Z5BtS8BNpMG1lszoAq9asQVaVEJD5Luye79lw+acqAsVW%0AoTpEK/MhpDN0HgFbvAYoJQ5ThsTceN5655afcH1yNWZ/F5z9jIq66TQcDEayrj2f0tVpdL05iZJ9%0AfkTd8wBFD1xM/tYgpFO9IEpudFCV6ukb6CZOISbmYfZPUS0rv1gj8VcPwafXIOTCx9l7+kR8dy4h%0AMbuRVCadR8I1P4CpdaJWpMPBzn793cvxL75AyHmNRyqBMgJ7J5xF5w/ex7f/AA5ccgk1Bw4A0PW3%0AXymbP5+qv9YgbTbiX3ietNPUOJLwv1+DOSGRqrVrMcXEEDzxLPyHHvEZboCzvJzSefPInf6fJvcx%0Ad+pEt99+rbPOnpnJvslTcJWVEfPQQ4RdfZW7li1dLoo++pjSb74h7Jq/UbHwd6If+CeWlBSq1q0j%0A+7HHqEnbiyEgAGNICPasLFJ++bnRKLVjoejjj8l9Wk0cZIqKIvCMMwidMhl7bi7+w4Y1CMAImTwZ%0A2549OPLz6bZ4kUozf/fdlP/ieRaCJ00ifsbT7v4BgLL5C8iZPp2giWcR869/IXx8WrU/oyY9nb0T%0Azz7yjkCXb75WYdfHyP+MUWhJyhcvJuOWaZgDHNgrTRT/zUH1SBfhr5roZK4gsyaAgrucCCsYiwTR%0AT6pQGL/IGnyHVOFKcFE8J4yyKU6qRqsXnskRSNL7fajeuJHQ1DCsZUFY0w6S/OVc/Ep+xfbtU9hK%0AzAR3tsJNSyBuIPKbaVT/8TV+kTWqFtz7Arj8k8NIfgT2LITPLj7yfvUZcp0KqdwxT0W7THpNZccs%0Az4E5UyFrgwq9jK0bR5B++RSqNnlyzlhC7NhK6+aByb/fjr2L597rtGk4zv9uBCD28cc8EVIulzrX%0AngWeg894WBkC/wiIbv7kSsdCxdKlHLrpZgCE2UzPzZuafFkUf/45OY8/UWdd6KWXEHLhhY2+5PdN%0AmoRtT1qjZfVYvarJ8OH6OIqLyXv+BUq/+ca9LmDUKEIvu4yAU0+lfMECfFK6kPfsc1Rv3EjIhRcS%0A+/hjlC/8nbyZM92dpcLfH1lVhU9KCl2++Rp7RoY7wKA+pthYHPVG6wMEn3sOCTOPHCDRHKTdzv4p%0AU5rUVcTNN2NJ6YKlRw98e/em5KuvyH74EXz79MFZXo79kIqA9+nShcDTTyf6H3chOkD4q7TbqVq3%0ADkv37kiHk4qlS8h55FHMCQm4KiuRLpe75dNry2aEufk5lUA3CseEdLnY2ceT/kIaJLYeks7+5URc%0ANhn71s9YOiICDGDZJhiypwS/cDskj1Evp7/epnivP5m7Q8idoVoV0Q+ZMRU3fHn0XPwDhre8ro9/%0AJNy3R710XS7Y9g18fQMYfWDKO9D38APGjoi1FBY8BBs+gZj+KgolIkWFOG75UvmgL37f4zb6ZHLd%0AeHyAS95XLYx5d3pk/ude6lP2089k3ntvg/WWPr1xVVYS98QT/JV1FS6veRUjXjBh2adaEQ3867Zy%0AmNEJkHDvbtUB2w5Iu53i2bPJnfEM3Rb9UWeEt7O0lAOXTyX4gkkUvvteA394bQhvo+W6XOS9+CJF%0A773vXhdw2hgqly4jdOrlxD3+OOV/LMK3X19qDhzAumUL/kOGULFiBSEXXoQ5Lpb8l15yhx+bYpRb%0AI2DUSHxSUhoYr+otWzlwad2kg7WETJ6MOT6egjdUFtmkzz4l++FHqNmvph1NnDWL4i8+x5Gfj227%0A5z+FTJlCwKhRZN13H6GXXkLs9OmtUsN2VVaS/ehjSKcTV2UltrQ0HNnZmBMTSf58DqZIT9+Zy2Yj%0A865/ULF4MQB+gwbR+f33MPg3nlq7I1L7fj504/9RuWIFyXO/wG9AI5OiHwW6UThGsp94gpI5Kq9M%0AwOhRWDeuIvkfZ+Jz2ZPwbBdW9g6nOsJJxC4Hg3JL1MCkqbPBJwD2/AafXUJFloXVU4MwlEPsA6om%0AEtG7nMIdQRgtTpLGF2AJ1rJ1jn8Uek2CoFjwrTeewp3BrYWoqYKDK6HLWNUxeTgq8pRR2r8U/MKg%0AurjhPtf8ACkNU2jImhp2Dqjrxou5+VLC757uXt7zyN8odK2icrxqUUU/biZizMXEPvJIg45HtzzC%0AcHQd5q1I9dZtHLhETQIfNHEi/kNSCRg5kqJPP6Pkiy/c+3X++COcJSVk3nkXmEz03rrlsOVKKbGn%0Ap7Pvggvp9N+3CBg5koP/dxOVy5bhk5RETXp6o8eZ4+NxlpTg0oxQ0IQJJLzy8hH9+C6rlUO3TKNq%0A1Sr8R4wg6rZbqfxzFZHTbgGTiZr9+xsdzOdt3GrHtMQ//xwhk1RLwlFU5B5j01bYc/MwRYTXcQPV%0AIl0uCma9ibOokOh//euEHRhX248HzWs9eqMbhWPEnptL/ksvI3wtxD3+eN2NCx+ncNvrFIT70Cmz%0AGv879tR9SblcsPxF2LuInb/sQlRDmNlG9IByFQV1y3I4tBrWvKdGkTbW+dvRcLlUPp89v8Gad2Df%0AYhj7AJz+78Metvf886lJ24sxNJTgiWcQ+0Td3Dk5Tz5F8aefkjVLZbTsufIyEh+e0VhRHQpnRQW7%0Ahw474n6HaxkcLSXffkd2I52LxogIzHFxyJoabLtViK//iBGEXjyF4IkTj9olIqXEkZ+PObrxqKcd%0AvTyuuc4ffYRvzx4YQ0Mb3Ven9cmd8QxFH3nCci29e9P5/fcwhR3dvAq6UWgNDq6C9yeq30d6oVcV%0AqTz0oZ2Ubz6yu8oXD+pFW3LgqMJlT1Qc+flgMqmEeo0k8qtctYrM++6ndEAuleOcDA56jZBzmpfy%0Ao72oWr8e6/Yd5D5Zd34BU1wcnd6chTk+HmNw06Pom4Orqgrbvv0UffghpphoLCkphF6s+oek0+l2%0AjbTGCNna0OnEN15vlxG4OnVxlpeze1jd0Hn/ESPo9N+3jmoQnG4UWgOHDT6/UiUHG3z1kffXOSxS%0ASvZfcAG2PWmkzPsBS/fu7S1Ss7Du2kXh2+9Q9pOaptO3Tx+6fPN1O0ulczJTk56Os6IC6+bNFLz1%0AXxy5Kgtw0mefYo6LwxQd3agbDXSjoHOC4MjPp3rz5hO2Jmrbv5+M2+/AWVjodrHo6LQF1h072D95%0ASp11fqmpJM/+rNH9daOgo6Oj8z/AoVumud2I0PQI66M1Ci0/J52Ojo6OTpuR8NJMkr/6ingtV1nV%0A2ibm/ThKdKOgo6OjcwJj8PPDr19fgs85B4CcRx/Dntcwg/RRl9dSguno6OjotB/eHcx5z79wzOXo%0ARkFHR0fnJCHxzVkAlM2bhz0r65jK0I2Cjo6OzklC0Omnk/yVmuMhbfyZx1SGbhR0dHR0TiL8+mn5%0A26TkWKJLW9UoCCHOFkLsEkKkCSH+1cj2a4UQ+UKIjdrnxtaUR0dHR+d/gZhHHwGgePZsajIymnVs%0AqxkFIYQReAM4B+gDXCGEaCwZ+BdSykHa593WkkdHR0fnfwX/1FQAcv/zJHvPnED1xo1HfWxrthSG%0AA2lSyn1Syhrgc+DCVjyfjo6Ojg7g26sX5s6d3csHpl5x1Me2plFIAA55LWdo6+pzsRBisxDiKyFE%0Ap8YKEkLcJIRYK4RYm5+f3xqy6ujo6JxUdJ3/C7H/mU7MIw9jaiITbmO0plFobCKA+r0e84BkKeUA%0AYCHwUcNDQEr5tpRyqJRyaFQz547V0dHR+V9EGAyEXXop4VddRbdFfxz5AI3WNAoZgHfNPxGoEzgr%0ApSyUUtq0xXeAIa0oj46Ojs7/JMJoPOp9W9MorAG6CyG6CCF8gKnAD947CCHivBYvAI5/ZhIdHR0d%0AnWOm8cTbLYCU0iGEuB1YABiB96WU24QQ04G1UsofgDuFEBcADqAIuLa15NHR0dHROTJ66mwdHR2d%0A/wH01Nk6Ojo6Os1GNwo6Ojo6Om50o6Cjo6Oj4+aE61MQQuQD6e0sRiRQ0M4yQMeQoyPIAB1Djo4g%0AA3QMOTqCDNAx5OgIMgAkSSmPONDrhDMKHQEhxNqj6bD5X5CjI8jQUeToCDJ0FDk6ggwdRY6OIENz%0A0N1HOjo6OjpudKOgo6Ojo+NGNwrHxtvtLYBGR5CjI8gAHUOOjiADdAw5OoIM0DHk6AgyHDV6n4KO%0Ajo6Ojhu9paCjo6Oj40Y3Cjo6Ojo6bnSjoKOjo9NCCCFO+HfqCf8HWhIhRJAQ4gkhxI310nq3hyxh%0A7Xz+ICHEBO13YxMmtaUsw4QQgbUPXHvIo53/QSHENUKIxmYQbEtZRgshorR50NtcH5oupgshbhVC%0A9G7Lczciy4VCiB7teH6jEOI5IcSb7SVDS6MbBQ0hRCKwCjX6MBV4SggxRtvWZnoSQvQUQqwFnmmv%0Al48QYiJwAFgghEiW7RSNIIToK4T4AXgTeAV4sJ3kuAZYC8QBZwH/FkL0agc5+gohvgNeAp7SPrTl%0A9RFC/B1YDoQDycA/hRBd2ur89WSJA+YCNwshQtpDBiAQGAH8nxCir5TSVWusT1R0o+AhClgopbwN%0AeAB14z8JIKV0tYUAQogA4GLUC9kEpLbTDRYMnI16+TzeDudHCJEEPALM10aDvgtMFEKktIOR6gfc%0AJqW8E3gC9dwEt6UAmj7uBX6XUg5HTV3bWwjh35ZyoIzBtVLK21HXxE7dudjbEh9gJ9AbGNrWrhvt%0AfDZgDvAs8AmAlNLZlnK0NP+zRkEIES+EiPFaFQKMB5BSlgMfA2VCiLu0/VtVV0IIIaWsBGZLKS8B%0AtgOnA91a87zauevrYoGUcg3KIJwqhBhbK2Nry+JFBvCulHKWtpwO7KfhPN8tTiP6eB5YqV2jPUAf%0A1P3SlhwE7pVSvqYtXwHkAa3amqyvCynlS1LKjUKITsAbwCjgOiHEIG3/1n5OvMsPBmYCvwE30Pi8%0A8C15brcuhBBGrbIYClwspXwICBJCnNWErCcMJ6TQx4MQwiCEeBHYjNb8BpBSLgZKtNnikFI6UDfc%0ABCGEf2u0FoQQ5wshNgghukoppfbSra11fQJEACOFEEG1srfw+ZvSRZn2XQ68DjyuvRBb7YXsrQvt%0A3E5gkdcuVmAQqmbWWjI0pY98KWW12kUEAKUoo9Vq1NcHakxRsRDCVwjxANAd2A28JYS4rlb+Fjx/%0Ao7rwYhjwLaplGwBMF0IEtsFz4hJC1M4YGQqcI6V8CfAHXhJC3CbU9L8tef4GupBSOjV9O1FTDwM8%0ABnwvhNiqyXhCDgL7nzMKqNpFNDAN8BVCnOe17VFgmhDCV1suALJRN32LIoQ4E7gT9ZJ7B5RvuPZm%0Ak1LmoWpAo4EkbXtLP3CN6kJ7CIR2zpdRftMp2rYW71hsTBfaub2b4b2ALCllVkuf34sm9aHJ49K2%0Ah0opd2jbOre0EE3cGy7t2wp8KKWcKKV8HtWKecR7nxaiKV2YtHN9I6WcJaXcBcwDqoBOLXh+tPM1%0Adm/U3hdlwEIhhAVIBG4CqqWUNS0sRqO60PQdAAwWQkwD/o1qvf2mVSpPzL4FKeVJ/wGGo9wwgdpy%0AFOpi3ozqqDJ47fspMBvlrzwP+BkwtZAcBsBX+x0LDNB+ZwEXar9NeEaaC2AG8E9NrpvbShfauU3a%0A76EoA7ke1eFrbiNdGL32nwT8U/s9A7ikLe8Nr++JwFtAD+BX7doc9/1xlPpooHft2rzWQjIc9b1R%0A77hJqFaDT1s9J9ry6YAL2Avcj2pd3wdY2lAXgajK23JUxSVSkymyJXTRHp92F6BV/xz4otwfB4D3%0AgO/rbU8BPkB1Itau8wdeBb4HdgEXaevFccpyF7BSk6N7vW1XA/u8lgUew/A+UIkyCuFtoItb660P%0A0l6CWcBVLXRdmqOL2ofvNWCj9vDNAkLa6N641fv6ay8fF7C4nfQhUBUHX23bOuDuttSF1/qRqE7W%0AtcCkttaFtu4WIFr7PVi7PsbjOH+z3hmoymNSvX2Ge98zJ9qn3QVo1T+nLP3vXsuLgbvx1ELMKLfI%0Aj1771D78yS0ox1BUbaIrykX1MXBuvX3WAA/XWzcEWAAMqy9fG+nChHJdXV2vLMOxyHCsukA1wxcA%0A3wGDjlcXx6oPbf0twMvtrA8fVH/Xj0BqC9yfx6qLC4DHjvf8x6CLRxo59rhbr8eqC7QWEi3UUmrv%0AT7sL0OJ/yKt2od1cc2rXoZqEP3s/SNoL5z/AEu0G6F+vvGOqdXi/sICptTcaqqZ3D8oF0strn35A%0ALiq87h9AYr3yDM19+RynLpYA/eqVd0wuiuPUxT2oJnqKd3nN1UUL6GMp0LcD3Bv3AGFotWOv45pl%0AIFvg3ugIurgL6HS4MttAF4up98440T8nTUezEGKoEOJX4D1thOFwoFzbHK5Fz/yFimu+2uvQwcCl%0AgAX4j5Ryi3e58hhijoUQDwIzhRCTtFVrgINCiAFS3VULULXwU7zOsxUVrbARCJJSZniVZ5BSuuRR%0AdiS2kC6mazK5karzrFm0gC4CpZQVUsp9WnlGqTjqTtUW0scTUsptXmUa2uneCJRSFksViOCtD9mG%0AupheTxeinXQRLKVsMEaijXXR4J1xonNSGAWh4uj/i/IBTkFFQlykPTjpwGRURxHAy8BkIUSEtjwW%0AeFVKOUJK+Xtt1M0xyjFMCLEB1QTdAdwmhLgWyEdFJZwKoD1Q2aiwQoQQkUKId4AVKLfVf7zLbeYL%0A8GTTxXTvcpv78mktfTTnmmhytLs+WlEXR/US9pKjVZ6TZsrQIZ6TDkl7N1Va4oNyL0zyWr4c+Er7%0AnQR8A1yL5ndEjQaNbqScY+6g0o6/ELjca/lK1M0D8DeUH3iitjwY+BNPR2qctxwce9+BrgtdH7ou%0AThBddMRP7SCQEwohhJ9Ug4lqm64VQoifvXbJBFxCCF8pZboQ4i1U2NxkIUQKKlqisH658hiHp2sy%0ASGAhqhOwlng8g61+RTU3nxVCVAE3ovzURsAlpczWymqWW0LXRYPz6/rwnFvXhefcHUoXHZkTziho%0AfkiTEOI5KaVNu8mQatBX7U03CsiUaqAPUspfhRCLgEuAbKlGLx+vHMLr3LXflUCl9za0G0lKmQu8%0AK4SQwFWo5urDUkq7d7myea4iXRd15dD14ZFB14VHhg6hixOGwzUjOtIHz0CqMaiaxsDD7DsTOA1l%0A9O6mkbA9jiNagnqRL/WXvdYvAEZpv72jF0xHOlbXha4P/d44OXRxon1OmI5mqUW+SCmXoZpy1wkt%0AJ5A3WqdPF9SQ9NVADLC1/n7y2KIlDFLhEkL0FkLcoDU3G9RahBDhqHw9VUKIL1CpuGsjGhxCo7Fj%0Aj4Suiwby6/rwyK7rwiN7u+vihKS9rdLRfFC1jmhUwqlTUIniFqF1RtXbNxY14vQzoE8ryOILXI+6%0AeRaj0j6cUiun135Jmhxb8Boxreui5XSh60PXxYmgixPt0+4CNHFBZ6KN4ASitG8fVHqDB7XlW1A5%0AirwH8dRGKAz3Xud9EzZTjvrNXyMqKddmbdkPmK7deEH1ZBiEyqjo7328rotj14WuD10XHV0XJ8On%0A3QVo4gKPQXU89UQlnzpTWz8ObbIVbfk74Do8vsP6ibpaxAeIipMO1X5PQGVnTNCWayejmXKY448n%0AF4uuC10fui5OMF2cyJ8O16eg+SOXoULTZgBfA9eAe86DQ8CFQuVMfw8VSxyubZfeZclj84fOFEI8%0Aov3uIYSYC7wNfCKEGC6l/A01DP5R7ZClqHC2s4QQ8Y2Ud0yjPbVjdV3UPV7Xh+dYXReeY9tVFycd%0A7W2V6n/wJKQLB0pQw8lfA67R1o9CXeT/05aTWvj8tTWOQFTT80Zt/WLUjW1BdUqtBUZo24YBp+u6%0AaD1d6PrQddFRdXGyfdpdgCYucq2f7zHtphqHigYYCDyHyp44oP5N0YLn/QZ4S/s9BJXK9yVUbpb7%0AvGRbouui7XSh60PXRUfTxcn4aXcBjuJipwMXoZp8i4GnWvFctTWOCJQ/NBm4HZUMDVRHVQUqYsIf%0A6Knron10oetD10VH0MXJ+OmwI5o1P6ELeAB4WkrZRwgxW2pT7XltbzGklFIrt1AI8SrwFaqTylcI%0A0QV1k68GAqSU6cAuzRcqD1PscaProi66PjzouvDQHro4GelwHc21SDXwxSCl/BzIEkJcIqWsEUIY%0Aj2eg09GcV/t+GDXr2DCUn/JPoEBKOV5Kud1r/1Z/Ceq6aCiXrg+PTLouPDK1hy5ONjqsUQD3RQ5C%0ATUe5T1vnbIsah/bzQWCMlHIG0FtK+aK2vc0n5NZ1URddHx50XXhoL12cTHRoo6AxFNikfdoErxrH%0AN6hJPy6VUhZ71TjaK2xN10VddH140HXhoc11cTLRYfsUvFgspVzU1ietV+PYq61r7xhmXRd10fXh%0AQdeFh3bRxclCh28ptHOzr0PVOHRd1EXXhwddFx50V9HxIXT9NU1bRdOcCOi6qIuuDw+6Lk4udKOg%0Ao6Ojo+Omw7uPdHR0dHTaDt0o6Ojo6Oi40Y2Cjs4REEI4hRAbhRDbhBCbhBD3eMXoN3VMshDiyraS%0AUUenpdCNgo7OkamWUg6SUvZFzRNwLirx2uFIBnSjoHPCoXc06+gcASFEhZQy0Gs5BZUJNBKV5+cT%0AIEDbfLuUcqUQYhXQG9gPfAS8CjyDyt5pAd6QUv63zf6Ejs5RohsFHZ0jUN8oaOuKgV5AOeCSUlqF%0AEN2BOVLKoUKIcaj00edr+9+EmgbySSGEBVgBXCql3N+mf0ZH5wicCCOadXQ6IkL7NgOvCyEGAU6g%0ARxP7nwUMEEJcoi2HoKav1I2CTodCNwo6Os1Ecx85gTxU30IuajIXA2Bt6jDgDinlgjYRUkfnGNE7%0AmnV0moEQIgp4C3hdG8UbAmRraZn/BtRmBi1HpZSuZQEwTQhh1srpIYQIQEeng6G3FHR0joyfEGIj%0AylXkQHUsz9S2zQK+FkJcA8xHJYYD2Aw4hBCbgA+BV1ARSeuFEALIR80OpqPTodA7mnV0dHR03Oju%0AIx0dHR0dN7pR0NHR0dFxoxsFHR0dHR03ulHQ0dHR0XGjGwUdHR0dHTe6UdDR0dHRcaMbBR0dHR0d%0AN/8PyQEdfHzdkg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5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1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Generate vectors of random portfolio weights on a larger scale. </a:t>
            </a:r>
          </a:p>
          <a:p>
            <a:r>
              <a:rPr lang="en-US" dirty="0" smtClean="0"/>
              <a:t>Record return and variance for all portfolio simulations</a:t>
            </a:r>
          </a:p>
          <a:p>
            <a:r>
              <a:rPr lang="en-US" dirty="0" smtClean="0"/>
              <a:t>Analyze the simulations that generated an optimal risk-reward relationship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249881"/>
            <a:ext cx="6148201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6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29" y="26719"/>
            <a:ext cx="7808671" cy="963881"/>
          </a:xfrm>
        </p:spPr>
        <p:txBody>
          <a:bodyPr/>
          <a:lstStyle/>
          <a:p>
            <a:r>
              <a:rPr lang="en-US" dirty="0" smtClean="0"/>
              <a:t>Efficient Frontier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1828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The derivation of all optimal portfolios - </a:t>
            </a:r>
            <a:r>
              <a:rPr lang="en-US" dirty="0" err="1"/>
              <a:t>i,e</a:t>
            </a:r>
            <a:r>
              <a:rPr lang="en-US" dirty="0"/>
              <a:t>, all portfolios with minimum volatility for a given target return level (or all portfolios with maximum return for a given level of risk level) - is similar to the previous </a:t>
            </a:r>
            <a:r>
              <a:rPr lang="en-US" dirty="0" smtClean="0"/>
              <a:t>optimization</a:t>
            </a:r>
            <a:endParaRPr lang="en-US" dirty="0"/>
          </a:p>
          <a:p>
            <a:r>
              <a:rPr lang="en-US" dirty="0"/>
              <a:t>The only difference is that we have to iterate over multiple starting conditions. The approach we take is that we fix a target return level and derive for each such level </a:t>
            </a:r>
            <a:r>
              <a:rPr lang="en-US" dirty="0" smtClean="0"/>
              <a:t>those portfolio </a:t>
            </a:r>
            <a:r>
              <a:rPr lang="en-US" dirty="0"/>
              <a:t>weights that lead to the minimum volatility value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For the optimization, this leads to two conditions: 1.) target return level </a:t>
            </a:r>
            <a:r>
              <a:rPr lang="en-US" dirty="0" smtClean="0"/>
              <a:t>2</a:t>
            </a:r>
            <a:r>
              <a:rPr lang="en-US" dirty="0"/>
              <a:t>.) sum of portfolio weights.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667000"/>
            <a:ext cx="571865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4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5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 an algorithmic position sizing tool based on volatility and correlation of each individual component from a portfolio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40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240</Words>
  <Application>Microsoft Office PowerPoint</Application>
  <PresentationFormat>On-screen Show (4:3)</PresentationFormat>
  <Paragraphs>23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Portfolio Optimization</vt:lpstr>
      <vt:lpstr>Processing the Data</vt:lpstr>
      <vt:lpstr>Modern Portfolio Theory</vt:lpstr>
      <vt:lpstr>Monte Carlo Simulation</vt:lpstr>
      <vt:lpstr>Efficient Frontier</vt:lpstr>
      <vt:lpstr>Data Takeaways</vt:lpstr>
      <vt:lpstr>Further Exploration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Optimization</dc:title>
  <dc:creator>Nickolas Abrarpour</dc:creator>
  <cp:lastModifiedBy>Nickolas Abrarpour</cp:lastModifiedBy>
  <cp:revision>24</cp:revision>
  <dcterms:created xsi:type="dcterms:W3CDTF">2020-02-10T19:53:45Z</dcterms:created>
  <dcterms:modified xsi:type="dcterms:W3CDTF">2020-02-11T02:41:59Z</dcterms:modified>
</cp:coreProperties>
</file>