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7" r:id="rId9"/>
    <p:sldId id="266" r:id="rId10"/>
    <p:sldId id="270" r:id="rId11"/>
    <p:sldId id="265" r:id="rId12"/>
    <p:sldId id="268" r:id="rId13"/>
    <p:sldId id="269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ctronicsguy/ESP8266/blob/master/HTTPSRedirect/HTTPSRedirect.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8A95-4956-4022-9B67-882B9BC63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Quick Guide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CAF4D-94E9-48DE-8DDC-A075BBF4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Reminder Box								By : N. Reyhan 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2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0612-A663-498E-AFF0-44CBFB0C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675"/>
          </a:xfrm>
        </p:spPr>
        <p:txBody>
          <a:bodyPr/>
          <a:lstStyle/>
          <a:p>
            <a:r>
              <a:rPr lang="en-ID" dirty="0"/>
              <a:t>Arduino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63DE-9E75-4A93-B33F-AFBDA150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3287"/>
            <a:ext cx="8911687" cy="51788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manageStatus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NBR_EVENTS;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switch (</a:t>
            </a:r>
            <a:r>
              <a:rPr lang="en-US" dirty="0" err="1"/>
              <a:t>taskStatus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{</a:t>
            </a:r>
          </a:p>
          <a:p>
            <a:pPr marL="0" indent="0">
              <a:buNone/>
            </a:pPr>
            <a:r>
              <a:rPr lang="en-US" dirty="0"/>
              <a:t>      case none: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taskHere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 </a:t>
            </a:r>
            <a:r>
              <a:rPr lang="en-US" dirty="0" err="1"/>
              <a:t>taskStatus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due;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  case due: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digitalRead</a:t>
            </a:r>
            <a:r>
              <a:rPr lang="en-US" dirty="0"/>
              <a:t>(</a:t>
            </a:r>
            <a:r>
              <a:rPr lang="en-US" dirty="0" err="1"/>
              <a:t>switchPins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== false) </a:t>
            </a:r>
            <a:r>
              <a:rPr lang="en-US" dirty="0" err="1"/>
              <a:t>taskStatus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done;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  case done: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taskHere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false) </a:t>
            </a:r>
            <a:r>
              <a:rPr lang="en-US" dirty="0" err="1"/>
              <a:t>taskStatus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none;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  default: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yield();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2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0612-A663-498E-AFF0-44CBFB0C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675"/>
          </a:xfrm>
        </p:spPr>
        <p:txBody>
          <a:bodyPr/>
          <a:lstStyle/>
          <a:p>
            <a:r>
              <a:rPr lang="en-ID" dirty="0"/>
              <a:t>Google Apps 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63DE-9E75-4A93-B33F-AFBDA150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3287"/>
            <a:ext cx="8911687" cy="5178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//Data Calendar </a:t>
            </a:r>
            <a:r>
              <a:rPr lang="en-ID" dirty="0" err="1"/>
              <a:t>diperoleh</a:t>
            </a:r>
            <a:r>
              <a:rPr lang="en-ID" dirty="0"/>
              <a:t> microprocessor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calendarName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GetEvents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var _</a:t>
            </a:r>
            <a:r>
              <a:rPr lang="en-US" dirty="0" err="1"/>
              <a:t>calendarName</a:t>
            </a:r>
            <a:r>
              <a:rPr lang="en-US" dirty="0"/>
              <a:t> = '</a:t>
            </a:r>
            <a:r>
              <a:rPr lang="en-US" dirty="0" err="1"/>
              <a:t>Daily_Routine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var Cal = </a:t>
            </a:r>
            <a:r>
              <a:rPr lang="en-US" dirty="0" err="1"/>
              <a:t>CalendarApp.getCalendarsByName</a:t>
            </a:r>
            <a:r>
              <a:rPr lang="en-US" dirty="0"/>
              <a:t>(_</a:t>
            </a:r>
            <a:r>
              <a:rPr lang="en-US" dirty="0" err="1"/>
              <a:t>calendarName</a:t>
            </a:r>
            <a:r>
              <a:rPr lang="en-US" dirty="0"/>
              <a:t>)[0];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/>
              <a:t>//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ditambahkan</a:t>
            </a:r>
            <a:r>
              <a:rPr lang="en-ID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str += events[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getTitle</a:t>
            </a:r>
            <a:r>
              <a:rPr lang="en-US" dirty="0"/>
              <a:t>() + '\n' ;</a:t>
            </a:r>
          </a:p>
          <a:p>
            <a:pPr marL="0" indent="0">
              <a:buNone/>
            </a:pPr>
            <a:r>
              <a:rPr lang="en-US" dirty="0"/>
              <a:t>    str += events[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getDescription</a:t>
            </a:r>
            <a:r>
              <a:rPr lang="en-US" dirty="0"/>
              <a:t>() + ';' 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str = </a:t>
            </a:r>
            <a:r>
              <a:rPr lang="en-US" dirty="0" err="1"/>
              <a:t>str.substring</a:t>
            </a:r>
            <a:r>
              <a:rPr lang="en-US" dirty="0"/>
              <a:t>(0, </a:t>
            </a:r>
            <a:r>
              <a:rPr lang="en-US" dirty="0" err="1"/>
              <a:t>str.length</a:t>
            </a:r>
            <a:r>
              <a:rPr lang="en-US" dirty="0"/>
              <a:t> - 1);</a:t>
            </a:r>
          </a:p>
          <a:p>
            <a:pPr marL="0" indent="0">
              <a:buNone/>
            </a:pPr>
            <a:r>
              <a:rPr lang="en-US" dirty="0"/>
              <a:t>  return str;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0612-A663-498E-AFF0-44CBFB0C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675"/>
          </a:xfrm>
        </p:spPr>
        <p:txBody>
          <a:bodyPr/>
          <a:lstStyle/>
          <a:p>
            <a:r>
              <a:rPr lang="en-ID" dirty="0"/>
              <a:t>Arduino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63DE-9E75-4A93-B33F-AFBDA150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3287"/>
            <a:ext cx="8911687" cy="51788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#ifdef CREDENTIALS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ssid</a:t>
            </a:r>
            <a:r>
              <a:rPr lang="en-US" dirty="0"/>
              <a:t> = </a:t>
            </a:r>
            <a:r>
              <a:rPr lang="en-US" dirty="0" err="1"/>
              <a:t>mySSID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const char* password = </a:t>
            </a:r>
            <a:r>
              <a:rPr lang="en-US" dirty="0" err="1"/>
              <a:t>myPASSWORD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#else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ssid</a:t>
            </a:r>
            <a:r>
              <a:rPr lang="en-US" dirty="0"/>
              <a:t> = "</a:t>
            </a:r>
            <a:r>
              <a:rPr lang="en-US" dirty="0" err="1"/>
              <a:t>Ooooo</a:t>
            </a:r>
            <a:r>
              <a:rPr lang="en-US" dirty="0"/>
              <a:t>"; //replace with you </a:t>
            </a:r>
            <a:r>
              <a:rPr lang="en-US" dirty="0" err="1"/>
              <a:t>ssid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const char* password = "</a:t>
            </a:r>
            <a:r>
              <a:rPr lang="en-US" dirty="0" err="1"/>
              <a:t>kejardetlen</a:t>
            </a:r>
            <a:r>
              <a:rPr lang="en-US" dirty="0"/>
              <a:t>"; //replace with your password</a:t>
            </a:r>
          </a:p>
          <a:p>
            <a:pPr marL="0" indent="0">
              <a:buNone/>
            </a:pPr>
            <a:r>
              <a:rPr lang="en-US" dirty="0"/>
              <a:t>#endif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NBR_EVENTS 1 // Events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di reminder box</a:t>
            </a:r>
          </a:p>
          <a:p>
            <a:pPr marL="0" indent="0">
              <a:buNone/>
            </a:pPr>
            <a:r>
              <a:rPr lang="en-US" dirty="0"/>
              <a:t>String  </a:t>
            </a:r>
            <a:r>
              <a:rPr lang="en-US" dirty="0" err="1"/>
              <a:t>possibleEvents</a:t>
            </a:r>
            <a:r>
              <a:rPr lang="en-US" dirty="0"/>
              <a:t>[NBR_EVENTS] = {"Fitness"};</a:t>
            </a:r>
          </a:p>
          <a:p>
            <a:pPr marL="0" indent="0">
              <a:buNone/>
            </a:pPr>
            <a:r>
              <a:rPr lang="en-US" dirty="0"/>
              <a:t>byte  </a:t>
            </a:r>
            <a:r>
              <a:rPr lang="en-US" dirty="0" err="1"/>
              <a:t>LEDpins</a:t>
            </a:r>
            <a:r>
              <a:rPr lang="en-US" dirty="0"/>
              <a:t>[NBR_EVENTS]    = {D4};</a:t>
            </a:r>
          </a:p>
          <a:p>
            <a:pPr marL="0" indent="0">
              <a:buNone/>
            </a:pPr>
            <a:r>
              <a:rPr lang="en-US" dirty="0"/>
              <a:t>byte  </a:t>
            </a:r>
            <a:r>
              <a:rPr lang="en-US" dirty="0" err="1"/>
              <a:t>switchPins</a:t>
            </a:r>
            <a:r>
              <a:rPr lang="en-US" dirty="0"/>
              <a:t>[NBR_EVENTS] = {D5};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set LCD address,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LCD</a:t>
            </a:r>
          </a:p>
          <a:p>
            <a:pPr marL="0" indent="0">
              <a:buNone/>
            </a:pPr>
            <a:r>
              <a:rPr lang="en-US" dirty="0"/>
              <a:t>LiquidCrystal_I2C </a:t>
            </a:r>
            <a:r>
              <a:rPr lang="en-US" dirty="0" err="1"/>
              <a:t>lcd</a:t>
            </a:r>
            <a:r>
              <a:rPr lang="en-US" dirty="0"/>
              <a:t>(0x27, 16, 2); </a:t>
            </a:r>
          </a:p>
        </p:txBody>
      </p:sp>
    </p:spTree>
    <p:extLst>
      <p:ext uri="{BB962C8B-B14F-4D97-AF65-F5344CB8AC3E}">
        <p14:creationId xmlns:p14="http://schemas.microsoft.com/office/powerpoint/2010/main" val="114096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0612-A663-498E-AFF0-44CBFB0C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675"/>
          </a:xfrm>
        </p:spPr>
        <p:txBody>
          <a:bodyPr/>
          <a:lstStyle/>
          <a:p>
            <a:r>
              <a:rPr lang="en-ID" dirty="0"/>
              <a:t>Arduino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63DE-9E75-4A93-B33F-AFBDA150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3287"/>
            <a:ext cx="8911687" cy="51788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#ifdef CREDENTIALS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ssid</a:t>
            </a:r>
            <a:r>
              <a:rPr lang="en-US" dirty="0"/>
              <a:t> = </a:t>
            </a:r>
            <a:r>
              <a:rPr lang="en-US" dirty="0" err="1"/>
              <a:t>mySSID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const char* password = </a:t>
            </a:r>
            <a:r>
              <a:rPr lang="en-US" dirty="0" err="1"/>
              <a:t>myPASSWORD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#else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ssid</a:t>
            </a:r>
            <a:r>
              <a:rPr lang="en-US" dirty="0"/>
              <a:t> = "</a:t>
            </a:r>
            <a:r>
              <a:rPr lang="en-US" dirty="0" err="1"/>
              <a:t>Ooooo</a:t>
            </a:r>
            <a:r>
              <a:rPr lang="en-US" dirty="0"/>
              <a:t>"; //replace with you </a:t>
            </a:r>
            <a:r>
              <a:rPr lang="en-US" dirty="0" err="1"/>
              <a:t>ssid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const char* password = "</a:t>
            </a:r>
            <a:r>
              <a:rPr lang="en-US" dirty="0" err="1"/>
              <a:t>kejardetlen</a:t>
            </a:r>
            <a:r>
              <a:rPr lang="en-US" dirty="0"/>
              <a:t>"; //replace with your password</a:t>
            </a:r>
          </a:p>
          <a:p>
            <a:pPr marL="0" indent="0">
              <a:buNone/>
            </a:pPr>
            <a:r>
              <a:rPr lang="en-US" dirty="0"/>
              <a:t>#endif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NBR_EVENTS 1 // Events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di reminder box</a:t>
            </a:r>
          </a:p>
          <a:p>
            <a:pPr marL="0" indent="0">
              <a:buNone/>
            </a:pPr>
            <a:r>
              <a:rPr lang="en-US" dirty="0"/>
              <a:t>String  </a:t>
            </a:r>
            <a:r>
              <a:rPr lang="en-US" dirty="0" err="1"/>
              <a:t>possibleEvents</a:t>
            </a:r>
            <a:r>
              <a:rPr lang="en-US" dirty="0"/>
              <a:t>[NBR_EVENTS] = {"Fitness"};</a:t>
            </a:r>
          </a:p>
          <a:p>
            <a:pPr marL="0" indent="0">
              <a:buNone/>
            </a:pPr>
            <a:r>
              <a:rPr lang="en-US" dirty="0"/>
              <a:t>byte  </a:t>
            </a:r>
            <a:r>
              <a:rPr lang="en-US" dirty="0" err="1"/>
              <a:t>LEDpins</a:t>
            </a:r>
            <a:r>
              <a:rPr lang="en-US" dirty="0"/>
              <a:t>[NBR_EVENTS]    = {D4};</a:t>
            </a:r>
          </a:p>
          <a:p>
            <a:pPr marL="0" indent="0">
              <a:buNone/>
            </a:pPr>
            <a:r>
              <a:rPr lang="en-US" dirty="0"/>
              <a:t>byte  </a:t>
            </a:r>
            <a:r>
              <a:rPr lang="en-US" dirty="0" err="1"/>
              <a:t>switchPins</a:t>
            </a:r>
            <a:r>
              <a:rPr lang="en-US" dirty="0"/>
              <a:t>[NBR_EVENTS] = {D5};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set LCD address,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LCD</a:t>
            </a:r>
          </a:p>
          <a:p>
            <a:pPr marL="0" indent="0">
              <a:buNone/>
            </a:pPr>
            <a:r>
              <a:rPr lang="en-US" dirty="0"/>
              <a:t>LiquidCrystal_I2C </a:t>
            </a:r>
            <a:r>
              <a:rPr lang="en-US" dirty="0" err="1"/>
              <a:t>lcd</a:t>
            </a:r>
            <a:r>
              <a:rPr lang="en-US" dirty="0"/>
              <a:t>(0x27, 16, 2);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8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0612-A663-498E-AFF0-44CBFB0C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675"/>
          </a:xfrm>
        </p:spPr>
        <p:txBody>
          <a:bodyPr/>
          <a:lstStyle/>
          <a:p>
            <a:r>
              <a:rPr lang="en-ID" dirty="0"/>
              <a:t>Arduino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63DE-9E75-4A93-B33F-AFBDA150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3287"/>
            <a:ext cx="8911687" cy="51788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#ifdef CREDENTIALS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ssid</a:t>
            </a:r>
            <a:r>
              <a:rPr lang="en-US" dirty="0"/>
              <a:t> = </a:t>
            </a:r>
            <a:r>
              <a:rPr lang="en-US" dirty="0" err="1"/>
              <a:t>mySSID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const char* password = </a:t>
            </a:r>
            <a:r>
              <a:rPr lang="en-US" dirty="0" err="1"/>
              <a:t>myPASSWORD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#else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ssid</a:t>
            </a:r>
            <a:r>
              <a:rPr lang="en-US" dirty="0"/>
              <a:t> = "</a:t>
            </a:r>
            <a:r>
              <a:rPr lang="en-US" dirty="0" err="1"/>
              <a:t>Ooooo</a:t>
            </a:r>
            <a:r>
              <a:rPr lang="en-US" dirty="0"/>
              <a:t>"; //replace with you </a:t>
            </a:r>
            <a:r>
              <a:rPr lang="en-US" dirty="0" err="1"/>
              <a:t>ssid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const char* password = "</a:t>
            </a:r>
            <a:r>
              <a:rPr lang="en-US" dirty="0" err="1"/>
              <a:t>kejardetlen</a:t>
            </a:r>
            <a:r>
              <a:rPr lang="en-US" dirty="0"/>
              <a:t>"; //replace with your password</a:t>
            </a:r>
          </a:p>
          <a:p>
            <a:pPr marL="0" indent="0">
              <a:buNone/>
            </a:pPr>
            <a:r>
              <a:rPr lang="en-US" dirty="0"/>
              <a:t>#endif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NBR_EVENTS 1 // Events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di reminder box</a:t>
            </a:r>
          </a:p>
          <a:p>
            <a:pPr marL="0" indent="0">
              <a:buNone/>
            </a:pPr>
            <a:r>
              <a:rPr lang="en-US" dirty="0"/>
              <a:t>String  </a:t>
            </a:r>
            <a:r>
              <a:rPr lang="en-US" dirty="0" err="1"/>
              <a:t>possibleEvents</a:t>
            </a:r>
            <a:r>
              <a:rPr lang="en-US" dirty="0"/>
              <a:t>[NBR_EVENTS] = {"Fitness"};</a:t>
            </a:r>
          </a:p>
          <a:p>
            <a:pPr marL="0" indent="0">
              <a:buNone/>
            </a:pPr>
            <a:r>
              <a:rPr lang="en-US" dirty="0"/>
              <a:t>byte  </a:t>
            </a:r>
            <a:r>
              <a:rPr lang="en-US" dirty="0" err="1"/>
              <a:t>LEDpins</a:t>
            </a:r>
            <a:r>
              <a:rPr lang="en-US" dirty="0"/>
              <a:t>[NBR_EVENTS]    = {D4};</a:t>
            </a:r>
          </a:p>
          <a:p>
            <a:pPr marL="0" indent="0">
              <a:buNone/>
            </a:pPr>
            <a:r>
              <a:rPr lang="en-US" dirty="0"/>
              <a:t>byte  </a:t>
            </a:r>
            <a:r>
              <a:rPr lang="en-US" dirty="0" err="1"/>
              <a:t>switchPins</a:t>
            </a:r>
            <a:r>
              <a:rPr lang="en-US" dirty="0"/>
              <a:t>[NBR_EVENTS] = {D5};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set LCD address,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LCD</a:t>
            </a:r>
          </a:p>
          <a:p>
            <a:pPr marL="0" indent="0">
              <a:buNone/>
            </a:pPr>
            <a:r>
              <a:rPr lang="en-US" dirty="0"/>
              <a:t>LiquidCrystal_I2C </a:t>
            </a:r>
            <a:r>
              <a:rPr lang="en-US" dirty="0" err="1"/>
              <a:t>lcd</a:t>
            </a:r>
            <a:r>
              <a:rPr lang="en-US" dirty="0"/>
              <a:t>(0x27, 16, 2);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9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0612-A663-498E-AFF0-44CBFB0C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675"/>
          </a:xfrm>
        </p:spPr>
        <p:txBody>
          <a:bodyPr/>
          <a:lstStyle/>
          <a:p>
            <a:r>
              <a:rPr lang="en-ID" dirty="0"/>
              <a:t>Arduino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63DE-9E75-4A93-B33F-AFBDA150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3287"/>
            <a:ext cx="8911687" cy="5178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//Get calendar entries from google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HTTPSRedirect</a:t>
            </a:r>
            <a:r>
              <a:rPr lang="en-US" dirty="0">
                <a:solidFill>
                  <a:schemeClr val="tx1"/>
                </a:solidFill>
              </a:rPr>
              <a:t> library </a:t>
            </a:r>
            <a:r>
              <a:rPr lang="en-US" dirty="0" err="1">
                <a:solidFill>
                  <a:schemeClr val="tx1"/>
                </a:solidFill>
              </a:rPr>
              <a:t>Serial.println</a:t>
            </a:r>
            <a:r>
              <a:rPr lang="en-US" dirty="0">
                <a:solidFill>
                  <a:schemeClr val="tx1"/>
                </a:solidFill>
              </a:rPr>
              <a:t>("Start Request");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HTTPSRedirect</a:t>
            </a:r>
            <a:r>
              <a:rPr lang="en-US" dirty="0">
                <a:solidFill>
                  <a:schemeClr val="tx1"/>
                </a:solidFill>
              </a:rPr>
              <a:t> client(</a:t>
            </a:r>
            <a:r>
              <a:rPr lang="en-US" dirty="0" err="1">
                <a:solidFill>
                  <a:schemeClr val="tx1"/>
                </a:solidFill>
              </a:rPr>
              <a:t>httpsPort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if (!</a:t>
            </a:r>
            <a:r>
              <a:rPr lang="en-US" dirty="0" err="1">
                <a:solidFill>
                  <a:schemeClr val="tx1"/>
                </a:solidFill>
              </a:rPr>
              <a:t>client.connected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dirty="0" err="1">
                <a:solidFill>
                  <a:schemeClr val="tx1"/>
                </a:solidFill>
              </a:rPr>
              <a:t>client.connect</a:t>
            </a:r>
            <a:r>
              <a:rPr lang="en-US" dirty="0">
                <a:solidFill>
                  <a:schemeClr val="tx1"/>
                </a:solidFill>
              </a:rPr>
              <a:t>(host, </a:t>
            </a:r>
            <a:r>
              <a:rPr lang="en-US" dirty="0" err="1">
                <a:solidFill>
                  <a:schemeClr val="tx1"/>
                </a:solidFill>
              </a:rPr>
              <a:t>httpsPort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calendarData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client.getData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, host, </a:t>
            </a:r>
            <a:r>
              <a:rPr lang="en-US" dirty="0" err="1">
                <a:solidFill>
                  <a:schemeClr val="tx1"/>
                </a:solidFill>
              </a:rPr>
              <a:t>googleRedirHost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Serial.print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Calender</a:t>
            </a:r>
            <a:r>
              <a:rPr lang="en-US" dirty="0">
                <a:solidFill>
                  <a:schemeClr val="tx1"/>
                </a:solidFill>
              </a:rPr>
              <a:t> Data ");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Serial.println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calendarData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Source 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https://github.com/electronicsguy/ESP8266/blob/master/HTTPSRedirect/HTTPSRedirect.h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7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6A6B-ED65-4F92-8454-E185A005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Detail Product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1743A5-78CA-42C8-A584-BD31A9EFC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09310"/>
              </p:ext>
            </p:extLst>
          </p:nvPr>
        </p:nvGraphicFramePr>
        <p:xfrm>
          <a:off x="2589212" y="2133598"/>
          <a:ext cx="8724410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2205">
                  <a:extLst>
                    <a:ext uri="{9D8B030D-6E8A-4147-A177-3AD203B41FA5}">
                      <a16:colId xmlns:a16="http://schemas.microsoft.com/office/drawing/2014/main" val="3670833759"/>
                    </a:ext>
                  </a:extLst>
                </a:gridCol>
                <a:gridCol w="4362205">
                  <a:extLst>
                    <a:ext uri="{9D8B030D-6E8A-4147-A177-3AD203B41FA5}">
                      <a16:colId xmlns:a16="http://schemas.microsoft.com/office/drawing/2014/main" val="1139370366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lvl="1" algn="ctr"/>
                      <a:r>
                        <a:rPr lang="en-ID" dirty="0"/>
                        <a:t>Product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ID" dirty="0"/>
                        <a:t>Reminder Box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112567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lvl="1" algn="ctr"/>
                      <a:r>
                        <a:rPr lang="en-ID" dirty="0"/>
                        <a:t>Dimension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ID" dirty="0"/>
                        <a:t>11.5 x 7.5 x 7 (cm)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429707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lvl="1" algn="ctr"/>
                      <a:r>
                        <a:rPr lang="en-ID" dirty="0"/>
                        <a:t>Power Usage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ID" dirty="0"/>
                        <a:t>Dc Adaptor 5v</a:t>
                      </a:r>
                    </a:p>
                    <a:p>
                      <a:pPr lvl="1" algn="ctr"/>
                      <a:r>
                        <a:rPr lang="en-ID" dirty="0"/>
                        <a:t>Direct Current (</a:t>
                      </a:r>
                      <a:r>
                        <a:rPr lang="en-ID" dirty="0" err="1"/>
                        <a:t>Avg</a:t>
                      </a:r>
                      <a:r>
                        <a:rPr lang="en-ID" dirty="0"/>
                        <a:t>)= 30~35mA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2523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lvl="1" algn="ctr"/>
                      <a:r>
                        <a:rPr lang="en-ID" dirty="0"/>
                        <a:t>LCD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ID" dirty="0"/>
                        <a:t>I2C 16X2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204686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lvl="1" algn="ctr"/>
                      <a:r>
                        <a:rPr lang="en-ID" dirty="0"/>
                        <a:t>Operating Temperature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ID" dirty="0"/>
                        <a:t>10 </a:t>
                      </a:r>
                      <a:r>
                        <a:rPr lang="en-US" dirty="0"/>
                        <a:t>°</a:t>
                      </a:r>
                      <a:r>
                        <a:rPr lang="en-ID" dirty="0"/>
                        <a:t>C – 45 </a:t>
                      </a:r>
                      <a:r>
                        <a:rPr lang="en-US" dirty="0"/>
                        <a:t>°</a:t>
                      </a:r>
                      <a:r>
                        <a:rPr lang="en-ID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10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48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10CBB-1029-4203-86ED-207A860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0204"/>
            <a:ext cx="8915400" cy="5702531"/>
          </a:xfrm>
        </p:spPr>
        <p:txBody>
          <a:bodyPr/>
          <a:lstStyle/>
          <a:p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1 </a:t>
            </a:r>
            <a:r>
              <a:rPr lang="en-ID" dirty="0" err="1"/>
              <a:t>PushButton</a:t>
            </a:r>
            <a:r>
              <a:rPr lang="en-ID" dirty="0"/>
              <a:t> Tactile LED, 1 Dc Adaptor 5v, LCD I2C 16x2, 1 ESP8266, Casing.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CAB82D-968D-45A1-893C-0456D990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20" y="3107391"/>
            <a:ext cx="3595796" cy="3084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31C5DB-66F1-4861-94ED-B7880AC6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24" y="3107391"/>
            <a:ext cx="3595796" cy="313702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6F9713-633B-47C9-ACF1-070125DD61D3}"/>
              </a:ext>
            </a:extLst>
          </p:cNvPr>
          <p:cNvCxnSpPr>
            <a:cxnSpLocks/>
          </p:cNvCxnSpPr>
          <p:nvPr/>
        </p:nvCxnSpPr>
        <p:spPr>
          <a:xfrm flipH="1">
            <a:off x="4688379" y="2693324"/>
            <a:ext cx="249381" cy="118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642254-C670-42F2-9F6B-824858601B49}"/>
              </a:ext>
            </a:extLst>
          </p:cNvPr>
          <p:cNvCxnSpPr/>
          <p:nvPr/>
        </p:nvCxnSpPr>
        <p:spPr>
          <a:xfrm>
            <a:off x="2768138" y="4754880"/>
            <a:ext cx="1712422" cy="19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899119-7491-44A6-A2A3-999B28BE95FF}"/>
              </a:ext>
            </a:extLst>
          </p:cNvPr>
          <p:cNvCxnSpPr/>
          <p:nvPr/>
        </p:nvCxnSpPr>
        <p:spPr>
          <a:xfrm flipH="1">
            <a:off x="9975273" y="2776451"/>
            <a:ext cx="133003" cy="98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5231B1-7E88-4156-8BD8-C55F4B3E5CB5}"/>
              </a:ext>
            </a:extLst>
          </p:cNvPr>
          <p:cNvSpPr txBox="1"/>
          <p:nvPr/>
        </p:nvSpPr>
        <p:spPr>
          <a:xfrm>
            <a:off x="4189615" y="2301625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LCD I2C 16x2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C9D363-5473-4826-A167-951D9F8643A4}"/>
              </a:ext>
            </a:extLst>
          </p:cNvPr>
          <p:cNvSpPr txBox="1"/>
          <p:nvPr/>
        </p:nvSpPr>
        <p:spPr>
          <a:xfrm>
            <a:off x="1262903" y="438554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PushButton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C2DBB-559E-48A8-91FD-10C9D17CB42D}"/>
              </a:ext>
            </a:extLst>
          </p:cNvPr>
          <p:cNvSpPr txBox="1"/>
          <p:nvPr/>
        </p:nvSpPr>
        <p:spPr>
          <a:xfrm>
            <a:off x="9171961" y="2407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Power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2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8A95-4956-4022-9B67-882B9BC63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Users Guide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CAF4D-94E9-48DE-8DDC-A075BBF4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Reminder Box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6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405A-1993-4810-AE80-B98B31333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0204"/>
            <a:ext cx="8915400" cy="5321018"/>
          </a:xfrm>
        </p:spPr>
        <p:txBody>
          <a:bodyPr/>
          <a:lstStyle/>
          <a:p>
            <a:r>
              <a:rPr lang="en-ID" dirty="0"/>
              <a:t>Set </a:t>
            </a:r>
            <a:r>
              <a:rPr lang="en-ID" dirty="0" err="1"/>
              <a:t>Judul</a:t>
            </a:r>
            <a:r>
              <a:rPr lang="en-ID" dirty="0"/>
              <a:t> dan </a:t>
            </a:r>
            <a:r>
              <a:rPr lang="en-ID" dirty="0" err="1"/>
              <a:t>Deskripsi</a:t>
            </a:r>
            <a:r>
              <a:rPr lang="en-ID" dirty="0"/>
              <a:t> pada Google Calendar</a:t>
            </a:r>
          </a:p>
          <a:p>
            <a:r>
              <a:rPr lang="en-ID" dirty="0" err="1"/>
              <a:t>Saat</a:t>
            </a:r>
            <a:r>
              <a:rPr lang="en-ID" dirty="0"/>
              <a:t> Reminder Box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internet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yang </a:t>
            </a:r>
            <a:r>
              <a:rPr lang="en-ID" dirty="0" err="1"/>
              <a:t>tertera</a:t>
            </a:r>
            <a:r>
              <a:rPr lang="en-ID" dirty="0"/>
              <a:t> pada </a:t>
            </a:r>
            <a:r>
              <a:rPr lang="en-ID" dirty="0" err="1"/>
              <a:t>Gcal</a:t>
            </a:r>
            <a:r>
              <a:rPr lang="en-ID" dirty="0"/>
              <a:t> di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dan LED </a:t>
            </a:r>
            <a:r>
              <a:rPr lang="en-ID" dirty="0" err="1"/>
              <a:t>menyala</a:t>
            </a:r>
            <a:r>
              <a:rPr lang="en-ID" dirty="0"/>
              <a:t>.</a:t>
            </a:r>
          </a:p>
          <a:p>
            <a:r>
              <a:rPr lang="en-ID" dirty="0"/>
              <a:t>Setelah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press LED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mati</a:t>
            </a:r>
            <a:r>
              <a:rPr lang="en-ID" dirty="0"/>
              <a:t> </a:t>
            </a:r>
            <a:r>
              <a:rPr lang="en-ID" dirty="0" err="1"/>
              <a:t>menandakan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CD60A-B877-4CCF-8CD4-254AAAD2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24" y="2985142"/>
            <a:ext cx="5578463" cy="2734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887F1-E629-417A-97A4-A9C5DEED5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033" y="3356774"/>
            <a:ext cx="2896880" cy="246213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FFD2A0-499F-4F49-A108-B78DA24F6F4E}"/>
              </a:ext>
            </a:extLst>
          </p:cNvPr>
          <p:cNvCxnSpPr>
            <a:cxnSpLocks/>
          </p:cNvCxnSpPr>
          <p:nvPr/>
        </p:nvCxnSpPr>
        <p:spPr>
          <a:xfrm flipH="1">
            <a:off x="9724473" y="3009273"/>
            <a:ext cx="62352" cy="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B0927E-B711-4CCE-863A-75B153B8CD12}"/>
              </a:ext>
            </a:extLst>
          </p:cNvPr>
          <p:cNvCxnSpPr>
            <a:cxnSpLocks/>
          </p:cNvCxnSpPr>
          <p:nvPr/>
        </p:nvCxnSpPr>
        <p:spPr>
          <a:xfrm>
            <a:off x="8163097" y="4666991"/>
            <a:ext cx="1284278" cy="15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1FD0D4-33DF-4F54-9DEA-A609F57B4C8F}"/>
              </a:ext>
            </a:extLst>
          </p:cNvPr>
          <p:cNvSpPr txBox="1"/>
          <p:nvPr/>
        </p:nvSpPr>
        <p:spPr>
          <a:xfrm>
            <a:off x="9519328" y="2551007"/>
            <a:ext cx="180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LCD I2C 16x2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1BD34-7EED-4FBA-8F48-E5A72BE0BA81}"/>
              </a:ext>
            </a:extLst>
          </p:cNvPr>
          <p:cNvSpPr txBox="1"/>
          <p:nvPr/>
        </p:nvSpPr>
        <p:spPr>
          <a:xfrm>
            <a:off x="6855179" y="4218510"/>
            <a:ext cx="142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PushButton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2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405A-1993-4810-AE80-B98B31333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84268"/>
            <a:ext cx="8915400" cy="2709949"/>
          </a:xfrm>
        </p:spPr>
        <p:txBody>
          <a:bodyPr/>
          <a:lstStyle/>
          <a:p>
            <a:r>
              <a:rPr lang="en-ID" dirty="0" err="1"/>
              <a:t>Pengingat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terselesaikan</a:t>
            </a:r>
            <a:r>
              <a:rPr lang="en-ID" dirty="0"/>
              <a:t>.</a:t>
            </a:r>
          </a:p>
          <a:p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menjadwalkan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pada </a:t>
            </a:r>
            <a:r>
              <a:rPr lang="en-ID" dirty="0" err="1"/>
              <a:t>Gcalendar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terdaftarkan</a:t>
            </a:r>
            <a:r>
              <a:rPr lang="en-ID" dirty="0"/>
              <a:t>. </a:t>
            </a:r>
          </a:p>
          <a:p>
            <a:r>
              <a:rPr lang="en-ID" dirty="0"/>
              <a:t>Setelah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terselesaikan</a:t>
            </a:r>
            <a:r>
              <a:rPr lang="en-ID" dirty="0"/>
              <a:t>, </a:t>
            </a:r>
            <a:r>
              <a:rPr lang="en-ID" dirty="0" err="1"/>
              <a:t>tugas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kecuali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di set </a:t>
            </a:r>
            <a:r>
              <a:rPr lang="en-ID" dirty="0" err="1"/>
              <a:t>ulang</a:t>
            </a:r>
            <a:r>
              <a:rPr lang="en-ID" dirty="0"/>
              <a:t> pada </a:t>
            </a:r>
            <a:r>
              <a:rPr lang="en-ID" dirty="0" err="1"/>
              <a:t>Gcalendar</a:t>
            </a:r>
            <a:r>
              <a:rPr lang="en-ID" dirty="0"/>
              <a:t>.</a:t>
            </a:r>
          </a:p>
          <a:p>
            <a:r>
              <a:rPr lang="en-ID" dirty="0" err="1"/>
              <a:t>Menggunakan</a:t>
            </a:r>
            <a:r>
              <a:rPr lang="en-ID" dirty="0"/>
              <a:t> USB Charger </a:t>
            </a:r>
            <a:r>
              <a:rPr lang="en-ID" dirty="0" err="1"/>
              <a:t>sebagai</a:t>
            </a:r>
            <a:r>
              <a:rPr lang="en-ID" dirty="0"/>
              <a:t> supply</a:t>
            </a:r>
          </a:p>
          <a:p>
            <a:r>
              <a:rPr lang="en-ID" dirty="0" err="1"/>
              <a:t>Versi</a:t>
            </a:r>
            <a:r>
              <a:rPr lang="en-ID" dirty="0"/>
              <a:t> single task dan multi task.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2F0C8B-91D2-45F3-8811-9F2F9585A66E}"/>
              </a:ext>
            </a:extLst>
          </p:cNvPr>
          <p:cNvSpPr txBox="1">
            <a:spLocks/>
          </p:cNvSpPr>
          <p:nvPr/>
        </p:nvSpPr>
        <p:spPr>
          <a:xfrm>
            <a:off x="2589212" y="635925"/>
            <a:ext cx="8915399" cy="918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 err="1"/>
              <a:t>Fitur</a:t>
            </a:r>
            <a:r>
              <a:rPr lang="en-ID" dirty="0"/>
              <a:t> Reminder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5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8A95-4956-4022-9B67-882B9BC63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Technical Guide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CAF4D-94E9-48DE-8DDC-A075BBF4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Reminder Box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1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7253-570E-40AC-A0E3-A3F16E3C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ID" dirty="0"/>
              <a:t>Embedded System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D2EF3-AFE6-4258-8AC3-58E9F1EB5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11" b="84815" l="32735" r="67949">
                        <a14:foregroundMark x1="37607" y1="67407" x2="37607" y2="67407"/>
                        <a14:foregroundMark x1="37094" y1="57222" x2="37094" y2="57222"/>
                        <a14:foregroundMark x1="37094" y1="34815" x2="37094" y2="34815"/>
                        <a14:foregroundMark x1="37009" y1="31296" x2="37009" y2="31296"/>
                        <a14:foregroundMark x1="53761" y1="31852" x2="53761" y2="31852"/>
                        <a14:foregroundMark x1="53590" y1="48889" x2="53590" y2="48889"/>
                        <a14:foregroundMark x1="53590" y1="46481" x2="53590" y2="46481"/>
                        <a14:foregroundMark x1="53590" y1="66111" x2="53590" y2="66111"/>
                        <a14:foregroundMark x1="53590" y1="67963" x2="53590" y2="67963"/>
                        <a14:foregroundMark x1="53590" y1="70556" x2="53590" y2="70556"/>
                        <a14:foregroundMark x1="53590" y1="72037" x2="53590" y2="72037"/>
                        <a14:foregroundMark x1="53590" y1="74630" x2="53590" y2="74630"/>
                        <a14:foregroundMark x1="53590" y1="77778" x2="53590" y2="77778"/>
                        <a14:foregroundMark x1="32735" y1="84815" x2="32735" y2="84815"/>
                      </a14:backgroundRemoval>
                    </a14:imgEffect>
                  </a14:imgLayer>
                </a14:imgProps>
              </a:ext>
            </a:extLst>
          </a:blip>
          <a:srcRect l="30806" t="28747" r="27870" b="10970"/>
          <a:stretch/>
        </p:blipFill>
        <p:spPr>
          <a:xfrm>
            <a:off x="1348860" y="2994429"/>
            <a:ext cx="4056700" cy="2731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05564-18DF-41E1-8003-98BC99FD1855}"/>
              </a:ext>
            </a:extLst>
          </p:cNvPr>
          <p:cNvSpPr txBox="1"/>
          <p:nvPr/>
        </p:nvSpPr>
        <p:spPr>
          <a:xfrm>
            <a:off x="5040716" y="535641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GND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21173-B81D-45FE-8C0A-9DFDF8F4D1FE}"/>
              </a:ext>
            </a:extLst>
          </p:cNvPr>
          <p:cNvSpPr txBox="1"/>
          <p:nvPr/>
        </p:nvSpPr>
        <p:spPr>
          <a:xfrm>
            <a:off x="1707513" y="262509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D4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954BF5-F6E3-40E7-87FB-5C21192C17FD}"/>
              </a:ext>
            </a:extLst>
          </p:cNvPr>
          <p:cNvSpPr txBox="1"/>
          <p:nvPr/>
        </p:nvSpPr>
        <p:spPr>
          <a:xfrm>
            <a:off x="3377210" y="262509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D5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BED9B-440B-4531-A423-AF527CE64A96}"/>
              </a:ext>
            </a:extLst>
          </p:cNvPr>
          <p:cNvSpPr txBox="1"/>
          <p:nvPr/>
        </p:nvSpPr>
        <p:spPr>
          <a:xfrm>
            <a:off x="1707513" y="1744504"/>
            <a:ext cx="278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Tactile </a:t>
            </a:r>
            <a:r>
              <a:rPr lang="en-ID" dirty="0" err="1"/>
              <a:t>PushButtonLED</a:t>
            </a:r>
            <a:r>
              <a:rPr lang="en-ID" dirty="0"/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AD1093-74F7-4D5F-BEC0-26CC05F5DA5C}"/>
              </a:ext>
            </a:extLst>
          </p:cNvPr>
          <p:cNvSpPr txBox="1"/>
          <p:nvPr/>
        </p:nvSpPr>
        <p:spPr>
          <a:xfrm>
            <a:off x="7700155" y="1743274"/>
            <a:ext cx="278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I2C LCD 16x2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2AD9AD-9EE0-4A66-A631-2AC210F154BC}"/>
              </a:ext>
            </a:extLst>
          </p:cNvPr>
          <p:cNvCxnSpPr>
            <a:cxnSpLocks/>
          </p:cNvCxnSpPr>
          <p:nvPr/>
        </p:nvCxnSpPr>
        <p:spPr>
          <a:xfrm>
            <a:off x="7538720" y="2448560"/>
            <a:ext cx="741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F2724F-6DE4-4304-A818-91386DBE7FEF}"/>
              </a:ext>
            </a:extLst>
          </p:cNvPr>
          <p:cNvCxnSpPr>
            <a:cxnSpLocks/>
          </p:cNvCxnSpPr>
          <p:nvPr/>
        </p:nvCxnSpPr>
        <p:spPr>
          <a:xfrm>
            <a:off x="7538720" y="2787134"/>
            <a:ext cx="741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283932-E4CD-4E83-AEB6-BF893365302C}"/>
              </a:ext>
            </a:extLst>
          </p:cNvPr>
          <p:cNvCxnSpPr>
            <a:cxnSpLocks/>
          </p:cNvCxnSpPr>
          <p:nvPr/>
        </p:nvCxnSpPr>
        <p:spPr>
          <a:xfrm>
            <a:off x="7538720" y="3156466"/>
            <a:ext cx="741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89A28C-B873-4520-B793-2E8023C9698F}"/>
              </a:ext>
            </a:extLst>
          </p:cNvPr>
          <p:cNvCxnSpPr>
            <a:cxnSpLocks/>
          </p:cNvCxnSpPr>
          <p:nvPr/>
        </p:nvCxnSpPr>
        <p:spPr>
          <a:xfrm>
            <a:off x="7538720" y="3495040"/>
            <a:ext cx="741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828721-D909-473A-9753-5B995C26F5FA}"/>
              </a:ext>
            </a:extLst>
          </p:cNvPr>
          <p:cNvSpPr txBox="1"/>
          <p:nvPr/>
        </p:nvSpPr>
        <p:spPr>
          <a:xfrm>
            <a:off x="8464636" y="226389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GND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D8856-CC53-4DBD-AE0B-0B1FC3444DB2}"/>
              </a:ext>
            </a:extLst>
          </p:cNvPr>
          <p:cNvSpPr txBox="1"/>
          <p:nvPr/>
        </p:nvSpPr>
        <p:spPr>
          <a:xfrm>
            <a:off x="8464635" y="260246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VCC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B5ACA-CD98-4749-A4D2-37FF56BDB78D}"/>
              </a:ext>
            </a:extLst>
          </p:cNvPr>
          <p:cNvSpPr txBox="1"/>
          <p:nvPr/>
        </p:nvSpPr>
        <p:spPr>
          <a:xfrm>
            <a:off x="8538247" y="293953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SDA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D87AFB-9BB5-45F7-B223-2A913CA6F9DB}"/>
              </a:ext>
            </a:extLst>
          </p:cNvPr>
          <p:cNvSpPr txBox="1"/>
          <p:nvPr/>
        </p:nvSpPr>
        <p:spPr>
          <a:xfrm>
            <a:off x="8539794" y="33088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SCL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9950E3-AE3A-4500-BBF2-0DB14A121719}"/>
              </a:ext>
            </a:extLst>
          </p:cNvPr>
          <p:cNvSpPr txBox="1"/>
          <p:nvPr/>
        </p:nvSpPr>
        <p:spPr>
          <a:xfrm>
            <a:off x="7397836" y="468197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GND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9FB3-4E4C-41D9-BED4-532EDFE2F2A1}"/>
              </a:ext>
            </a:extLst>
          </p:cNvPr>
          <p:cNvSpPr txBox="1"/>
          <p:nvPr/>
        </p:nvSpPr>
        <p:spPr>
          <a:xfrm>
            <a:off x="7397835" y="502054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VCC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51E540-5930-43AB-AE1E-7781AB1A5EF4}"/>
              </a:ext>
            </a:extLst>
          </p:cNvPr>
          <p:cNvSpPr txBox="1"/>
          <p:nvPr/>
        </p:nvSpPr>
        <p:spPr>
          <a:xfrm>
            <a:off x="7471447" y="535761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SDA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58E691-FA93-4556-B4ED-75890E739072}"/>
              </a:ext>
            </a:extLst>
          </p:cNvPr>
          <p:cNvSpPr txBox="1"/>
          <p:nvPr/>
        </p:nvSpPr>
        <p:spPr>
          <a:xfrm>
            <a:off x="7472994" y="5726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SCL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537E6-A74E-465B-B9AB-3D67483988A8}"/>
              </a:ext>
            </a:extLst>
          </p:cNvPr>
          <p:cNvSpPr txBox="1"/>
          <p:nvPr/>
        </p:nvSpPr>
        <p:spPr>
          <a:xfrm>
            <a:off x="9691667" y="468197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GND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B898F4-2A6F-4401-8EED-D2186D0D757B}"/>
              </a:ext>
            </a:extLst>
          </p:cNvPr>
          <p:cNvSpPr txBox="1"/>
          <p:nvPr/>
        </p:nvSpPr>
        <p:spPr>
          <a:xfrm>
            <a:off x="9804213" y="498828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3V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2CCDD0-9196-4B8A-A483-87A9D4B81C00}"/>
              </a:ext>
            </a:extLst>
          </p:cNvPr>
          <p:cNvSpPr txBox="1"/>
          <p:nvPr/>
        </p:nvSpPr>
        <p:spPr>
          <a:xfrm>
            <a:off x="9817163" y="53372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D2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B38A93-906F-4EF1-967F-75DA83263145}"/>
              </a:ext>
            </a:extLst>
          </p:cNvPr>
          <p:cNvSpPr txBox="1"/>
          <p:nvPr/>
        </p:nvSpPr>
        <p:spPr>
          <a:xfrm>
            <a:off x="9817163" y="570662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D1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E07B91-3D0A-4B12-9686-C47675659910}"/>
              </a:ext>
            </a:extLst>
          </p:cNvPr>
          <p:cNvCxnSpPr/>
          <p:nvPr/>
        </p:nvCxnSpPr>
        <p:spPr>
          <a:xfrm>
            <a:off x="8464635" y="4866640"/>
            <a:ext cx="8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D51E01-3F2F-4C18-81E7-DA806757C95D}"/>
              </a:ext>
            </a:extLst>
          </p:cNvPr>
          <p:cNvCxnSpPr/>
          <p:nvPr/>
        </p:nvCxnSpPr>
        <p:spPr>
          <a:xfrm>
            <a:off x="8453646" y="5205214"/>
            <a:ext cx="8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DCA73D-C33A-44E3-BB59-F5B9B5918B99}"/>
              </a:ext>
            </a:extLst>
          </p:cNvPr>
          <p:cNvCxnSpPr/>
          <p:nvPr/>
        </p:nvCxnSpPr>
        <p:spPr>
          <a:xfrm>
            <a:off x="8464635" y="5542280"/>
            <a:ext cx="8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1F8529-DE04-44AF-83DA-7BA2114A0F03}"/>
              </a:ext>
            </a:extLst>
          </p:cNvPr>
          <p:cNvCxnSpPr/>
          <p:nvPr/>
        </p:nvCxnSpPr>
        <p:spPr>
          <a:xfrm>
            <a:off x="8453647" y="5937319"/>
            <a:ext cx="8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0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7253-570E-40AC-A0E3-A3F16E3C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ID" dirty="0"/>
              <a:t>State Machine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25E77F-51DA-427D-8F56-7A65F41EAAB6}"/>
              </a:ext>
            </a:extLst>
          </p:cNvPr>
          <p:cNvSpPr/>
          <p:nvPr/>
        </p:nvSpPr>
        <p:spPr>
          <a:xfrm>
            <a:off x="6332017" y="1820488"/>
            <a:ext cx="1429789" cy="98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NONE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CFA139-7496-4AC0-AEF7-3DF531D9DD24}"/>
              </a:ext>
            </a:extLst>
          </p:cNvPr>
          <p:cNvSpPr/>
          <p:nvPr/>
        </p:nvSpPr>
        <p:spPr>
          <a:xfrm>
            <a:off x="6332017" y="3487974"/>
            <a:ext cx="1429789" cy="98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DUE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DECAFE-4516-4735-AFA6-B9A765126233}"/>
              </a:ext>
            </a:extLst>
          </p:cNvPr>
          <p:cNvSpPr/>
          <p:nvPr/>
        </p:nvSpPr>
        <p:spPr>
          <a:xfrm>
            <a:off x="6332017" y="5109557"/>
            <a:ext cx="1429789" cy="98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DONE</a:t>
            </a:r>
            <a:endParaRPr lang="en-US" dirty="0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4B073D7-B2FD-42E9-948B-CAF8A3C72587}"/>
              </a:ext>
            </a:extLst>
          </p:cNvPr>
          <p:cNvSpPr/>
          <p:nvPr/>
        </p:nvSpPr>
        <p:spPr>
          <a:xfrm flipH="1">
            <a:off x="4558145" y="4708870"/>
            <a:ext cx="1537855" cy="980901"/>
          </a:xfrm>
          <a:prstGeom prst="bentUpArrow">
            <a:avLst>
              <a:gd name="adj1" fmla="val 25000"/>
              <a:gd name="adj2" fmla="val 25000"/>
              <a:gd name="adj3" fmla="val 23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623C074-FD53-4ECE-AFE9-013CFB8B0DC2}"/>
              </a:ext>
            </a:extLst>
          </p:cNvPr>
          <p:cNvSpPr/>
          <p:nvPr/>
        </p:nvSpPr>
        <p:spPr>
          <a:xfrm rot="5400000" flipH="1">
            <a:off x="4841799" y="1919218"/>
            <a:ext cx="1078612" cy="1429789"/>
          </a:xfrm>
          <a:prstGeom prst="bentUpArrow">
            <a:avLst>
              <a:gd name="adj1" fmla="val 25000"/>
              <a:gd name="adj2" fmla="val 25000"/>
              <a:gd name="adj3" fmla="val 23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69174-82F3-45BC-8A26-A0760BB30562}"/>
              </a:ext>
            </a:extLst>
          </p:cNvPr>
          <p:cNvSpPr txBox="1"/>
          <p:nvPr/>
        </p:nvSpPr>
        <p:spPr>
          <a:xfrm>
            <a:off x="3749040" y="368458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Menghilang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B9830-2DE3-49E8-8BB8-CBF45965DDE8}"/>
              </a:ext>
            </a:extLst>
          </p:cNvPr>
          <p:cNvSpPr txBox="1"/>
          <p:nvPr/>
        </p:nvSpPr>
        <p:spPr>
          <a:xfrm>
            <a:off x="7910945" y="282973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Gcalendar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E656C-5525-4756-9A79-801B97D38D7C}"/>
              </a:ext>
            </a:extLst>
          </p:cNvPr>
          <p:cNvSpPr txBox="1"/>
          <p:nvPr/>
        </p:nvSpPr>
        <p:spPr>
          <a:xfrm>
            <a:off x="7910945" y="452420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ditekan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CF20C2C-E49C-48B2-86F0-9E9CFEF5ABA0}"/>
              </a:ext>
            </a:extLst>
          </p:cNvPr>
          <p:cNvSpPr/>
          <p:nvPr/>
        </p:nvSpPr>
        <p:spPr>
          <a:xfrm>
            <a:off x="6896141" y="2942962"/>
            <a:ext cx="30154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B4590D1-EBA8-4223-8792-FF49480CE18E}"/>
              </a:ext>
            </a:extLst>
          </p:cNvPr>
          <p:cNvSpPr/>
          <p:nvPr/>
        </p:nvSpPr>
        <p:spPr>
          <a:xfrm>
            <a:off x="6896141" y="4673723"/>
            <a:ext cx="30154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980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879</Words>
  <Application>Microsoft Office PowerPoint</Application>
  <PresentationFormat>Layar Lebar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Quick Guide</vt:lpstr>
      <vt:lpstr>Detail Product</vt:lpstr>
      <vt:lpstr>Presentasi PowerPoint</vt:lpstr>
      <vt:lpstr>Users Guide</vt:lpstr>
      <vt:lpstr>Presentasi PowerPoint</vt:lpstr>
      <vt:lpstr>Presentasi PowerPoint</vt:lpstr>
      <vt:lpstr>Technical Guide</vt:lpstr>
      <vt:lpstr>Embedded System</vt:lpstr>
      <vt:lpstr>State Machine</vt:lpstr>
      <vt:lpstr>Arduino IDE</vt:lpstr>
      <vt:lpstr>Google Apps Script</vt:lpstr>
      <vt:lpstr>Arduino IDE</vt:lpstr>
      <vt:lpstr>Arduino IDE</vt:lpstr>
      <vt:lpstr>Arduino IDE</vt:lpstr>
      <vt:lpstr>Arduino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Guide</dc:title>
  <dc:creator>Nabiha Reyhan</dc:creator>
  <cp:lastModifiedBy>Nabiha Reyhan</cp:lastModifiedBy>
  <cp:revision>15</cp:revision>
  <dcterms:created xsi:type="dcterms:W3CDTF">2019-11-24T23:13:35Z</dcterms:created>
  <dcterms:modified xsi:type="dcterms:W3CDTF">2021-09-29T05:54:59Z</dcterms:modified>
</cp:coreProperties>
</file>