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1" r:id="rId3"/>
    <p:sldId id="262" r:id="rId4"/>
    <p:sldId id="260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87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75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9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7553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2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9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27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127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EE8CA31-5FC6-BA4A-9467-9E460A33A6D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909857-9DAF-884E-8D3B-7B99979CB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9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207F-F914-8E47-AAF3-C5A98A5E0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Event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F8C78-BA9F-CF49-AC1B-BDEE3DA72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1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6C532-6164-E144-8648-15881FAE93E2}"/>
              </a:ext>
            </a:extLst>
          </p:cNvPr>
          <p:cNvSpPr/>
          <p:nvPr/>
        </p:nvSpPr>
        <p:spPr>
          <a:xfrm>
            <a:off x="2074843" y="474345"/>
            <a:ext cx="791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1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359BD-EED4-314D-809B-E8A662E9EAEF}"/>
              </a:ext>
            </a:extLst>
          </p:cNvPr>
          <p:cNvSpPr/>
          <p:nvPr/>
        </p:nvSpPr>
        <p:spPr>
          <a:xfrm>
            <a:off x="2089532" y="441294"/>
            <a:ext cx="910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E8543-5F0F-4C46-9D7B-60E4ACC568B6}"/>
              </a:ext>
            </a:extLst>
          </p:cNvPr>
          <p:cNvSpPr/>
          <p:nvPr/>
        </p:nvSpPr>
        <p:spPr>
          <a:xfrm>
            <a:off x="3048000" y="4743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E6C532-6164-E144-8648-15881FAE93E2}"/>
              </a:ext>
            </a:extLst>
          </p:cNvPr>
          <p:cNvSpPr/>
          <p:nvPr/>
        </p:nvSpPr>
        <p:spPr>
          <a:xfrm>
            <a:off x="2074843" y="474345"/>
            <a:ext cx="791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12826-B72A-C145-B530-489DC17DA39C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A595A-6930-7244-B12C-DDCDCE35AC4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75210-F4DD-6A48-B291-2E22732DE0D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latin typeface="Courier" pitchFamily="2" charset="0"/>
              </a:rPr>
            </a:b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event loop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Timers (and intervals)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Poll – I/O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Check - </a:t>
            </a:r>
            <a:r>
              <a:rPr lang="en-US" dirty="0" err="1">
                <a:latin typeface="Courier" pitchFamily="2" charset="0"/>
              </a:rPr>
              <a:t>setImmediate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6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timers /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Will run on this stage </a:t>
            </a:r>
            <a:r>
              <a:rPr lang="en-US" b="1" dirty="0">
                <a:latin typeface="Courier" pitchFamily="2" charset="0"/>
              </a:rPr>
              <a:t>if</a:t>
            </a:r>
            <a:r>
              <a:rPr lang="en-US" dirty="0">
                <a:latin typeface="Courier" pitchFamily="2" charset="0"/>
              </a:rPr>
              <a:t> timeout elapsed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2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process.nextTick</a:t>
            </a: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Node.js specific</a:t>
            </a:r>
          </a:p>
          <a:p>
            <a:r>
              <a:rPr lang="en-US" b="1" dirty="0">
                <a:latin typeface="Courier" pitchFamily="2" charset="0"/>
              </a:rPr>
              <a:t>gets priority</a:t>
            </a:r>
          </a:p>
          <a:p>
            <a:r>
              <a:rPr lang="en-US" dirty="0">
                <a:latin typeface="Courier" pitchFamily="2" charset="0"/>
              </a:rPr>
              <a:t>Not really a part of the event loop</a:t>
            </a:r>
          </a:p>
          <a:p>
            <a:r>
              <a:rPr lang="en-US" dirty="0">
                <a:latin typeface="Courier" pitchFamily="2" charset="0"/>
              </a:rPr>
              <a:t>Good for returning errors quickly but </a:t>
            </a:r>
            <a:r>
              <a:rPr lang="en-US" dirty="0" err="1">
                <a:latin typeface="Courier" pitchFamily="2" charset="0"/>
              </a:rPr>
              <a:t>async</a:t>
            </a:r>
            <a:r>
              <a:rPr lang="en-US" dirty="0">
                <a:latin typeface="Courier" pitchFamily="2" charset="0"/>
              </a:rPr>
              <a:t>, for example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7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F874-1742-4945-A92E-F238CA02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Promise.resolve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().then()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7CAD-F613-194B-B350-B996744A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Native Node.js implementation</a:t>
            </a:r>
          </a:p>
          <a:p>
            <a:r>
              <a:rPr lang="en-US" dirty="0">
                <a:latin typeface="Courier" pitchFamily="2" charset="0"/>
              </a:rPr>
              <a:t>gets priority after </a:t>
            </a:r>
            <a:r>
              <a:rPr lang="en-US" dirty="0" err="1">
                <a:latin typeface="Courier" pitchFamily="2" charset="0"/>
              </a:rPr>
              <a:t>process.nextTick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Not really a part of the event loop</a:t>
            </a:r>
          </a:p>
          <a:p>
            <a:r>
              <a:rPr lang="en-US" b="1" dirty="0">
                <a:latin typeface="Courier" pitchFamily="2" charset="0"/>
              </a:rPr>
              <a:t>Makes sure Promise code runs </a:t>
            </a:r>
            <a:r>
              <a:rPr lang="en-US" b="1" dirty="0" err="1">
                <a:latin typeface="Courier" pitchFamily="2" charset="0"/>
              </a:rPr>
              <a:t>async</a:t>
            </a:r>
            <a:endParaRPr lang="en-US" b="1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055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{E0BA2C0D-2AC9-7A44-8CB2-67A6204763FA}tf10001072</Template>
  <TotalTime>2246</TotalTime>
  <Words>92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Courier</vt:lpstr>
      <vt:lpstr>Fira Code</vt:lpstr>
      <vt:lpstr>Franklin Gothic Book</vt:lpstr>
      <vt:lpstr>Crop</vt:lpstr>
      <vt:lpstr>Node.js Event Loop</vt:lpstr>
      <vt:lpstr>PowerPoint Presentation</vt:lpstr>
      <vt:lpstr>PowerPoint Presentation</vt:lpstr>
      <vt:lpstr>event loop (simplified)</vt:lpstr>
      <vt:lpstr>timers / intervals</vt:lpstr>
      <vt:lpstr>process.nextTick</vt:lpstr>
      <vt:lpstr>Promise.resolve().then()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Event Loop</dc:title>
  <dc:creator>Itamar Nabriski</dc:creator>
  <cp:lastModifiedBy>Itamar Nabriski</cp:lastModifiedBy>
  <cp:revision>19</cp:revision>
  <dcterms:created xsi:type="dcterms:W3CDTF">2019-09-02T06:08:00Z</dcterms:created>
  <dcterms:modified xsi:type="dcterms:W3CDTF">2019-09-03T19:34:34Z</dcterms:modified>
</cp:coreProperties>
</file>