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6E6E6"/>
    <a:srgbClr val="F6B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F66238-D734-473C-8493-4987501C5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BB3F5-645C-448D-AEB6-3F4AE3276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9B591-2DC2-49DC-B8E5-61110BAF07C3}" type="datetime1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C679-D639-42FE-AAE3-1D2B806CD0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6B11C-5211-4CCC-804E-CFED9B2716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1D595-AA92-4E02-B41E-0B2FB7F3A0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2612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746E-B589-44D6-9495-5B0F35410689}" type="datetime1">
              <a:rPr lang="en-GB" smtClean="0"/>
              <a:t>17/12/2019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33262-957A-42F8-853E-B787C10D98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53981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BFD-F1CA-4692-99D6-EC5747F95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055E7-C52C-49F5-8FB7-0071B7B3A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0E7B-BC79-494C-98DE-27C4B4CD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671D-1347-409A-A80E-57FBEB88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F3EC-4695-4C29-8230-6CE5EAD7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17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8C11-4A3F-487B-8A86-D38BD9C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19C89-6B14-4EBD-AD56-EAC7F990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A071C-9B36-4328-9EC0-3F86A290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6533E-E05B-4332-91F6-AB21FC74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B14F-E903-4499-809B-F08E719B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0A3C0-6E4E-4416-B647-6899FA86F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28C9D-105E-4690-AE6C-32DAF7DD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B4A-16CD-4EA2-81A3-7E245880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46C6-3D96-4501-BA6C-AA1353D4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8C9B2-9F99-4738-97C1-5E301012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4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8258-5A31-4839-A6B5-E2156B05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6B72-ABB9-47C7-AE09-9A61AE42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A5B2-61B9-4605-B6B8-A34342E2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B263-7DB3-4882-977B-5D19A3C0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5025-2514-4972-83AF-61A7EED7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4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331-C3FA-4299-B5E9-3CA68095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6A299-4AE4-43D1-B922-59D6E3F5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FDF2B-776A-4C92-8670-2AA5D886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3877D-47AC-4F5F-AFAB-600C3E5C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8BA99-867D-4CB6-BCD4-11595E19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13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7CC4-F3B7-42DB-AC29-19C2F14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C0D8-68C9-4ED2-81B2-10CCD580D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31F9F-1059-45A9-A782-44C85E1A0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933C-75C4-4EF1-BE87-639D920B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B194B-E936-42DE-AB9E-BB373C67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90841-D09E-4B86-BCAC-E89FDD93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5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1754-3B35-4AD7-9F0F-61A077C6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A188D-EAE5-482D-A37A-5EE53F17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6D32-55B0-47C2-BAE6-C3B8B6DBE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37AAD-A553-4C48-B93C-1AA2B6068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97318-630F-4C7F-8246-AB05E2662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F656F-C0DB-45D5-ABE4-547987B7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4A2D3-996D-4C31-8B1F-6942F71C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1DD10-E82A-40E0-A772-B69F0B25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61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9C05-DEF6-41A7-BB0C-C6446093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1831B-4C2C-4009-9BFF-8079D57E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8ED1A-F0BB-4C6C-BC5C-69D1E721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9452-1B9D-4DFD-9C5E-E2FC958B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8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C7660-14C7-41C5-94D9-7FB46E4F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5CBA-D0BE-4025-90FA-7A837D12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AB7A7-BA66-404F-A97A-0CD32760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9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B8FB-2B97-422B-9C1D-65D769F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80A9-C75E-4096-AA0C-E6A1CF22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21EA-209F-4CFF-9649-87B9DBAC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F58F5-3952-4AC1-B8DC-41B4802C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C06DD-B6FB-42BB-9BAA-86F0C293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2CC7-591F-4FEA-9B7E-8364F52F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22DD-28FB-4DF4-9771-D987B508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19822-05A6-4FCF-A0BA-905AF7CB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B51E9-7773-4543-8565-E9531F9AF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38CC-2822-4BDA-A70E-9F8B3679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3913-EF82-429F-9894-1A01BAFB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5CFF-44F2-4E9D-9657-8AE5DE4D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9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>
            <a:alpha val="8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E79D1-2B38-4CBC-8898-F38E02FD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85FA-4F5C-4CAB-89B8-1E771871B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3F67B-BF78-4DA9-B45F-07B4915AC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2F2A-714B-47D2-BAD5-CE6732FEAC6F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F476-31CF-4865-B942-3FEC24844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369C-9002-44F4-88CB-C6F41BFE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DE08C-06C7-46E4-821C-D7CFF13D0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D8A9-03AF-41A6-AAD7-0CF4A460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1188"/>
            <a:ext cx="9144000" cy="1795624"/>
          </a:xfrm>
        </p:spPr>
        <p:txBody>
          <a:bodyPr/>
          <a:lstStyle/>
          <a:p>
            <a:r>
              <a:rPr lang="en-GB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Kollégiumi</a:t>
            </a:r>
            <a:r>
              <a:rPr lang="en-GB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adminisztratív</a:t>
            </a:r>
            <a:r>
              <a:rPr lang="en-GB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feladatkezelő</a:t>
            </a:r>
            <a:r>
              <a:rPr lang="en-GB" b="1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alkalmazás</a:t>
            </a:r>
            <a:endParaRPr lang="en-GB" b="1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38D57-3964-4FBB-B677-88A2C5150B6E}"/>
              </a:ext>
            </a:extLst>
          </p:cNvPr>
          <p:cNvSpPr txBox="1"/>
          <p:nvPr/>
        </p:nvSpPr>
        <p:spPr>
          <a:xfrm>
            <a:off x="8632271" y="6211669"/>
            <a:ext cx="329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2019.12.06 </a:t>
            </a:r>
            <a:r>
              <a:rPr lang="en-GB" sz="1200" i="1" dirty="0" err="1"/>
              <a:t>Pécs</a:t>
            </a:r>
            <a:endParaRPr lang="en-GB" sz="1200" i="1" dirty="0"/>
          </a:p>
          <a:p>
            <a:pPr algn="r"/>
            <a:r>
              <a:rPr lang="en-GB" sz="1200" i="1" dirty="0" err="1"/>
              <a:t>Készítette</a:t>
            </a:r>
            <a:r>
              <a:rPr lang="en-GB" sz="1200" i="1" dirty="0"/>
              <a:t>: Perlaki </a:t>
            </a:r>
            <a:r>
              <a:rPr lang="en-GB" sz="1200" i="1" dirty="0" err="1"/>
              <a:t>Balázs</a:t>
            </a:r>
            <a:r>
              <a:rPr lang="en-GB" sz="1200" i="1" dirty="0"/>
              <a:t>, Nagy Bence</a:t>
            </a:r>
          </a:p>
          <a:p>
            <a:pPr algn="r"/>
            <a:r>
              <a:rPr lang="en-GB" sz="1200" i="1" dirty="0" err="1"/>
              <a:t>Bemutató</a:t>
            </a:r>
            <a:r>
              <a:rPr lang="en-GB" sz="1200" i="1" dirty="0"/>
              <a:t>: Nagy Bence</a:t>
            </a:r>
          </a:p>
        </p:txBody>
      </p:sp>
    </p:spTree>
    <p:extLst>
      <p:ext uri="{BB962C8B-B14F-4D97-AF65-F5344CB8AC3E}">
        <p14:creationId xmlns:p14="http://schemas.microsoft.com/office/powerpoint/2010/main" val="245946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418F-7A53-4B78-B491-88B7EFDD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Miért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van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rá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szükség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9852B-CAC6-4529-B653-1087ABF6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49" y="2038306"/>
            <a:ext cx="1260861" cy="1247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AD6C77-641B-4CFD-BF38-93520DB2E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02" y="4121699"/>
            <a:ext cx="1038396" cy="153352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0CDB66-F3C2-4060-8A31-947735131D28}"/>
              </a:ext>
            </a:extLst>
          </p:cNvPr>
          <p:cNvSpPr/>
          <p:nvPr/>
        </p:nvSpPr>
        <p:spPr>
          <a:xfrm>
            <a:off x="5097711" y="2440803"/>
            <a:ext cx="1996579" cy="553674"/>
          </a:xfrm>
          <a:prstGeom prst="rightArrow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DD8277-EE34-47D3-B622-415994D5E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91" y="1941251"/>
            <a:ext cx="1260860" cy="1344917"/>
          </a:xfrm>
          <a:prstGeom prst="rect">
            <a:avLst/>
          </a:prstGeom>
          <a:noFill/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B6B7FAB7-2D0D-41B1-8A7D-867A937F922D}"/>
              </a:ext>
            </a:extLst>
          </p:cNvPr>
          <p:cNvSpPr/>
          <p:nvPr/>
        </p:nvSpPr>
        <p:spPr>
          <a:xfrm>
            <a:off x="1838130" y="1633478"/>
            <a:ext cx="2174033" cy="2057517"/>
          </a:xfrm>
          <a:prstGeom prst="mathMultiply">
            <a:avLst/>
          </a:prstGeom>
          <a:solidFill>
            <a:srgbClr val="FF0000">
              <a:alpha val="38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2846-DD12-4F4D-AF5A-1BE75453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647"/>
            <a:ext cx="10515600" cy="4351338"/>
          </a:xfrm>
        </p:spPr>
        <p:txBody>
          <a:bodyPr/>
          <a:lstStyle/>
          <a:p>
            <a:r>
              <a:rPr lang="en-GB" dirty="0" err="1"/>
              <a:t>Mosógép</a:t>
            </a:r>
            <a:r>
              <a:rPr lang="en-GB" dirty="0"/>
              <a:t> </a:t>
            </a:r>
            <a:r>
              <a:rPr lang="en-GB" dirty="0" err="1"/>
              <a:t>foglalás</a:t>
            </a:r>
            <a:endParaRPr lang="en-GB" dirty="0"/>
          </a:p>
          <a:p>
            <a:r>
              <a:rPr lang="en-GB" dirty="0" err="1"/>
              <a:t>Tanulószoba</a:t>
            </a:r>
            <a:r>
              <a:rPr lang="en-GB" dirty="0"/>
              <a:t> </a:t>
            </a:r>
            <a:r>
              <a:rPr lang="en-GB" dirty="0" err="1"/>
              <a:t>foglalás</a:t>
            </a:r>
            <a:endParaRPr lang="en-GB" dirty="0"/>
          </a:p>
          <a:p>
            <a:r>
              <a:rPr lang="en-GB" dirty="0" err="1"/>
              <a:t>Esemény</a:t>
            </a:r>
            <a:r>
              <a:rPr lang="en-GB" dirty="0"/>
              <a:t> </a:t>
            </a:r>
            <a:r>
              <a:rPr lang="en-GB" dirty="0" err="1"/>
              <a:t>bejelentés</a:t>
            </a:r>
            <a:endParaRPr lang="en-GB" dirty="0"/>
          </a:p>
          <a:p>
            <a:r>
              <a:rPr lang="en-GB" dirty="0" err="1"/>
              <a:t>Hibabejelentés</a:t>
            </a:r>
            <a:endParaRPr lang="en-GB" dirty="0"/>
          </a:p>
          <a:p>
            <a:r>
              <a:rPr lang="en-GB" dirty="0"/>
              <a:t>KOB </a:t>
            </a:r>
            <a:r>
              <a:rPr lang="en-GB" dirty="0" err="1"/>
              <a:t>közlemények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2705A-5E56-4287-B28B-92D26FEA5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98" y="0"/>
            <a:ext cx="3677403" cy="33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3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3865-96D5-4E55-971F-A4147C72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Használata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EFA9-A96D-42BB-AB03-9B8663309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9317"/>
            <a:ext cx="10515600" cy="4351338"/>
          </a:xfrm>
        </p:spPr>
        <p:txBody>
          <a:bodyPr/>
          <a:lstStyle/>
          <a:p>
            <a:r>
              <a:rPr lang="en-GB" dirty="0" err="1"/>
              <a:t>Regisztráció</a:t>
            </a:r>
            <a:endParaRPr lang="en-GB" dirty="0"/>
          </a:p>
          <a:p>
            <a:r>
              <a:rPr lang="en-GB" dirty="0" err="1"/>
              <a:t>Felhasználói</a:t>
            </a:r>
            <a:r>
              <a:rPr lang="en-GB" dirty="0"/>
              <a:t> </a:t>
            </a:r>
            <a:r>
              <a:rPr lang="en-GB" dirty="0" err="1"/>
              <a:t>jogok</a:t>
            </a:r>
            <a:r>
              <a:rPr lang="en-GB" dirty="0"/>
              <a:t> </a:t>
            </a:r>
            <a:r>
              <a:rPr lang="en-GB" dirty="0" err="1"/>
              <a:t>jóváhagyása</a:t>
            </a:r>
            <a:r>
              <a:rPr lang="en-GB" dirty="0"/>
              <a:t>/</a:t>
            </a:r>
            <a:r>
              <a:rPr lang="en-GB" dirty="0" err="1"/>
              <a:t>megvonása</a:t>
            </a:r>
            <a:endParaRPr lang="en-GB" dirty="0"/>
          </a:p>
          <a:p>
            <a:r>
              <a:rPr lang="en-GB" dirty="0"/>
              <a:t>Laptop/PC/Mobil</a:t>
            </a:r>
          </a:p>
        </p:txBody>
      </p:sp>
    </p:spTree>
    <p:extLst>
      <p:ext uri="{BB962C8B-B14F-4D97-AF65-F5344CB8AC3E}">
        <p14:creationId xmlns:p14="http://schemas.microsoft.com/office/powerpoint/2010/main" val="352236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B030-A11F-40F5-92F3-2AC93E74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Fejlesztés</a:t>
            </a:r>
            <a:r>
              <a:rPr lang="en-GB" b="1" dirty="0"/>
              <a:t>, </a:t>
            </a:r>
            <a:r>
              <a:rPr lang="en-GB" b="1" dirty="0" err="1"/>
              <a:t>technológia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3EF4-0397-485D-A83D-28C2CF19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5427"/>
            <a:ext cx="10515600" cy="4351338"/>
          </a:xfrm>
        </p:spPr>
        <p:txBody>
          <a:bodyPr/>
          <a:lstStyle/>
          <a:p>
            <a:r>
              <a:rPr lang="en-GB" dirty="0"/>
              <a:t>Front-end: JavaScript/HTML/CSS</a:t>
            </a:r>
          </a:p>
          <a:p>
            <a:r>
              <a:rPr lang="en-GB" dirty="0"/>
              <a:t>Back-end: PHP/MySQL</a:t>
            </a:r>
          </a:p>
          <a:p>
            <a:r>
              <a:rPr lang="en-GB" i="1" dirty="0" err="1">
                <a:solidFill>
                  <a:schemeClr val="accent3"/>
                </a:solidFill>
              </a:rPr>
              <a:t>Reszponzív</a:t>
            </a:r>
            <a:r>
              <a:rPr lang="en-GB" i="1" dirty="0">
                <a:solidFill>
                  <a:schemeClr val="accent3"/>
                </a:solidFill>
              </a:rPr>
              <a:t> → </a:t>
            </a:r>
            <a:r>
              <a:rPr lang="en-GB" i="1" dirty="0" err="1">
                <a:solidFill>
                  <a:schemeClr val="accent3"/>
                </a:solidFill>
              </a:rPr>
              <a:t>mobilApp</a:t>
            </a:r>
            <a:endParaRPr lang="en-GB" i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70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1044-4A21-4F8A-8AB2-79A8EE53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Határidő-tervezet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26CD83-C9C5-41EE-B8D2-30BD41E00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06" y="3295463"/>
            <a:ext cx="986186" cy="1602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D656C7-7284-42DA-8AF7-1E543A123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4898014"/>
            <a:ext cx="986187" cy="16025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029F4B-1599-40F1-B0EB-FADBCBF270BC}"/>
              </a:ext>
            </a:extLst>
          </p:cNvPr>
          <p:cNvSpPr txBox="1"/>
          <p:nvPr/>
        </p:nvSpPr>
        <p:spPr>
          <a:xfrm>
            <a:off x="2164360" y="2307297"/>
            <a:ext cx="264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→ 2020 </a:t>
            </a:r>
            <a:r>
              <a:rPr lang="en-GB" dirty="0" err="1"/>
              <a:t>február</a:t>
            </a:r>
            <a:r>
              <a:rPr lang="en-GB" dirty="0"/>
              <a:t>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2A2D4-88FD-4700-9FC2-DD75417794BB}"/>
              </a:ext>
            </a:extLst>
          </p:cNvPr>
          <p:cNvSpPr txBox="1"/>
          <p:nvPr/>
        </p:nvSpPr>
        <p:spPr>
          <a:xfrm>
            <a:off x="5242421" y="3912072"/>
            <a:ext cx="27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→ 2020 </a:t>
            </a:r>
            <a:r>
              <a:rPr lang="en-GB" dirty="0" err="1"/>
              <a:t>március</a:t>
            </a:r>
            <a:r>
              <a:rPr lang="en-GB" dirty="0"/>
              <a:t> 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4D503-6E24-4079-B658-871BE18BA0F2}"/>
              </a:ext>
            </a:extLst>
          </p:cNvPr>
          <p:cNvSpPr txBox="1"/>
          <p:nvPr/>
        </p:nvSpPr>
        <p:spPr>
          <a:xfrm>
            <a:off x="7453402" y="5514625"/>
            <a:ext cx="278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→ 2020 </a:t>
            </a:r>
            <a:r>
              <a:rPr lang="en-GB" dirty="0" err="1"/>
              <a:t>május</a:t>
            </a:r>
            <a:r>
              <a:rPr lang="en-GB" dirty="0"/>
              <a:t> 31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229AB6-CE87-449A-99BC-11DDA8895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72" y="1690686"/>
            <a:ext cx="986187" cy="1602554"/>
          </a:xfrm>
        </p:spPr>
      </p:pic>
    </p:spTree>
    <p:extLst>
      <p:ext uri="{BB962C8B-B14F-4D97-AF65-F5344CB8AC3E}">
        <p14:creationId xmlns:p14="http://schemas.microsoft.com/office/powerpoint/2010/main" val="23267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Kollégiumi adminisztratív feladatkezelő alkalmazás</vt:lpstr>
      <vt:lpstr>Miért van rá szükség?</vt:lpstr>
      <vt:lpstr>PowerPoint Presentation</vt:lpstr>
      <vt:lpstr>Használata</vt:lpstr>
      <vt:lpstr>Fejlesztés, technológia</vt:lpstr>
      <vt:lpstr>Határidő-tervezet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Kollégiumi adminisztratív feladatkezelő alkalmazás</dc:title>
  <dc:creator>Bence</dc:creator>
  <cp:lastModifiedBy>Bence</cp:lastModifiedBy>
  <cp:revision>14</cp:revision>
  <dcterms:created xsi:type="dcterms:W3CDTF">2019-11-28T14:52:32Z</dcterms:created>
  <dcterms:modified xsi:type="dcterms:W3CDTF">2019-12-17T08:21:32Z</dcterms:modified>
</cp:coreProperties>
</file>