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3"/>
    <p:restoredTop sz="94649"/>
  </p:normalViewPr>
  <p:slideViewPr>
    <p:cSldViewPr snapToGrid="0" snapToObjects="1">
      <p:cViewPr varScale="1">
        <p:scale>
          <a:sx n="98" d="100"/>
          <a:sy n="98" d="100"/>
        </p:scale>
        <p:origin x="4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667FE-0241-174B-8208-750EC15F3C6A}" type="datetimeFigureOut">
              <a:rPr lang="en-US" smtClean="0"/>
              <a:t>5/11/17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D53EF-83E6-A54D-9103-6B2178C9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9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57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94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41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6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59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34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24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13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106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77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8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99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57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26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866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440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943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03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908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267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89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80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086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046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738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17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335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712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638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80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53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72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7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31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97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38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08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6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4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8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1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8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5/11/17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0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5/11/17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6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5/11/17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3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0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5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82815-4420-0C4B-8A38-13E3ACCFADAC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8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36100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3340"/>
            <a:ext cx="9144000" cy="83744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Stephen McLaughlin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PhD Student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112" y="4928385"/>
            <a:ext cx="4303776" cy="6858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56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7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30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29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54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96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1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5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9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3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26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51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31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72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4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29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1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66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71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81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92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28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76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76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28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1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19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9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0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31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20800" y="1586298"/>
            <a:ext cx="93980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36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13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6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6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420</Words>
  <Application>Microsoft Macintosh PowerPoint</Application>
  <PresentationFormat>Widescreen</PresentationFormat>
  <Paragraphs>202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Calibri</vt:lpstr>
      <vt:lpstr>Calibri Light</vt:lpstr>
      <vt:lpstr>Arial</vt:lpstr>
      <vt:lpstr>Office Theme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McLaughlin, Stephen R</dc:creator>
  <cp:lastModifiedBy>McLaughlin, Stephen R</cp:lastModifiedBy>
  <cp:revision>3</cp:revision>
  <dcterms:created xsi:type="dcterms:W3CDTF">2017-05-07T13:13:01Z</dcterms:created>
  <dcterms:modified xsi:type="dcterms:W3CDTF">2017-05-12T04:38:40Z</dcterms:modified>
</cp:coreProperties>
</file>