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310" r:id="rId2"/>
    <p:sldId id="311" r:id="rId3"/>
    <p:sldId id="312" r:id="rId4"/>
    <p:sldId id="313" r:id="rId5"/>
    <p:sldId id="314" r:id="rId6"/>
    <p:sldId id="315" r:id="rId7"/>
    <p:sldId id="317" r:id="rId8"/>
    <p:sldId id="318" r:id="rId9"/>
    <p:sldId id="261" r:id="rId10"/>
    <p:sldId id="316" r:id="rId11"/>
    <p:sldId id="260" r:id="rId12"/>
    <p:sldId id="303" r:id="rId13"/>
    <p:sldId id="304" r:id="rId14"/>
    <p:sldId id="300" r:id="rId15"/>
    <p:sldId id="299" r:id="rId16"/>
    <p:sldId id="267" r:id="rId17"/>
    <p:sldId id="265" r:id="rId18"/>
    <p:sldId id="297" r:id="rId19"/>
    <p:sldId id="298" r:id="rId20"/>
    <p:sldId id="301" r:id="rId21"/>
    <p:sldId id="307" r:id="rId22"/>
    <p:sldId id="308" r:id="rId23"/>
    <p:sldId id="305" r:id="rId24"/>
    <p:sldId id="262" r:id="rId25"/>
    <p:sldId id="306" r:id="rId26"/>
    <p:sldId id="309" r:id="rId27"/>
    <p:sldId id="302" r:id="rId28"/>
    <p:sldId id="264" r:id="rId29"/>
    <p:sldId id="266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0"/>
    <p:restoredTop sz="89548"/>
  </p:normalViewPr>
  <p:slideViewPr>
    <p:cSldViewPr snapToGrid="0" snapToObjects="1">
      <p:cViewPr varScale="1">
        <p:scale>
          <a:sx n="72" d="100"/>
          <a:sy n="72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667FE-0241-174B-8208-750EC15F3C6A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D53EF-83E6-A54D-9103-6B2178C9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0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7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2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2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1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01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8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1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52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41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94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4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7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(i.e., the range of possible "loudness" levels). Each sample in a 16-bit audio file has 2^16 or 65,536 possible values.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CD-quality audio has a bit rate of 1,411.2 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</a:rPr>
              <a:t>kbit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/second.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8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47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3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4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7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1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8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4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1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66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99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4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4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35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0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4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9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77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6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66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40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43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3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08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67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03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00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04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3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17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35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712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38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0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8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0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82313"/>
            <a:ext cx="12192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Humanities Research with Sound:</a:t>
            </a:r>
            <a:br>
              <a:rPr lang="en-US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Introduction to Audio Machine Learning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3340"/>
            <a:ext cx="9144000" cy="837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Stephen McLaughlin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PhD Student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12" y="4928385"/>
            <a:ext cx="4303776" cy="685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1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610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Understanding Sound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3340"/>
            <a:ext cx="9144000" cy="837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Stephen McLaughlin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PhD Student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12" y="4928385"/>
            <a:ext cx="4303776" cy="685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11" y="337858"/>
            <a:ext cx="5217207" cy="5417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0" y="481293"/>
            <a:ext cx="5394783" cy="39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26" y="2736448"/>
            <a:ext cx="6284259" cy="3434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1" y="1011306"/>
            <a:ext cx="7404401" cy="14594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27633" y="5750566"/>
            <a:ext cx="1482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Kline 1985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09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538629"/>
            <a:ext cx="99441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2" y="277978"/>
            <a:ext cx="9876118" cy="577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80" y="788894"/>
            <a:ext cx="5944720" cy="47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81" y="360771"/>
            <a:ext cx="6020438" cy="57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52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0"/>
            <a:ext cx="10732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35" y="242457"/>
            <a:ext cx="4405723" cy="58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83209" y="5709562"/>
            <a:ext cx="1641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Handel 1989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64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34" y="253195"/>
            <a:ext cx="3116927" cy="58001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37235" y="5709562"/>
            <a:ext cx="1860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</a:t>
            </a:r>
            <a:r>
              <a:rPr lang="en-US" sz="1400" dirty="0" err="1" smtClean="0"/>
              <a:t>Pohlmann</a:t>
            </a:r>
            <a:r>
              <a:rPr lang="en-US" sz="1400" dirty="0" smtClean="0"/>
              <a:t> 2011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37" y="1971720"/>
            <a:ext cx="7206515" cy="299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90" y="190317"/>
            <a:ext cx="7123726" cy="57532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81423" y="5781441"/>
            <a:ext cx="1860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</a:t>
            </a:r>
            <a:r>
              <a:rPr lang="en-US" sz="1400" dirty="0" err="1" smtClean="0"/>
              <a:t>Pohlmann</a:t>
            </a:r>
            <a:r>
              <a:rPr lang="en-US" sz="1400" dirty="0" smtClean="0"/>
              <a:t> 2011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42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Digital audio terms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sample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rate: The number of audio samples per second in a digital audio 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file.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bit depth: The number of bits used to represent each sample, which corresponds to dynamic range of a given file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bit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rate: The number of bits used to encode a unit of time in a digital audio file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1051" y="2272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3209" y="5709562"/>
            <a:ext cx="2266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</a:t>
            </a:r>
            <a:r>
              <a:rPr lang="en-US" sz="1400" dirty="0"/>
              <a:t>Handel David Forsyth</a:t>
            </a:r>
          </a:p>
        </p:txBody>
      </p:sp>
    </p:spTree>
    <p:extLst>
      <p:ext uri="{BB962C8B-B14F-4D97-AF65-F5344CB8AC3E}">
        <p14:creationId xmlns:p14="http://schemas.microsoft.com/office/powerpoint/2010/main" val="6503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7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Patience and skills to manage lots of audio files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Patience and skills to manage lots of audio files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Features</a:t>
            </a: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Patience and skills to manage lots of audio files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Features</a:t>
            </a: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passable algorithm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we won’t learn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statistics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signal </a:t>
            </a: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processing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programming in </a:t>
            </a: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general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state-of-the-art ML techniques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we will learn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how to think about sound </a:t>
            </a: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as </a:t>
            </a: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data</a:t>
            </a: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how to process &amp; manage audio from the command line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how to combine &amp; modify existing </a:t>
            </a: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tools</a:t>
            </a: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limits and possibilities of machine learning for sound collections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900</Words>
  <Application>Microsoft Macintosh PowerPoint</Application>
  <PresentationFormat>Widescreen</PresentationFormat>
  <Paragraphs>295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Calibri</vt:lpstr>
      <vt:lpstr>Calibri Light</vt:lpstr>
      <vt:lpstr>Arial</vt:lpstr>
      <vt:lpstr>Office Theme</vt:lpstr>
      <vt:lpstr>Humanities Research with Sound: Introduction to Audio Machine Learning</vt:lpstr>
      <vt:lpstr>What do you need to classify sound?</vt:lpstr>
      <vt:lpstr>What do you need to classify sound?</vt:lpstr>
      <vt:lpstr>What do you need to classify sound?</vt:lpstr>
      <vt:lpstr>What do you need to classify sound?</vt:lpstr>
      <vt:lpstr>What do you need to classify sound?</vt:lpstr>
      <vt:lpstr>What we won’t learn</vt:lpstr>
      <vt:lpstr>What we will learn</vt:lpstr>
      <vt:lpstr>PowerPoint Presentation</vt:lpstr>
      <vt:lpstr>PowerPoint Presentation</vt:lpstr>
      <vt:lpstr>Understanding 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audio terms</vt:lpstr>
      <vt:lpstr>PowerPoint Presentation</vt:lpstr>
      <vt:lpstr>PowerPoint Presentation</vt:lpstr>
      <vt:lpstr>PowerPoint Presentation</vt:lpstr>
      <vt:lpstr>Title</vt:lpstr>
      <vt:lpstr>Title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McLaughlin, Stephen R</dc:creator>
  <cp:lastModifiedBy>McLaughlin, Stephen R</cp:lastModifiedBy>
  <cp:revision>16</cp:revision>
  <dcterms:created xsi:type="dcterms:W3CDTF">2017-05-07T13:13:01Z</dcterms:created>
  <dcterms:modified xsi:type="dcterms:W3CDTF">2017-06-05T13:48:14Z</dcterms:modified>
</cp:coreProperties>
</file>