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60" r:id="rId2"/>
    <p:sldId id="261" r:id="rId3"/>
    <p:sldId id="265" r:id="rId4"/>
    <p:sldId id="297" r:id="rId5"/>
    <p:sldId id="298" r:id="rId6"/>
    <p:sldId id="299" r:id="rId7"/>
    <p:sldId id="300" r:id="rId8"/>
    <p:sldId id="301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02" r:id="rId17"/>
    <p:sldId id="262" r:id="rId18"/>
    <p:sldId id="264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2"/>
    <p:restoredTop sz="94649"/>
  </p:normalViewPr>
  <p:slideViewPr>
    <p:cSldViewPr snapToGrid="0" snapToObjects="1">
      <p:cViewPr varScale="1">
        <p:scale>
          <a:sx n="98" d="100"/>
          <a:sy n="98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667FE-0241-174B-8208-750EC15F3C6A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D53EF-83E6-A54D-9103-6B2178C9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57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2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4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4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3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4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8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7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9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8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8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4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1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6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9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4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4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3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1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1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76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89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577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6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66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40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43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03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0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2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528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9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80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046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38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17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35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712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638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0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3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01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61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94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2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8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6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0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610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3340"/>
            <a:ext cx="9144000" cy="8374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Stephen McLaughlin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PhD Student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12" y="4928385"/>
            <a:ext cx="4303776" cy="685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006600"/>
            <a:ext cx="5181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241300"/>
            <a:ext cx="87757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565400"/>
            <a:ext cx="8763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0"/>
            <a:ext cx="3685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0"/>
            <a:ext cx="8491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07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7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sample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rate: The number of audio samples per second in a digital audio file. A file with a sample rate of 44.1kHz contains 44,100 samples per second.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bit depth: The number of bits used to represent each sample, which corresponds to dynamic range of a given file (i.e., the range of possible "loudness" levels). Each sample in a 16-bit audio file has 2^16 or 65,536 possible values.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bit rate: The number of bits used to encode a unit of time in a digital audio file. CD-quality audio has a bit rate of 1,411.2 </a:t>
            </a:r>
            <a:r>
              <a:rPr lang="en-US" sz="2600" dirty="0" err="1">
                <a:solidFill>
                  <a:schemeClr val="bg2">
                    <a:lumMod val="25000"/>
                  </a:schemeClr>
                </a:solidFill>
              </a:rPr>
              <a:t>kbit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/second.</a:t>
            </a:r>
          </a:p>
          <a:p>
            <a:pPr>
              <a:lnSpc>
                <a:spcPct val="110000"/>
              </a:lnSpc>
            </a:pP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1051" y="22729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0"/>
            <a:ext cx="3856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5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0"/>
            <a:ext cx="7207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3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527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0"/>
            <a:ext cx="10732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2700"/>
            <a:ext cx="11684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825500"/>
            <a:ext cx="99441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0"/>
            <a:ext cx="5167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0"/>
            <a:ext cx="6604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668</Words>
  <Application>Microsoft Macintosh PowerPoint</Application>
  <PresentationFormat>Widescreen</PresentationFormat>
  <Paragraphs>237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Calibri</vt:lpstr>
      <vt:lpstr>Calibri Light</vt:lpstr>
      <vt:lpstr>Arial</vt:lpstr>
      <vt:lpstr>Office Theme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</vt:lpstr>
      <vt:lpstr>Title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McLaughlin, Stephen R</dc:creator>
  <cp:lastModifiedBy>McLaughlin, Stephen R</cp:lastModifiedBy>
  <cp:revision>5</cp:revision>
  <dcterms:created xsi:type="dcterms:W3CDTF">2017-05-07T13:13:01Z</dcterms:created>
  <dcterms:modified xsi:type="dcterms:W3CDTF">2017-06-05T06:41:43Z</dcterms:modified>
</cp:coreProperties>
</file>