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66" r:id="rId5"/>
    <p:sldId id="263" r:id="rId6"/>
    <p:sldId id="265" r:id="rId7"/>
    <p:sldId id="258" r:id="rId8"/>
    <p:sldId id="269" r:id="rId9"/>
    <p:sldId id="270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CDB77-73AD-B94F-B7DE-080C488E41C9}" v="231" dt="2023-06-10T15:50:53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197"/>
  </p:normalViewPr>
  <p:slideViewPr>
    <p:cSldViewPr snapToGrid="0">
      <p:cViewPr varScale="1">
        <p:scale>
          <a:sx n="119" d="100"/>
          <a:sy n="119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bury, Naomi V." userId="cc8de8ce-d319-4b38-abd1-eaa276f62348" providerId="ADAL" clId="{23BCDB77-73AD-B94F-B7DE-080C488E41C9}"/>
    <pc:docChg chg="undo custSel addSld delSld modSld sldOrd">
      <pc:chgData name="Bradbury, Naomi V." userId="cc8de8ce-d319-4b38-abd1-eaa276f62348" providerId="ADAL" clId="{23BCDB77-73AD-B94F-B7DE-080C488E41C9}" dt="2023-06-10T15:51:00.469" v="2641" actId="207"/>
      <pc:docMkLst>
        <pc:docMk/>
      </pc:docMkLst>
      <pc:sldChg chg="addSp delSp modSp mod">
        <pc:chgData name="Bradbury, Naomi V." userId="cc8de8ce-d319-4b38-abd1-eaa276f62348" providerId="ADAL" clId="{23BCDB77-73AD-B94F-B7DE-080C488E41C9}" dt="2023-06-10T10:45:42.592" v="2632" actId="1076"/>
        <pc:sldMkLst>
          <pc:docMk/>
          <pc:sldMk cId="743553170" sldId="256"/>
        </pc:sldMkLst>
        <pc:spChg chg="mod">
          <ac:chgData name="Bradbury, Naomi V." userId="cc8de8ce-d319-4b38-abd1-eaa276f62348" providerId="ADAL" clId="{23BCDB77-73AD-B94F-B7DE-080C488E41C9}" dt="2023-06-10T10:44:51.807" v="2605" actId="1076"/>
          <ac:spMkLst>
            <pc:docMk/>
            <pc:sldMk cId="743553170" sldId="256"/>
            <ac:spMk id="2" creationId="{E09C15A4-94AB-B60C-1F56-ED2CA102E3DA}"/>
          </ac:spMkLst>
        </pc:spChg>
        <pc:spChg chg="add mod">
          <ac:chgData name="Bradbury, Naomi V." userId="cc8de8ce-d319-4b38-abd1-eaa276f62348" providerId="ADAL" clId="{23BCDB77-73AD-B94F-B7DE-080C488E41C9}" dt="2023-06-10T10:45:42.592" v="2632" actId="1076"/>
          <ac:spMkLst>
            <pc:docMk/>
            <pc:sldMk cId="743553170" sldId="256"/>
            <ac:spMk id="3" creationId="{14C52D3A-C8A5-7EC7-E1D7-B1E54B092D70}"/>
          </ac:spMkLst>
        </pc:spChg>
        <pc:spChg chg="del">
          <ac:chgData name="Bradbury, Naomi V." userId="cc8de8ce-d319-4b38-abd1-eaa276f62348" providerId="ADAL" clId="{23BCDB77-73AD-B94F-B7DE-080C488E41C9}" dt="2023-06-07T10:18:03.361" v="14" actId="478"/>
          <ac:spMkLst>
            <pc:docMk/>
            <pc:sldMk cId="743553170" sldId="256"/>
            <ac:spMk id="3" creationId="{AA18E247-DF39-EBB5-8AA9-869A6B3B35BA}"/>
          </ac:spMkLst>
        </pc:spChg>
      </pc:sldChg>
      <pc:sldChg chg="modSp new mod modAnim">
        <pc:chgData name="Bradbury, Naomi V." userId="cc8de8ce-d319-4b38-abd1-eaa276f62348" providerId="ADAL" clId="{23BCDB77-73AD-B94F-B7DE-080C488E41C9}" dt="2023-06-07T10:37:18.257" v="891" actId="255"/>
        <pc:sldMkLst>
          <pc:docMk/>
          <pc:sldMk cId="3220116321" sldId="257"/>
        </pc:sldMkLst>
        <pc:spChg chg="mod">
          <ac:chgData name="Bradbury, Naomi V." userId="cc8de8ce-d319-4b38-abd1-eaa276f62348" providerId="ADAL" clId="{23BCDB77-73AD-B94F-B7DE-080C488E41C9}" dt="2023-06-07T10:33:27.751" v="697" actId="20577"/>
          <ac:spMkLst>
            <pc:docMk/>
            <pc:sldMk cId="3220116321" sldId="257"/>
            <ac:spMk id="2" creationId="{3CC88DF9-746D-F6B7-11AD-D3B3D66B97FC}"/>
          </ac:spMkLst>
        </pc:spChg>
        <pc:spChg chg="mod">
          <ac:chgData name="Bradbury, Naomi V." userId="cc8de8ce-d319-4b38-abd1-eaa276f62348" providerId="ADAL" clId="{23BCDB77-73AD-B94F-B7DE-080C488E41C9}" dt="2023-06-07T10:37:18.257" v="891" actId="255"/>
          <ac:spMkLst>
            <pc:docMk/>
            <pc:sldMk cId="3220116321" sldId="257"/>
            <ac:spMk id="3" creationId="{DA0BFF85-144A-94C4-BE94-FBAD64D95DCC}"/>
          </ac:spMkLst>
        </pc:spChg>
      </pc:sldChg>
      <pc:sldChg chg="modSp new mod">
        <pc:chgData name="Bradbury, Naomi V." userId="cc8de8ce-d319-4b38-abd1-eaa276f62348" providerId="ADAL" clId="{23BCDB77-73AD-B94F-B7DE-080C488E41C9}" dt="2023-06-07T10:23:47.508" v="401" actId="20577"/>
        <pc:sldMkLst>
          <pc:docMk/>
          <pc:sldMk cId="1582068900" sldId="258"/>
        </pc:sldMkLst>
        <pc:spChg chg="mod">
          <ac:chgData name="Bradbury, Naomi V." userId="cc8de8ce-d319-4b38-abd1-eaa276f62348" providerId="ADAL" clId="{23BCDB77-73AD-B94F-B7DE-080C488E41C9}" dt="2023-06-07T10:20:43.671" v="179" actId="2711"/>
          <ac:spMkLst>
            <pc:docMk/>
            <pc:sldMk cId="1582068900" sldId="258"/>
            <ac:spMk id="2" creationId="{E9F9F47F-D80D-06CB-B1D9-5E2C714CEA5B}"/>
          </ac:spMkLst>
        </pc:spChg>
        <pc:spChg chg="mod">
          <ac:chgData name="Bradbury, Naomi V." userId="cc8de8ce-d319-4b38-abd1-eaa276f62348" providerId="ADAL" clId="{23BCDB77-73AD-B94F-B7DE-080C488E41C9}" dt="2023-06-07T10:23:47.508" v="401" actId="20577"/>
          <ac:spMkLst>
            <pc:docMk/>
            <pc:sldMk cId="1582068900" sldId="258"/>
            <ac:spMk id="3" creationId="{CB75B596-7555-5B4F-DF74-617748FE1F4E}"/>
          </ac:spMkLst>
        </pc:spChg>
      </pc:sldChg>
      <pc:sldChg chg="addSp delSp modSp new mod">
        <pc:chgData name="Bradbury, Naomi V." userId="cc8de8ce-d319-4b38-abd1-eaa276f62348" providerId="ADAL" clId="{23BCDB77-73AD-B94F-B7DE-080C488E41C9}" dt="2023-06-07T10:26:45.639" v="492" actId="2711"/>
        <pc:sldMkLst>
          <pc:docMk/>
          <pc:sldMk cId="612446693" sldId="259"/>
        </pc:sldMkLst>
        <pc:spChg chg="del">
          <ac:chgData name="Bradbury, Naomi V." userId="cc8de8ce-d319-4b38-abd1-eaa276f62348" providerId="ADAL" clId="{23BCDB77-73AD-B94F-B7DE-080C488E41C9}" dt="2023-06-07T10:24:41.070" v="404" actId="478"/>
          <ac:spMkLst>
            <pc:docMk/>
            <pc:sldMk cId="612446693" sldId="259"/>
            <ac:spMk id="2" creationId="{F274133D-0B45-4FE6-3FCD-A3E6B30FCE4A}"/>
          </ac:spMkLst>
        </pc:spChg>
        <pc:spChg chg="del">
          <ac:chgData name="Bradbury, Naomi V." userId="cc8de8ce-d319-4b38-abd1-eaa276f62348" providerId="ADAL" clId="{23BCDB77-73AD-B94F-B7DE-080C488E41C9}" dt="2023-06-07T10:24:51.222" v="405" actId="931"/>
          <ac:spMkLst>
            <pc:docMk/>
            <pc:sldMk cId="612446693" sldId="259"/>
            <ac:spMk id="3" creationId="{C861D378-3C90-23B7-A631-6A54FEBC4355}"/>
          </ac:spMkLst>
        </pc:spChg>
        <pc:spChg chg="add mod">
          <ac:chgData name="Bradbury, Naomi V." userId="cc8de8ce-d319-4b38-abd1-eaa276f62348" providerId="ADAL" clId="{23BCDB77-73AD-B94F-B7DE-080C488E41C9}" dt="2023-06-07T10:26:45.639" v="492" actId="2711"/>
          <ac:spMkLst>
            <pc:docMk/>
            <pc:sldMk cId="612446693" sldId="259"/>
            <ac:spMk id="6" creationId="{262B8496-BB00-24AF-C6DE-2C4162178926}"/>
          </ac:spMkLst>
        </pc:spChg>
        <pc:picChg chg="add mod">
          <ac:chgData name="Bradbury, Naomi V." userId="cc8de8ce-d319-4b38-abd1-eaa276f62348" providerId="ADAL" clId="{23BCDB77-73AD-B94F-B7DE-080C488E41C9}" dt="2023-06-07T10:25:38.314" v="413" actId="1076"/>
          <ac:picMkLst>
            <pc:docMk/>
            <pc:sldMk cId="612446693" sldId="259"/>
            <ac:picMk id="5" creationId="{352596CC-0BC6-46A3-73C4-20C72AE63BA2}"/>
          </ac:picMkLst>
        </pc:picChg>
      </pc:sldChg>
      <pc:sldChg chg="addSp delSp modSp new mod">
        <pc:chgData name="Bradbury, Naomi V." userId="cc8de8ce-d319-4b38-abd1-eaa276f62348" providerId="ADAL" clId="{23BCDB77-73AD-B94F-B7DE-080C488E41C9}" dt="2023-06-09T14:38:54.124" v="2601" actId="20577"/>
        <pc:sldMkLst>
          <pc:docMk/>
          <pc:sldMk cId="4156932759" sldId="260"/>
        </pc:sldMkLst>
        <pc:spChg chg="add del mod">
          <ac:chgData name="Bradbury, Naomi V." userId="cc8de8ce-d319-4b38-abd1-eaa276f62348" providerId="ADAL" clId="{23BCDB77-73AD-B94F-B7DE-080C488E41C9}" dt="2023-06-07T10:19:02.193" v="48" actId="2711"/>
          <ac:spMkLst>
            <pc:docMk/>
            <pc:sldMk cId="4156932759" sldId="260"/>
            <ac:spMk id="2" creationId="{8D9ED0F1-D31E-E4B2-4E4D-7D81E4D0590C}"/>
          </ac:spMkLst>
        </pc:spChg>
        <pc:spChg chg="mod">
          <ac:chgData name="Bradbury, Naomi V." userId="cc8de8ce-d319-4b38-abd1-eaa276f62348" providerId="ADAL" clId="{23BCDB77-73AD-B94F-B7DE-080C488E41C9}" dt="2023-06-09T14:38:54.124" v="2601" actId="20577"/>
          <ac:spMkLst>
            <pc:docMk/>
            <pc:sldMk cId="4156932759" sldId="260"/>
            <ac:spMk id="3" creationId="{FDD23324-AC41-B375-5269-788854BF53BD}"/>
          </ac:spMkLst>
        </pc:spChg>
      </pc:sldChg>
      <pc:sldChg chg="addSp delSp modSp new mod">
        <pc:chgData name="Bradbury, Naomi V." userId="cc8de8ce-d319-4b38-abd1-eaa276f62348" providerId="ADAL" clId="{23BCDB77-73AD-B94F-B7DE-080C488E41C9}" dt="2023-06-10T15:51:00.469" v="2641" actId="207"/>
        <pc:sldMkLst>
          <pc:docMk/>
          <pc:sldMk cId="121551038" sldId="261"/>
        </pc:sldMkLst>
        <pc:spChg chg="add del mod">
          <ac:chgData name="Bradbury, Naomi V." userId="cc8de8ce-d319-4b38-abd1-eaa276f62348" providerId="ADAL" clId="{23BCDB77-73AD-B94F-B7DE-080C488E41C9}" dt="2023-06-09T14:29:20.869" v="2566" actId="20577"/>
          <ac:spMkLst>
            <pc:docMk/>
            <pc:sldMk cId="121551038" sldId="261"/>
            <ac:spMk id="2" creationId="{706A30C6-B420-9138-67DB-66E7B7719882}"/>
          </ac:spMkLst>
        </pc:spChg>
        <pc:spChg chg="del mod">
          <ac:chgData name="Bradbury, Naomi V." userId="cc8de8ce-d319-4b38-abd1-eaa276f62348" providerId="ADAL" clId="{23BCDB77-73AD-B94F-B7DE-080C488E41C9}" dt="2023-06-07T11:04:19.773" v="2539" actId="478"/>
          <ac:spMkLst>
            <pc:docMk/>
            <pc:sldMk cId="121551038" sldId="261"/>
            <ac:spMk id="3" creationId="{0787F956-05C4-EA76-A794-04F41078C021}"/>
          </ac:spMkLst>
        </pc:spChg>
        <pc:spChg chg="add mod">
          <ac:chgData name="Bradbury, Naomi V." userId="cc8de8ce-d319-4b38-abd1-eaa276f62348" providerId="ADAL" clId="{23BCDB77-73AD-B94F-B7DE-080C488E41C9}" dt="2023-06-10T15:51:00.469" v="2641" actId="207"/>
          <ac:spMkLst>
            <pc:docMk/>
            <pc:sldMk cId="121551038" sldId="261"/>
            <ac:spMk id="3" creationId="{AC20CB76-3D82-299E-653E-41200AE807A6}"/>
          </ac:spMkLst>
        </pc:spChg>
      </pc:sldChg>
      <pc:sldChg chg="new del">
        <pc:chgData name="Bradbury, Naomi V." userId="cc8de8ce-d319-4b38-abd1-eaa276f62348" providerId="ADAL" clId="{23BCDB77-73AD-B94F-B7DE-080C488E41C9}" dt="2023-06-07T11:03:22.813" v="2478" actId="2696"/>
        <pc:sldMkLst>
          <pc:docMk/>
          <pc:sldMk cId="2034670517" sldId="262"/>
        </pc:sldMkLst>
      </pc:sldChg>
      <pc:sldChg chg="modSp new mod ord">
        <pc:chgData name="Bradbury, Naomi V." userId="cc8de8ce-d319-4b38-abd1-eaa276f62348" providerId="ADAL" clId="{23BCDB77-73AD-B94F-B7DE-080C488E41C9}" dt="2023-06-07T11:04:56.719" v="2540" actId="20577"/>
        <pc:sldMkLst>
          <pc:docMk/>
          <pc:sldMk cId="2594108128" sldId="263"/>
        </pc:sldMkLst>
        <pc:spChg chg="mod">
          <ac:chgData name="Bradbury, Naomi V." userId="cc8de8ce-d319-4b38-abd1-eaa276f62348" providerId="ADAL" clId="{23BCDB77-73AD-B94F-B7DE-080C488E41C9}" dt="2023-06-07T10:32:20.460" v="696" actId="2711"/>
          <ac:spMkLst>
            <pc:docMk/>
            <pc:sldMk cId="2594108128" sldId="263"/>
            <ac:spMk id="2" creationId="{2896361C-F039-E8C7-C34B-7E02CF908C77}"/>
          </ac:spMkLst>
        </pc:spChg>
        <pc:spChg chg="mod">
          <ac:chgData name="Bradbury, Naomi V." userId="cc8de8ce-d319-4b38-abd1-eaa276f62348" providerId="ADAL" clId="{23BCDB77-73AD-B94F-B7DE-080C488E41C9}" dt="2023-06-07T11:04:56.719" v="2540" actId="20577"/>
          <ac:spMkLst>
            <pc:docMk/>
            <pc:sldMk cId="2594108128" sldId="263"/>
            <ac:spMk id="3" creationId="{5C06A5BA-087B-2678-000D-81D20DFEE870}"/>
          </ac:spMkLst>
        </pc:spChg>
      </pc:sldChg>
      <pc:sldChg chg="new del">
        <pc:chgData name="Bradbury, Naomi V." userId="cc8de8ce-d319-4b38-abd1-eaa276f62348" providerId="ADAL" clId="{23BCDB77-73AD-B94F-B7DE-080C488E41C9}" dt="2023-06-07T11:03:10.591" v="2477" actId="2696"/>
        <pc:sldMkLst>
          <pc:docMk/>
          <pc:sldMk cId="1802343939" sldId="264"/>
        </pc:sldMkLst>
      </pc:sldChg>
      <pc:sldChg chg="modSp new mod">
        <pc:chgData name="Bradbury, Naomi V." userId="cc8de8ce-d319-4b38-abd1-eaa276f62348" providerId="ADAL" clId="{23BCDB77-73AD-B94F-B7DE-080C488E41C9}" dt="2023-06-07T11:02:47.633" v="2476" actId="2711"/>
        <pc:sldMkLst>
          <pc:docMk/>
          <pc:sldMk cId="3284116594" sldId="265"/>
        </pc:sldMkLst>
        <pc:spChg chg="mod">
          <ac:chgData name="Bradbury, Naomi V." userId="cc8de8ce-d319-4b38-abd1-eaa276f62348" providerId="ADAL" clId="{23BCDB77-73AD-B94F-B7DE-080C488E41C9}" dt="2023-06-07T10:56:11.796" v="1740" actId="2711"/>
          <ac:spMkLst>
            <pc:docMk/>
            <pc:sldMk cId="3284116594" sldId="265"/>
            <ac:spMk id="2" creationId="{72170F53-923D-3C61-96A0-7E604673E590}"/>
          </ac:spMkLst>
        </pc:spChg>
        <pc:spChg chg="mod">
          <ac:chgData name="Bradbury, Naomi V." userId="cc8de8ce-d319-4b38-abd1-eaa276f62348" providerId="ADAL" clId="{23BCDB77-73AD-B94F-B7DE-080C488E41C9}" dt="2023-06-07T11:02:47.633" v="2476" actId="2711"/>
          <ac:spMkLst>
            <pc:docMk/>
            <pc:sldMk cId="3284116594" sldId="265"/>
            <ac:spMk id="3" creationId="{1F64533E-E623-F1DC-FDF5-210244D6ED9E}"/>
          </ac:spMkLst>
        </pc:spChg>
      </pc:sldChg>
      <pc:sldChg chg="modSp add mod modAnim">
        <pc:chgData name="Bradbury, Naomi V." userId="cc8de8ce-d319-4b38-abd1-eaa276f62348" providerId="ADAL" clId="{23BCDB77-73AD-B94F-B7DE-080C488E41C9}" dt="2023-06-10T15:48:12.065" v="2637" actId="20577"/>
        <pc:sldMkLst>
          <pc:docMk/>
          <pc:sldMk cId="1267050001" sldId="266"/>
        </pc:sldMkLst>
        <pc:spChg chg="mod">
          <ac:chgData name="Bradbury, Naomi V." userId="cc8de8ce-d319-4b38-abd1-eaa276f62348" providerId="ADAL" clId="{23BCDB77-73AD-B94F-B7DE-080C488E41C9}" dt="2023-06-07T10:35:09.994" v="708" actId="20577"/>
          <ac:spMkLst>
            <pc:docMk/>
            <pc:sldMk cId="1267050001" sldId="266"/>
            <ac:spMk id="2" creationId="{3CC88DF9-746D-F6B7-11AD-D3B3D66B97FC}"/>
          </ac:spMkLst>
        </pc:spChg>
        <pc:spChg chg="mod">
          <ac:chgData name="Bradbury, Naomi V." userId="cc8de8ce-d319-4b38-abd1-eaa276f62348" providerId="ADAL" clId="{23BCDB77-73AD-B94F-B7DE-080C488E41C9}" dt="2023-06-10T15:48:12.065" v="2637" actId="20577"/>
          <ac:spMkLst>
            <pc:docMk/>
            <pc:sldMk cId="1267050001" sldId="266"/>
            <ac:spMk id="3" creationId="{DA0BFF85-144A-94C4-BE94-FBAD64D95DCC}"/>
          </ac:spMkLst>
        </pc:spChg>
      </pc:sldChg>
      <pc:sldChg chg="addSp delSp modSp new mod">
        <pc:chgData name="Bradbury, Naomi V." userId="cc8de8ce-d319-4b38-abd1-eaa276f62348" providerId="ADAL" clId="{23BCDB77-73AD-B94F-B7DE-080C488E41C9}" dt="2023-06-07T10:45:20.986" v="1041" actId="14100"/>
        <pc:sldMkLst>
          <pc:docMk/>
          <pc:sldMk cId="3629678332" sldId="267"/>
        </pc:sldMkLst>
        <pc:spChg chg="del">
          <ac:chgData name="Bradbury, Naomi V." userId="cc8de8ce-d319-4b38-abd1-eaa276f62348" providerId="ADAL" clId="{23BCDB77-73AD-B94F-B7DE-080C488E41C9}" dt="2023-06-07T10:37:50.803" v="893" actId="478"/>
          <ac:spMkLst>
            <pc:docMk/>
            <pc:sldMk cId="3629678332" sldId="267"/>
            <ac:spMk id="2" creationId="{DC1F2278-0F98-7404-2BB6-4FA38EF9143E}"/>
          </ac:spMkLst>
        </pc:spChg>
        <pc:spChg chg="del mod">
          <ac:chgData name="Bradbury, Naomi V." userId="cc8de8ce-d319-4b38-abd1-eaa276f62348" providerId="ADAL" clId="{23BCDB77-73AD-B94F-B7DE-080C488E41C9}" dt="2023-06-07T10:38:47.138" v="902" actId="478"/>
          <ac:spMkLst>
            <pc:docMk/>
            <pc:sldMk cId="3629678332" sldId="267"/>
            <ac:spMk id="3" creationId="{307B4B88-0BDC-6BE6-1102-0B9F9E309BBD}"/>
          </ac:spMkLst>
        </pc:spChg>
        <pc:spChg chg="add mod">
          <ac:chgData name="Bradbury, Naomi V." userId="cc8de8ce-d319-4b38-abd1-eaa276f62348" providerId="ADAL" clId="{23BCDB77-73AD-B94F-B7DE-080C488E41C9}" dt="2023-06-07T10:40:35.184" v="952" actId="1076"/>
          <ac:spMkLst>
            <pc:docMk/>
            <pc:sldMk cId="3629678332" sldId="267"/>
            <ac:spMk id="4" creationId="{6A5993C5-5A21-3691-3E97-382E814D769B}"/>
          </ac:spMkLst>
        </pc:spChg>
        <pc:spChg chg="add mod">
          <ac:chgData name="Bradbury, Naomi V." userId="cc8de8ce-d319-4b38-abd1-eaa276f62348" providerId="ADAL" clId="{23BCDB77-73AD-B94F-B7DE-080C488E41C9}" dt="2023-06-07T10:42:28.257" v="980" actId="1076"/>
          <ac:spMkLst>
            <pc:docMk/>
            <pc:sldMk cId="3629678332" sldId="267"/>
            <ac:spMk id="5" creationId="{63AF1D62-1A92-98C1-4AE2-4562B9A640CC}"/>
          </ac:spMkLst>
        </pc:spChg>
        <pc:spChg chg="add mod">
          <ac:chgData name="Bradbury, Naomi V." userId="cc8de8ce-d319-4b38-abd1-eaa276f62348" providerId="ADAL" clId="{23BCDB77-73AD-B94F-B7DE-080C488E41C9}" dt="2023-06-07T10:42:52.582" v="986" actId="1076"/>
          <ac:spMkLst>
            <pc:docMk/>
            <pc:sldMk cId="3629678332" sldId="267"/>
            <ac:spMk id="6" creationId="{CF88F52D-C042-B823-B12D-74D7BE8B75F5}"/>
          </ac:spMkLst>
        </pc:spChg>
        <pc:spChg chg="add mod">
          <ac:chgData name="Bradbury, Naomi V." userId="cc8de8ce-d319-4b38-abd1-eaa276f62348" providerId="ADAL" clId="{23BCDB77-73AD-B94F-B7DE-080C488E41C9}" dt="2023-06-07T10:43:26.325" v="997" actId="1076"/>
          <ac:spMkLst>
            <pc:docMk/>
            <pc:sldMk cId="3629678332" sldId="267"/>
            <ac:spMk id="7" creationId="{8DE06955-F6E9-05EE-3437-C3187217E80A}"/>
          </ac:spMkLst>
        </pc:spChg>
        <pc:spChg chg="add mod">
          <ac:chgData name="Bradbury, Naomi V." userId="cc8de8ce-d319-4b38-abd1-eaa276f62348" providerId="ADAL" clId="{23BCDB77-73AD-B94F-B7DE-080C488E41C9}" dt="2023-06-07T10:41:42.098" v="967" actId="2711"/>
          <ac:spMkLst>
            <pc:docMk/>
            <pc:sldMk cId="3629678332" sldId="267"/>
            <ac:spMk id="8" creationId="{8F2707C7-39DF-1130-59A1-C3114FA4A8D5}"/>
          </ac:spMkLst>
        </pc:spChg>
        <pc:spChg chg="add mod">
          <ac:chgData name="Bradbury, Naomi V." userId="cc8de8ce-d319-4b38-abd1-eaa276f62348" providerId="ADAL" clId="{23BCDB77-73AD-B94F-B7DE-080C488E41C9}" dt="2023-06-07T10:43:28.820" v="998" actId="1076"/>
          <ac:spMkLst>
            <pc:docMk/>
            <pc:sldMk cId="3629678332" sldId="267"/>
            <ac:spMk id="9" creationId="{440ACC6B-5BF6-EA3F-0B50-1B8D6DBCE11A}"/>
          </ac:spMkLst>
        </pc:spChg>
        <pc:spChg chg="add mod">
          <ac:chgData name="Bradbury, Naomi V." userId="cc8de8ce-d319-4b38-abd1-eaa276f62348" providerId="ADAL" clId="{23BCDB77-73AD-B94F-B7DE-080C488E41C9}" dt="2023-06-07T10:43:10.461" v="991" actId="1076"/>
          <ac:spMkLst>
            <pc:docMk/>
            <pc:sldMk cId="3629678332" sldId="267"/>
            <ac:spMk id="10" creationId="{64635A0F-513B-CB7A-8807-586D03AD9767}"/>
          </ac:spMkLst>
        </pc:spChg>
        <pc:spChg chg="add mod">
          <ac:chgData name="Bradbury, Naomi V." userId="cc8de8ce-d319-4b38-abd1-eaa276f62348" providerId="ADAL" clId="{23BCDB77-73AD-B94F-B7DE-080C488E41C9}" dt="2023-06-07T10:42:10.717" v="974" actId="1076"/>
          <ac:spMkLst>
            <pc:docMk/>
            <pc:sldMk cId="3629678332" sldId="267"/>
            <ac:spMk id="11" creationId="{7279ECD1-43CC-C838-DF35-5824FC52FE76}"/>
          </ac:spMkLst>
        </pc:spChg>
        <pc:spChg chg="add mod">
          <ac:chgData name="Bradbury, Naomi V." userId="cc8de8ce-d319-4b38-abd1-eaa276f62348" providerId="ADAL" clId="{23BCDB77-73AD-B94F-B7DE-080C488E41C9}" dt="2023-06-07T10:43:57.765" v="1011" actId="1076"/>
          <ac:spMkLst>
            <pc:docMk/>
            <pc:sldMk cId="3629678332" sldId="267"/>
            <ac:spMk id="12" creationId="{ED5DACB5-5132-ADDA-A763-5F54F8BEC391}"/>
          </ac:spMkLst>
        </pc:spChg>
        <pc:spChg chg="add mod">
          <ac:chgData name="Bradbury, Naomi V." userId="cc8de8ce-d319-4b38-abd1-eaa276f62348" providerId="ADAL" clId="{23BCDB77-73AD-B94F-B7DE-080C488E41C9}" dt="2023-06-07T10:40:52.791" v="956" actId="1076"/>
          <ac:spMkLst>
            <pc:docMk/>
            <pc:sldMk cId="3629678332" sldId="267"/>
            <ac:spMk id="13" creationId="{EC6B07EF-59A2-E6E7-AA1D-33D70FCE553A}"/>
          </ac:spMkLst>
        </pc:spChg>
        <pc:spChg chg="add mod">
          <ac:chgData name="Bradbury, Naomi V." userId="cc8de8ce-d319-4b38-abd1-eaa276f62348" providerId="ADAL" clId="{23BCDB77-73AD-B94F-B7DE-080C488E41C9}" dt="2023-06-07T10:42:48.220" v="985" actId="1076"/>
          <ac:spMkLst>
            <pc:docMk/>
            <pc:sldMk cId="3629678332" sldId="267"/>
            <ac:spMk id="14" creationId="{C687ECBD-A7BD-6A01-9332-F371CC4BC1F2}"/>
          </ac:spMkLst>
        </pc:spChg>
        <pc:spChg chg="add mod">
          <ac:chgData name="Bradbury, Naomi V." userId="cc8de8ce-d319-4b38-abd1-eaa276f62348" providerId="ADAL" clId="{23BCDB77-73AD-B94F-B7DE-080C488E41C9}" dt="2023-06-07T10:42:24.118" v="978" actId="1076"/>
          <ac:spMkLst>
            <pc:docMk/>
            <pc:sldMk cId="3629678332" sldId="267"/>
            <ac:spMk id="15" creationId="{BE3F307A-13ED-6489-F42F-7B805F2B1C67}"/>
          </ac:spMkLst>
        </pc:spChg>
        <pc:spChg chg="add mod">
          <ac:chgData name="Bradbury, Naomi V." userId="cc8de8ce-d319-4b38-abd1-eaa276f62348" providerId="ADAL" clId="{23BCDB77-73AD-B94F-B7DE-080C488E41C9}" dt="2023-06-07T10:41:47.440" v="968" actId="2711"/>
          <ac:spMkLst>
            <pc:docMk/>
            <pc:sldMk cId="3629678332" sldId="267"/>
            <ac:spMk id="16" creationId="{C7FCCDA7-92D6-F69E-425F-1C887DFB8DE7}"/>
          </ac:spMkLst>
        </pc:spChg>
        <pc:spChg chg="add del mod">
          <ac:chgData name="Bradbury, Naomi V." userId="cc8de8ce-d319-4b38-abd1-eaa276f62348" providerId="ADAL" clId="{23BCDB77-73AD-B94F-B7DE-080C488E41C9}" dt="2023-06-07T10:43:55.823" v="1010" actId="478"/>
          <ac:spMkLst>
            <pc:docMk/>
            <pc:sldMk cId="3629678332" sldId="267"/>
            <ac:spMk id="17" creationId="{8062F78D-F9E5-8472-AB8F-6A344533CEC4}"/>
          </ac:spMkLst>
        </pc:spChg>
        <pc:spChg chg="add mod">
          <ac:chgData name="Bradbury, Naomi V." userId="cc8de8ce-d319-4b38-abd1-eaa276f62348" providerId="ADAL" clId="{23BCDB77-73AD-B94F-B7DE-080C488E41C9}" dt="2023-06-07T10:45:20.986" v="1041" actId="14100"/>
          <ac:spMkLst>
            <pc:docMk/>
            <pc:sldMk cId="3629678332" sldId="267"/>
            <ac:spMk id="18" creationId="{0F9DA5C4-263C-B7CE-811D-AB05F6CE2C67}"/>
          </ac:spMkLst>
        </pc:spChg>
        <pc:spChg chg="add mod">
          <ac:chgData name="Bradbury, Naomi V." userId="cc8de8ce-d319-4b38-abd1-eaa276f62348" providerId="ADAL" clId="{23BCDB77-73AD-B94F-B7DE-080C488E41C9}" dt="2023-06-07T10:43:24.399" v="996" actId="1076"/>
          <ac:spMkLst>
            <pc:docMk/>
            <pc:sldMk cId="3629678332" sldId="267"/>
            <ac:spMk id="19" creationId="{660E4137-1EEA-5FAD-0ED4-A7F87F1A1FAF}"/>
          </ac:spMkLst>
        </pc:spChg>
        <pc:spChg chg="add mod">
          <ac:chgData name="Bradbury, Naomi V." userId="cc8de8ce-d319-4b38-abd1-eaa276f62348" providerId="ADAL" clId="{23BCDB77-73AD-B94F-B7DE-080C488E41C9}" dt="2023-06-07T10:43:42.760" v="1007" actId="14100"/>
          <ac:spMkLst>
            <pc:docMk/>
            <pc:sldMk cId="3629678332" sldId="267"/>
            <ac:spMk id="20" creationId="{C6BC4263-FF1B-9269-B42B-31C3FE1C2F84}"/>
          </ac:spMkLst>
        </pc:spChg>
        <pc:spChg chg="add mod">
          <ac:chgData name="Bradbury, Naomi V." userId="cc8de8ce-d319-4b38-abd1-eaa276f62348" providerId="ADAL" clId="{23BCDB77-73AD-B94F-B7DE-080C488E41C9}" dt="2023-06-07T10:44:38.767" v="1023" actId="1076"/>
          <ac:spMkLst>
            <pc:docMk/>
            <pc:sldMk cId="3629678332" sldId="267"/>
            <ac:spMk id="21" creationId="{6BCD75DD-3977-B06D-8748-8B06E07D6269}"/>
          </ac:spMkLst>
        </pc:spChg>
        <pc:spChg chg="add mod">
          <ac:chgData name="Bradbury, Naomi V." userId="cc8de8ce-d319-4b38-abd1-eaa276f62348" providerId="ADAL" clId="{23BCDB77-73AD-B94F-B7DE-080C488E41C9}" dt="2023-06-07T10:45:16.855" v="1040" actId="1076"/>
          <ac:spMkLst>
            <pc:docMk/>
            <pc:sldMk cId="3629678332" sldId="267"/>
            <ac:spMk id="22" creationId="{3246DF26-AC06-C49F-31CB-206B1A0178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60390-036B-294B-AC28-6A9BF4A1BCE9}" type="datetimeFigureOut">
              <a:rPr lang="en-US" smtClean="0"/>
              <a:t>5/19/24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81574-01FE-6F4E-975F-782EC3845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9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for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981574-01FE-6F4E-975F-782EC38456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bury/shiny-masterclas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posit.co/r/getstarted/shiny-basics/lesson1/index.html" TargetMode="External"/><Relationship Id="rId2" Type="http://schemas.openxmlformats.org/officeDocument/2006/relationships/hyperlink" Target="https://github.com/nabury/shiny-mastercla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lisonhorst/palmerpenguins" TargetMode="External"/><Relationship Id="rId5" Type="http://schemas.openxmlformats.org/officeDocument/2006/relationships/hyperlink" Target="https://www.shinyapps.io/" TargetMode="External"/><Relationship Id="rId4" Type="http://schemas.openxmlformats.org/officeDocument/2006/relationships/hyperlink" Target="https://mastering-shiny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llisonhorst.github.io/palmerpenguin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15A4-94AB-B60C-1F56-ED2CA102E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0501" y="1697428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effectLst/>
                <a:latin typeface="Gill Sans MT" panose="020B0502020104020203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Interactive data analysis and visualisation: an introduction to R Shiny apps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52D3A-C8A5-7EC7-E1D7-B1E54B092D70}"/>
              </a:ext>
            </a:extLst>
          </p:cNvPr>
          <p:cNvSpPr txBox="1"/>
          <p:nvPr/>
        </p:nvSpPr>
        <p:spPr>
          <a:xfrm>
            <a:off x="6626711" y="5027908"/>
            <a:ext cx="4819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ill Sans MT" panose="020B0502020104020203" pitchFamily="34" charset="77"/>
              </a:rPr>
              <a:t>PART 3 – APP DESIGN</a:t>
            </a:r>
          </a:p>
        </p:txBody>
      </p:sp>
    </p:spTree>
    <p:extLst>
      <p:ext uri="{BB962C8B-B14F-4D97-AF65-F5344CB8AC3E}">
        <p14:creationId xmlns:p14="http://schemas.microsoft.com/office/powerpoint/2010/main" val="74355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30C6-B420-9138-67DB-66E7B771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shiny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0CB76-3D82-299E-653E-41200AE807A6}"/>
              </a:ext>
            </a:extLst>
          </p:cNvPr>
          <p:cNvSpPr txBox="1"/>
          <p:nvPr/>
        </p:nvSpPr>
        <p:spPr>
          <a:xfrm>
            <a:off x="685801" y="2438400"/>
            <a:ext cx="629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https://github.com/nabury/shiny-masterclass</a:t>
            </a:r>
            <a:endParaRPr lang="en-US" sz="24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55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D0F1-D31E-E4B2-4E4D-7D81E4D0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23324-AC41-B375-5269-788854BF5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Files from today - </a:t>
            </a:r>
            <a:r>
              <a:rPr lang="en-US" dirty="0">
                <a:latin typeface="Gill Sans MT" panose="020B0502020104020203" pitchFamily="34" charset="77"/>
                <a:hlinkClick r:id="rId2"/>
              </a:rPr>
              <a:t>https://github.com/nabury/shiny-masterclass</a:t>
            </a:r>
            <a:endParaRPr lang="en-US" dirty="0">
              <a:latin typeface="Gill Sans MT" panose="020B0502020104020203" pitchFamily="34" charset="77"/>
            </a:endParaRPr>
          </a:p>
          <a:p>
            <a:r>
              <a:rPr lang="en-US" dirty="0">
                <a:latin typeface="Gill Sans MT" panose="020B0502020104020203" pitchFamily="34" charset="77"/>
              </a:rPr>
              <a:t>Shiny tutorial - </a:t>
            </a:r>
            <a:r>
              <a:rPr lang="en-US" dirty="0">
                <a:latin typeface="Gill Sans MT" panose="020B0502020104020203" pitchFamily="34" charset="77"/>
                <a:hlinkClick r:id="rId3"/>
              </a:rPr>
              <a:t>https://shiny.posit.co/r/getstarted/shiny-basics/lesson1/index.html</a:t>
            </a:r>
            <a:endParaRPr lang="en-US" dirty="0">
              <a:latin typeface="Gill Sans MT" panose="020B0502020104020203" pitchFamily="34" charset="77"/>
            </a:endParaRPr>
          </a:p>
          <a:p>
            <a:r>
              <a:rPr lang="en-US" dirty="0">
                <a:latin typeface="Gill Sans MT" panose="020B0502020104020203" pitchFamily="34" charset="77"/>
              </a:rPr>
              <a:t>Mastering Shiny, Hadley Wickham - </a:t>
            </a:r>
            <a:r>
              <a:rPr lang="en-US" dirty="0">
                <a:latin typeface="Gill Sans MT" panose="020B0502020104020203" pitchFamily="34" charset="77"/>
                <a:hlinkClick r:id="rId4"/>
              </a:rPr>
              <a:t>https://mastering-shiny.org</a:t>
            </a:r>
            <a:endParaRPr lang="en-US" dirty="0">
              <a:latin typeface="Gill Sans MT" panose="020B0502020104020203" pitchFamily="34" charset="77"/>
            </a:endParaRPr>
          </a:p>
          <a:p>
            <a:r>
              <a:rPr lang="en-US" dirty="0" err="1">
                <a:latin typeface="Gill Sans MT" panose="020B0502020104020203" pitchFamily="34" charset="77"/>
              </a:rPr>
              <a:t>Shinyapps</a:t>
            </a:r>
            <a:r>
              <a:rPr lang="en-US" dirty="0">
                <a:latin typeface="Gill Sans MT" panose="020B0502020104020203" pitchFamily="34" charset="77"/>
              </a:rPr>
              <a:t> - </a:t>
            </a:r>
            <a:r>
              <a:rPr lang="en-US" dirty="0">
                <a:latin typeface="Gill Sans MT" panose="020B0502020104020203" pitchFamily="34" charset="77"/>
                <a:hlinkClick r:id="rId5"/>
              </a:rPr>
              <a:t>https://www.shinyapps.io</a:t>
            </a:r>
            <a:endParaRPr lang="en-US" dirty="0">
              <a:latin typeface="Gill Sans MT" panose="020B0502020104020203" pitchFamily="34" charset="77"/>
            </a:endParaRPr>
          </a:p>
          <a:p>
            <a:r>
              <a:rPr lang="en-US" dirty="0">
                <a:latin typeface="Gill Sans MT" panose="020B0502020104020203" pitchFamily="34" charset="77"/>
              </a:rPr>
              <a:t>Penguins dataset - </a:t>
            </a:r>
            <a:r>
              <a:rPr lang="en-US" dirty="0">
                <a:latin typeface="Gill Sans MT" panose="020B0502020104020203" pitchFamily="34" charset="77"/>
                <a:hlinkClick r:id="rId6"/>
              </a:rPr>
              <a:t>https://github.com/allisonhorst/palmerpenguins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3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8DF9-746D-F6B7-11AD-D3B3D66B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Why is Design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FF85-144A-94C4-BE94-FBAD64D9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What does design mean when you are thinking about creating an app?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What elements do you need to include in the design of an app?</a:t>
            </a:r>
          </a:p>
        </p:txBody>
      </p:sp>
    </p:spTree>
    <p:extLst>
      <p:ext uri="{BB962C8B-B14F-4D97-AF65-F5344CB8AC3E}">
        <p14:creationId xmlns:p14="http://schemas.microsoft.com/office/powerpoint/2010/main" val="322011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A5993C5-5A21-3691-3E97-382E814D769B}"/>
              </a:ext>
            </a:extLst>
          </p:cNvPr>
          <p:cNvSpPr/>
          <p:nvPr/>
        </p:nvSpPr>
        <p:spPr>
          <a:xfrm>
            <a:off x="1166648" y="1130597"/>
            <a:ext cx="1471449" cy="110358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3AF1D62-1A92-98C1-4AE2-4562B9A640CC}"/>
              </a:ext>
            </a:extLst>
          </p:cNvPr>
          <p:cNvSpPr/>
          <p:nvPr/>
        </p:nvSpPr>
        <p:spPr>
          <a:xfrm>
            <a:off x="8860219" y="4951563"/>
            <a:ext cx="1471449" cy="110358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F88F52D-C042-B823-B12D-74D7BE8B75F5}"/>
              </a:ext>
            </a:extLst>
          </p:cNvPr>
          <p:cNvSpPr/>
          <p:nvPr/>
        </p:nvSpPr>
        <p:spPr>
          <a:xfrm>
            <a:off x="8424038" y="3123529"/>
            <a:ext cx="1471449" cy="110358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DE06955-F6E9-05EE-3437-C3187217E80A}"/>
              </a:ext>
            </a:extLst>
          </p:cNvPr>
          <p:cNvSpPr/>
          <p:nvPr/>
        </p:nvSpPr>
        <p:spPr>
          <a:xfrm>
            <a:off x="5599385" y="3123528"/>
            <a:ext cx="1471449" cy="110358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707C7-39DF-1130-59A1-C3114FA4A8D5}"/>
              </a:ext>
            </a:extLst>
          </p:cNvPr>
          <p:cNvSpPr txBox="1"/>
          <p:nvPr/>
        </p:nvSpPr>
        <p:spPr>
          <a:xfrm>
            <a:off x="1508234" y="1497724"/>
            <a:ext cx="977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ACC6B-5BF6-EA3F-0B50-1B8D6DBCE11A}"/>
              </a:ext>
            </a:extLst>
          </p:cNvPr>
          <p:cNvSpPr txBox="1"/>
          <p:nvPr/>
        </p:nvSpPr>
        <p:spPr>
          <a:xfrm>
            <a:off x="5764923" y="3407702"/>
            <a:ext cx="100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35A0F-513B-CB7A-8807-586D03AD9767}"/>
              </a:ext>
            </a:extLst>
          </p:cNvPr>
          <p:cNvSpPr txBox="1"/>
          <p:nvPr/>
        </p:nvSpPr>
        <p:spPr>
          <a:xfrm>
            <a:off x="8686796" y="3444489"/>
            <a:ext cx="945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Inputs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279ECD1-43CC-C838-DF35-5824FC52FE76}"/>
              </a:ext>
            </a:extLst>
          </p:cNvPr>
          <p:cNvSpPr/>
          <p:nvPr/>
        </p:nvSpPr>
        <p:spPr>
          <a:xfrm>
            <a:off x="8860219" y="1099461"/>
            <a:ext cx="1471449" cy="110358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ED5DACB5-5132-ADDA-A763-5F54F8BEC391}"/>
              </a:ext>
            </a:extLst>
          </p:cNvPr>
          <p:cNvSpPr/>
          <p:nvPr/>
        </p:nvSpPr>
        <p:spPr>
          <a:xfrm>
            <a:off x="2175641" y="3041080"/>
            <a:ext cx="1471449" cy="110358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EC6B07EF-59A2-E6E7-AA1D-33D70FCE553A}"/>
              </a:ext>
            </a:extLst>
          </p:cNvPr>
          <p:cNvSpPr/>
          <p:nvPr/>
        </p:nvSpPr>
        <p:spPr>
          <a:xfrm>
            <a:off x="5223641" y="1130597"/>
            <a:ext cx="1471449" cy="110358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87ECBD-A7BD-6A01-9332-F371CC4BC1F2}"/>
              </a:ext>
            </a:extLst>
          </p:cNvPr>
          <p:cNvSpPr txBox="1"/>
          <p:nvPr/>
        </p:nvSpPr>
        <p:spPr>
          <a:xfrm>
            <a:off x="8967947" y="5296874"/>
            <a:ext cx="1255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3F307A-13ED-6489-F42F-7B805F2B1C67}"/>
              </a:ext>
            </a:extLst>
          </p:cNvPr>
          <p:cNvSpPr txBox="1"/>
          <p:nvPr/>
        </p:nvSpPr>
        <p:spPr>
          <a:xfrm>
            <a:off x="9159763" y="1425281"/>
            <a:ext cx="87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FCCDA7-92D6-F69E-425F-1C887DFB8DE7}"/>
              </a:ext>
            </a:extLst>
          </p:cNvPr>
          <p:cNvSpPr txBox="1"/>
          <p:nvPr/>
        </p:nvSpPr>
        <p:spPr>
          <a:xfrm>
            <a:off x="5533696" y="1451557"/>
            <a:ext cx="89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Style</a:t>
            </a:r>
          </a:p>
        </p:txBody>
      </p:sp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0F9DA5C4-263C-B7CE-811D-AB05F6CE2C67}"/>
              </a:ext>
            </a:extLst>
          </p:cNvPr>
          <p:cNvSpPr/>
          <p:nvPr/>
        </p:nvSpPr>
        <p:spPr>
          <a:xfrm>
            <a:off x="1261240" y="4951563"/>
            <a:ext cx="1671143" cy="110358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660E4137-1EEA-5FAD-0ED4-A7F87F1A1FAF}"/>
              </a:ext>
            </a:extLst>
          </p:cNvPr>
          <p:cNvSpPr/>
          <p:nvPr/>
        </p:nvSpPr>
        <p:spPr>
          <a:xfrm>
            <a:off x="4797971" y="5175610"/>
            <a:ext cx="1471449" cy="110358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BC4263-FF1B-9269-B42B-31C3FE1C2F84}"/>
              </a:ext>
            </a:extLst>
          </p:cNvPr>
          <p:cNvSpPr txBox="1"/>
          <p:nvPr/>
        </p:nvSpPr>
        <p:spPr>
          <a:xfrm>
            <a:off x="5029198" y="5503356"/>
            <a:ext cx="1066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Device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CD75DD-3977-B06D-8748-8B06E07D6269}"/>
              </a:ext>
            </a:extLst>
          </p:cNvPr>
          <p:cNvSpPr txBox="1"/>
          <p:nvPr/>
        </p:nvSpPr>
        <p:spPr>
          <a:xfrm>
            <a:off x="2230817" y="3364668"/>
            <a:ext cx="136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Language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46DF26-AC06-C49F-31CB-206B1A01782F}"/>
              </a:ext>
            </a:extLst>
          </p:cNvPr>
          <p:cNvSpPr txBox="1"/>
          <p:nvPr/>
        </p:nvSpPr>
        <p:spPr>
          <a:xfrm>
            <a:off x="1224446" y="5272523"/>
            <a:ext cx="1707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Accessibility</a:t>
            </a:r>
          </a:p>
        </p:txBody>
      </p:sp>
    </p:spTree>
    <p:extLst>
      <p:ext uri="{BB962C8B-B14F-4D97-AF65-F5344CB8AC3E}">
        <p14:creationId xmlns:p14="http://schemas.microsoft.com/office/powerpoint/2010/main" val="362967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8DF9-746D-F6B7-11AD-D3B3D66B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FF85-144A-94C4-BE94-FBAD64D9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GB" sz="2400" b="0" i="0" u="none" strike="noStrike" dirty="0">
                <a:effectLst/>
                <a:latin typeface="Gill Sans MT" panose="020B0502020104020203" pitchFamily="34" charset="77"/>
              </a:rPr>
              <a:t>Focus on the user’s goals for </a:t>
            </a:r>
            <a:r>
              <a:rPr lang="en-GB" sz="2400" dirty="0">
                <a:latin typeface="Gill Sans MT" panose="020B0502020104020203" pitchFamily="34" charset="77"/>
              </a:rPr>
              <a:t>needing the app</a:t>
            </a:r>
          </a:p>
          <a:p>
            <a:pPr algn="l">
              <a:lnSpc>
                <a:spcPct val="150000"/>
              </a:lnSpc>
            </a:pPr>
            <a:r>
              <a:rPr lang="en-GB" sz="2400" b="0" i="0" u="none" strike="noStrike" dirty="0">
                <a:effectLst/>
                <a:latin typeface="Gill Sans MT" panose="020B0502020104020203" pitchFamily="34" charset="77"/>
              </a:rPr>
              <a:t>Make the a</a:t>
            </a:r>
            <a:r>
              <a:rPr lang="en-GB" sz="2400" dirty="0">
                <a:latin typeface="Gill Sans MT" panose="020B0502020104020203" pitchFamily="34" charset="77"/>
              </a:rPr>
              <a:t>pp easy and intuitive to use</a:t>
            </a:r>
          </a:p>
          <a:p>
            <a:pPr algn="l">
              <a:lnSpc>
                <a:spcPct val="150000"/>
              </a:lnSpc>
            </a:pPr>
            <a:r>
              <a:rPr lang="en-GB" sz="2400" b="0" i="0" u="none" strike="noStrike" dirty="0">
                <a:effectLst/>
                <a:latin typeface="Gill Sans MT" panose="020B0502020104020203" pitchFamily="34" charset="77"/>
              </a:rPr>
              <a:t>Reduce the need to rewrite code due to making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5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361C-F039-E8C7-C34B-7E02CF90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6A5BA-087B-2678-000D-81D20DFEE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It is rare that you will work on an app entirely by yourself</a:t>
            </a:r>
          </a:p>
          <a:p>
            <a:r>
              <a:rPr lang="en-US" sz="2400" dirty="0">
                <a:latin typeface="Gill Sans MT" panose="020B0502020104020203" pitchFamily="34" charset="77"/>
              </a:rPr>
              <a:t>Although you may do all the coding for a project you will often have a “client” (collaborator, supervisor </a:t>
            </a:r>
            <a:r>
              <a:rPr lang="en-US" sz="2400" dirty="0" err="1">
                <a:latin typeface="Gill Sans MT" panose="020B0502020104020203" pitchFamily="34" charset="77"/>
              </a:rPr>
              <a:t>etc</a:t>
            </a:r>
            <a:r>
              <a:rPr lang="en-US" sz="2400" dirty="0">
                <a:latin typeface="Gill Sans MT" panose="020B0502020104020203" pitchFamily="34" charset="77"/>
              </a:rPr>
              <a:t>) who will also have ideas for what the final app should look like</a:t>
            </a:r>
          </a:p>
          <a:p>
            <a:r>
              <a:rPr lang="en-US" sz="2400" dirty="0">
                <a:latin typeface="Gill Sans MT" panose="020B0502020104020203" pitchFamily="34" charset="77"/>
              </a:rPr>
              <a:t>Discussing the essential requirements for an app before you start designing it means you are all ‘on the same page’ </a:t>
            </a:r>
          </a:p>
        </p:txBody>
      </p:sp>
    </p:spTree>
    <p:extLst>
      <p:ext uri="{BB962C8B-B14F-4D97-AF65-F5344CB8AC3E}">
        <p14:creationId xmlns:p14="http://schemas.microsoft.com/office/powerpoint/2010/main" val="259410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0F53-923D-3C61-96A0-7E604673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Design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4533E-E623-F1DC-FDF5-210244D6E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User interface – sketch out the layout of your app. Where will the input widgets and the outputs go? Can everything fit on the screen at once? If not – how will you separate the app into different sections.</a:t>
            </a:r>
          </a:p>
          <a:p>
            <a:r>
              <a:rPr lang="en-US" sz="2400" dirty="0">
                <a:latin typeface="Gill Sans MT" panose="020B0502020104020203" pitchFamily="34" charset="77"/>
              </a:rPr>
              <a:t>Data – what data will be required or created by the app? </a:t>
            </a:r>
          </a:p>
          <a:p>
            <a:r>
              <a:rPr lang="en-US" sz="2400" dirty="0">
                <a:latin typeface="Gill Sans MT" panose="020B0502020104020203" pitchFamily="34" charset="77"/>
              </a:rPr>
              <a:t>Inputs – design your input widgets carefully so they meet your requirements</a:t>
            </a:r>
          </a:p>
          <a:p>
            <a:r>
              <a:rPr lang="en-US" sz="2400" dirty="0">
                <a:latin typeface="Gill Sans MT" panose="020B0502020104020203" pitchFamily="34" charset="77"/>
              </a:rPr>
              <a:t>Reactivity – think about the sequence of reactivity in the app (you might also want to sketch this out)</a:t>
            </a:r>
          </a:p>
          <a:p>
            <a:r>
              <a:rPr lang="en-US" sz="2400" dirty="0">
                <a:latin typeface="Gill Sans MT" panose="020B0502020104020203" pitchFamily="34" charset="77"/>
              </a:rPr>
              <a:t>Feedback </a:t>
            </a:r>
          </a:p>
        </p:txBody>
      </p:sp>
    </p:spTree>
    <p:extLst>
      <p:ext uri="{BB962C8B-B14F-4D97-AF65-F5344CB8AC3E}">
        <p14:creationId xmlns:p14="http://schemas.microsoft.com/office/powerpoint/2010/main" val="328411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F47F-D80D-06CB-B1D9-5E2C714C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Penguins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B596-7555-5B4F-DF74-617748FE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Gill Sans MT" panose="020B0502020104020203" pitchFamily="34" charset="77"/>
              </a:rPr>
              <a:t>Available and information at </a:t>
            </a:r>
            <a:r>
              <a:rPr lang="en-US" dirty="0">
                <a:latin typeface="Gill Sans MT" panose="020B0502020104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https://allisonhorst.github.io/palmerpenguins/</a:t>
            </a:r>
            <a:endParaRPr lang="en-US" dirty="0">
              <a:latin typeface="Gill Sans MT" panose="020B0502020104020203" pitchFamily="34" charset="77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Gill Sans MT" panose="020B0502020104020203" pitchFamily="34" charset="77"/>
              </a:rPr>
              <a:t>Install package using </a:t>
            </a:r>
            <a:r>
              <a:rPr lang="en-US" dirty="0" err="1">
                <a:latin typeface="Gill Sans MT" panose="020B0502020104020203" pitchFamily="34" charset="77"/>
              </a:rPr>
              <a:t>install.packages</a:t>
            </a:r>
            <a:r>
              <a:rPr lang="en-GB" dirty="0">
                <a:effectLst/>
                <a:latin typeface="Gill Sans MT" panose="020B0502020104020203" pitchFamily="34" charset="77"/>
              </a:rPr>
              <a:t>("</a:t>
            </a:r>
            <a:r>
              <a:rPr lang="en-GB" dirty="0" err="1">
                <a:effectLst/>
                <a:latin typeface="Gill Sans MT" panose="020B0502020104020203" pitchFamily="34" charset="77"/>
              </a:rPr>
              <a:t>palmerpenguins</a:t>
            </a:r>
            <a:r>
              <a:rPr lang="en-GB" dirty="0">
                <a:effectLst/>
                <a:latin typeface="Gill Sans MT" panose="020B0502020104020203" pitchFamily="34" charset="77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GB" dirty="0">
                <a:effectLst/>
                <a:latin typeface="Gill Sans MT" panose="020B0502020104020203" pitchFamily="34" charset="77"/>
              </a:rPr>
              <a:t>Load library(</a:t>
            </a:r>
            <a:r>
              <a:rPr lang="en-GB" dirty="0" err="1">
                <a:effectLst/>
                <a:latin typeface="Gill Sans MT" panose="020B0502020104020203" pitchFamily="34" charset="77"/>
              </a:rPr>
              <a:t>palmerpenguins</a:t>
            </a:r>
            <a:r>
              <a:rPr lang="en-GB" dirty="0">
                <a:effectLst/>
                <a:latin typeface="Gill Sans MT" panose="020B0502020104020203" pitchFamily="34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Gill Sans MT" panose="020B0502020104020203" pitchFamily="34" charset="77"/>
              </a:rPr>
              <a:t>Dataset is called penguins</a:t>
            </a:r>
            <a:endParaRPr lang="en-GB" dirty="0">
              <a:effectLst/>
              <a:latin typeface="Gill Sans MT" panose="020B0502020104020203" pitchFamily="34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6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F47F-D80D-06CB-B1D9-5E2C714C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ill Sans MT" panose="020B0502020104020203" pitchFamily="34" charset="77"/>
              </a:rPr>
              <a:t>REQuirements</a:t>
            </a: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B596-7555-5B4F-DF74-617748FE1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21461"/>
            <a:ext cx="10131425" cy="4026946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buFont typeface="Symbol" pitchFamily="2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the ‘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palmerpenguins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dataset</a:t>
            </a:r>
          </a:p>
          <a:p>
            <a:pPr marL="0" lvl="0" indent="0"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 </a:t>
            </a: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least 2 different types of input widget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including help text i.e. a slider and an select box is fine but two different sliders are not</a:t>
            </a:r>
          </a:p>
          <a:p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</a:t>
            </a: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least 1 reactive plot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71450" indent="0">
              <a:buNone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</a:t>
            </a: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least 1 other type of reactive output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than the plot</a:t>
            </a:r>
          </a:p>
          <a:p>
            <a:pPr marL="0" lvl="0" indent="0"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Symbol" pitchFamily="2" charset="2"/>
              <a:buChar char=""/>
            </a:pP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OPTIONAL CHALLENGE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at least one way of controlling the reactivity i.e. an action button or a reactive expression (if you include an action button, this must be in addition to the previous 2 input widgets) </a:t>
            </a:r>
          </a:p>
          <a:p>
            <a:pPr marL="0" lvl="0" indent="0"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0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F47F-D80D-06CB-B1D9-5E2C714C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PLANNING – not coding!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B596-7555-5B4F-DF74-617748FE1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21461"/>
            <a:ext cx="10131425" cy="4283734"/>
          </a:xfrm>
        </p:spPr>
        <p:txBody>
          <a:bodyPr>
            <a:normAutofit lnSpcReduction="10000"/>
          </a:bodyPr>
          <a:lstStyle/>
          <a:p>
            <a:endParaRPr lang="en-GB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Spend 10-15 minutes planning your app. Then you will share in small groups and get feedback before you start coding.</a:t>
            </a:r>
          </a:p>
          <a:p>
            <a:endParaRPr lang="en-GB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1: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a look at the ‘penguins’ dataset and decide on a question that you would like to explore using the data</a:t>
            </a:r>
          </a:p>
          <a:p>
            <a:pPr marL="0" indent="0">
              <a:buNone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2: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Spend a few minutes sketching out the layout of your app, what inputs and outputs you will produce and where they will be displayed in the app. </a:t>
            </a:r>
          </a:p>
          <a:p>
            <a:pPr marL="0" indent="0"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3: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Think about the flow of reactivity in the app. You may also want to create a diagram like those shown in the reactivity section.</a:t>
            </a:r>
          </a:p>
          <a:p>
            <a:endParaRPr lang="en-GB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84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87</TotalTime>
  <Words>585</Words>
  <Application>Microsoft Macintosh PowerPoint</Application>
  <PresentationFormat>Widescreen</PresentationFormat>
  <Paragraphs>65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Gill Sans MT</vt:lpstr>
      <vt:lpstr>Symbol</vt:lpstr>
      <vt:lpstr>Celestial</vt:lpstr>
      <vt:lpstr>Interactive data analysis and visualisation: an introduction to R Shiny apps</vt:lpstr>
      <vt:lpstr>Why is Design important?</vt:lpstr>
      <vt:lpstr>PowerPoint Presentation</vt:lpstr>
      <vt:lpstr>Design</vt:lpstr>
      <vt:lpstr>Requirements</vt:lpstr>
      <vt:lpstr>Design elements</vt:lpstr>
      <vt:lpstr>Penguins dataset</vt:lpstr>
      <vt:lpstr>REQuirements</vt:lpstr>
      <vt:lpstr>PLANNING – not coding!</vt:lpstr>
      <vt:lpstr>Create a shiny app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Bradbury, Naomi V.</dc:creator>
  <cp:lastModifiedBy>Bradbury, Naomi V.</cp:lastModifiedBy>
  <cp:revision>4</cp:revision>
  <dcterms:created xsi:type="dcterms:W3CDTF">2023-06-07T10:16:34Z</dcterms:created>
  <dcterms:modified xsi:type="dcterms:W3CDTF">2024-05-19T20:44:04Z</dcterms:modified>
</cp:coreProperties>
</file>