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8" r:id="rId4"/>
    <p:sldId id="267" r:id="rId5"/>
    <p:sldId id="262" r:id="rId6"/>
    <p:sldId id="275" r:id="rId7"/>
    <p:sldId id="269" r:id="rId8"/>
    <p:sldId id="274" r:id="rId9"/>
    <p:sldId id="276" r:id="rId10"/>
    <p:sldId id="283" r:id="rId11"/>
    <p:sldId id="271" r:id="rId12"/>
    <p:sldId id="263" r:id="rId13"/>
    <p:sldId id="279" r:id="rId14"/>
    <p:sldId id="278" r:id="rId15"/>
    <p:sldId id="265" r:id="rId16"/>
    <p:sldId id="264" r:id="rId17"/>
    <p:sldId id="273" r:id="rId18"/>
    <p:sldId id="272" r:id="rId19"/>
    <p:sldId id="270" r:id="rId20"/>
    <p:sldId id="281" r:id="rId21"/>
    <p:sldId id="282" r:id="rId22"/>
    <p:sldId id="284" r:id="rId23"/>
    <p:sldId id="26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6CFA0F-5FAB-5A45-AA4E-2372C17EF0DD}" v="72" dt="2023-06-10T15:39:15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85899" autoAdjust="0"/>
  </p:normalViewPr>
  <p:slideViewPr>
    <p:cSldViewPr snapToGrid="0">
      <p:cViewPr varScale="1">
        <p:scale>
          <a:sx n="98" d="100"/>
          <a:sy n="98" d="100"/>
        </p:scale>
        <p:origin x="122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10T09:22:10.947" v="2603" actId="20577"/>
      <pc:docMkLst>
        <pc:docMk/>
      </pc:docMkLst>
      <pc:sldChg chg="delSp modSp mod">
        <pc:chgData name="Bradbury, Naomi V." userId="cc8de8ce-d319-4b38-abd1-eaa276f62348" providerId="ADAL" clId="{23BCDB77-73AD-B94F-B7DE-080C488E41C9}" dt="2023-06-10T09:22:10.947" v="2603" actId="20577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10T09:22:10.947" v="2603" actId="20577"/>
          <ac:spMkLst>
            <pc:docMk/>
            <pc:sldMk cId="743553170" sldId="256"/>
            <ac:spMk id="2" creationId="{E09C15A4-94AB-B60C-1F56-ED2CA102E3DA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9T14:29:39.666" v="2571" actId="14100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09T14:29:39.666" v="2571" actId="14100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07T10:46:23.570" v="1055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46:23.570" v="1055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  <pc:docChgLst>
    <pc:chgData name="Bradbury, Naomi V." userId="cc8de8ce-d319-4b38-abd1-eaa276f62348" providerId="ADAL" clId="{696CFA0F-5FAB-5A45-AA4E-2372C17EF0DD}"/>
    <pc:docChg chg="undo custSel addSld delSld modSld sldOrd">
      <pc:chgData name="Bradbury, Naomi V." userId="cc8de8ce-d319-4b38-abd1-eaa276f62348" providerId="ADAL" clId="{696CFA0F-5FAB-5A45-AA4E-2372C17EF0DD}" dt="2023-06-10T15:40:22.005" v="2193" actId="20577"/>
      <pc:docMkLst>
        <pc:docMk/>
      </pc:docMkLst>
      <pc:sldChg chg="addSp modSp mod">
        <pc:chgData name="Bradbury, Naomi V." userId="cc8de8ce-d319-4b38-abd1-eaa276f62348" providerId="ADAL" clId="{696CFA0F-5FAB-5A45-AA4E-2372C17EF0DD}" dt="2023-06-10T10:34:52.003" v="1591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696CFA0F-5FAB-5A45-AA4E-2372C17EF0DD}" dt="2023-06-10T10:34:09.977" v="1559" actId="1076"/>
          <ac:spMkLst>
            <pc:docMk/>
            <pc:sldMk cId="743553170" sldId="256"/>
            <ac:spMk id="2" creationId="{E09C15A4-94AB-B60C-1F56-ED2CA102E3DA}"/>
          </ac:spMkLst>
        </pc:spChg>
        <pc:spChg chg="add mod">
          <ac:chgData name="Bradbury, Naomi V." userId="cc8de8ce-d319-4b38-abd1-eaa276f62348" providerId="ADAL" clId="{696CFA0F-5FAB-5A45-AA4E-2372C17EF0DD}" dt="2023-06-10T10:34:52.003" v="1591" actId="1076"/>
          <ac:spMkLst>
            <pc:docMk/>
            <pc:sldMk cId="743553170" sldId="256"/>
            <ac:spMk id="3" creationId="{E6A5C223-7AB8-9B0D-3D84-B7737313707B}"/>
          </ac:spMkLst>
        </pc:spChg>
      </pc:sldChg>
      <pc:sldChg chg="addSp modSp mod">
        <pc:chgData name="Bradbury, Naomi V." userId="cc8de8ce-d319-4b38-abd1-eaa276f62348" providerId="ADAL" clId="{696CFA0F-5FAB-5A45-AA4E-2372C17EF0DD}" dt="2023-06-10T09:25:55.801" v="27" actId="1076"/>
        <pc:sldMkLst>
          <pc:docMk/>
          <pc:sldMk cId="3220116321" sldId="257"/>
        </pc:sldMkLst>
        <pc:spChg chg="mod">
          <ac:chgData name="Bradbury, Naomi V." userId="cc8de8ce-d319-4b38-abd1-eaa276f62348" providerId="ADAL" clId="{696CFA0F-5FAB-5A45-AA4E-2372C17EF0DD}" dt="2023-06-10T09:23:06.484" v="2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09:23:08.696" v="3" actId="20577"/>
          <ac:spMkLst>
            <pc:docMk/>
            <pc:sldMk cId="3220116321" sldId="257"/>
            <ac:spMk id="3" creationId="{DA0BFF85-144A-94C4-BE94-FBAD64D95DCC}"/>
          </ac:spMkLst>
        </pc:spChg>
        <pc:spChg chg="add mod">
          <ac:chgData name="Bradbury, Naomi V." userId="cc8de8ce-d319-4b38-abd1-eaa276f62348" providerId="ADAL" clId="{696CFA0F-5FAB-5A45-AA4E-2372C17EF0DD}" dt="2023-06-10T09:25:47.918" v="25" actId="207"/>
          <ac:spMkLst>
            <pc:docMk/>
            <pc:sldMk cId="3220116321" sldId="257"/>
            <ac:spMk id="5" creationId="{D9B2DB7F-FC07-1D73-96FF-5E4EFF3E4430}"/>
          </ac:spMkLst>
        </pc:spChg>
        <pc:picChg chg="add mod">
          <ac:chgData name="Bradbury, Naomi V." userId="cc8de8ce-d319-4b38-abd1-eaa276f62348" providerId="ADAL" clId="{696CFA0F-5FAB-5A45-AA4E-2372C17EF0DD}" dt="2023-06-10T09:25:55.801" v="27" actId="1076"/>
          <ac:picMkLst>
            <pc:docMk/>
            <pc:sldMk cId="3220116321" sldId="257"/>
            <ac:picMk id="4" creationId="{B702DF44-B12A-9F4C-C631-4FF5ECA54557}"/>
          </ac:picMkLst>
        </pc:picChg>
      </pc:sldChg>
      <pc:sldChg chg="del">
        <pc:chgData name="Bradbury, Naomi V." userId="cc8de8ce-d319-4b38-abd1-eaa276f62348" providerId="ADAL" clId="{696CFA0F-5FAB-5A45-AA4E-2372C17EF0DD}" dt="2023-06-10T09:23:20.347" v="8" actId="2696"/>
        <pc:sldMkLst>
          <pc:docMk/>
          <pc:sldMk cId="1582068900" sldId="258"/>
        </pc:sldMkLst>
      </pc:sldChg>
      <pc:sldChg chg="del">
        <pc:chgData name="Bradbury, Naomi V." userId="cc8de8ce-d319-4b38-abd1-eaa276f62348" providerId="ADAL" clId="{696CFA0F-5FAB-5A45-AA4E-2372C17EF0DD}" dt="2023-06-10T09:23:23.580" v="9" actId="2696"/>
        <pc:sldMkLst>
          <pc:docMk/>
          <pc:sldMk cId="612446693" sldId="259"/>
        </pc:sldMkLst>
      </pc:sldChg>
      <pc:sldChg chg="addSp delSp modSp mod">
        <pc:chgData name="Bradbury, Naomi V." userId="cc8de8ce-d319-4b38-abd1-eaa276f62348" providerId="ADAL" clId="{696CFA0F-5FAB-5A45-AA4E-2372C17EF0DD}" dt="2023-06-10T15:40:22.005" v="2193" actId="20577"/>
        <pc:sldMkLst>
          <pc:docMk/>
          <pc:sldMk cId="4156932759" sldId="260"/>
        </pc:sldMkLst>
        <pc:spChg chg="del">
          <ac:chgData name="Bradbury, Naomi V." userId="cc8de8ce-d319-4b38-abd1-eaa276f62348" providerId="ADAL" clId="{696CFA0F-5FAB-5A45-AA4E-2372C17EF0DD}" dt="2023-06-10T11:09:05.089" v="1629" actId="478"/>
          <ac:spMkLst>
            <pc:docMk/>
            <pc:sldMk cId="4156932759" sldId="260"/>
            <ac:spMk id="2" creationId="{8D9ED0F1-D31E-E4B2-4E4D-7D81E4D0590C}"/>
          </ac:spMkLst>
        </pc:spChg>
        <pc:spChg chg="del">
          <ac:chgData name="Bradbury, Naomi V." userId="cc8de8ce-d319-4b38-abd1-eaa276f62348" providerId="ADAL" clId="{696CFA0F-5FAB-5A45-AA4E-2372C17EF0DD}" dt="2023-06-10T11:09:01.093" v="1628" actId="478"/>
          <ac:spMkLst>
            <pc:docMk/>
            <pc:sldMk cId="4156932759" sldId="260"/>
            <ac:spMk id="3" creationId="{FDD23324-AC41-B375-5269-788854BF53BD}"/>
          </ac:spMkLst>
        </pc:spChg>
        <pc:spChg chg="add mod">
          <ac:chgData name="Bradbury, Naomi V." userId="cc8de8ce-d319-4b38-abd1-eaa276f62348" providerId="ADAL" clId="{696CFA0F-5FAB-5A45-AA4E-2372C17EF0DD}" dt="2023-06-10T15:40:22.005" v="2193" actId="20577"/>
          <ac:spMkLst>
            <pc:docMk/>
            <pc:sldMk cId="4156932759" sldId="260"/>
            <ac:spMk id="5" creationId="{0FBF84B8-D529-F027-09D4-23E336232A31}"/>
          </ac:spMkLst>
        </pc:spChg>
        <pc:spChg chg="add del mod">
          <ac:chgData name="Bradbury, Naomi V." userId="cc8de8ce-d319-4b38-abd1-eaa276f62348" providerId="ADAL" clId="{696CFA0F-5FAB-5A45-AA4E-2372C17EF0DD}" dt="2023-06-10T11:09:11.879" v="1631" actId="478"/>
          <ac:spMkLst>
            <pc:docMk/>
            <pc:sldMk cId="4156932759" sldId="260"/>
            <ac:spMk id="7" creationId="{5DC55BF8-9B71-88FC-80EF-A64A72C938FC}"/>
          </ac:spMkLst>
        </pc:spChg>
      </pc:sldChg>
      <pc:sldChg chg="del">
        <pc:chgData name="Bradbury, Naomi V." userId="cc8de8ce-d319-4b38-abd1-eaa276f62348" providerId="ADAL" clId="{696CFA0F-5FAB-5A45-AA4E-2372C17EF0DD}" dt="2023-06-10T09:23:26.779" v="10" actId="2696"/>
        <pc:sldMkLst>
          <pc:docMk/>
          <pc:sldMk cId="121551038" sldId="261"/>
        </pc:sldMkLst>
      </pc:sldChg>
      <pc:sldChg chg="modSp add del mod">
        <pc:chgData name="Bradbury, Naomi V." userId="cc8de8ce-d319-4b38-abd1-eaa276f62348" providerId="ADAL" clId="{696CFA0F-5FAB-5A45-AA4E-2372C17EF0DD}" dt="2023-06-10T09:48:05.820" v="759" actId="2696"/>
        <pc:sldMkLst>
          <pc:docMk/>
          <pc:sldMk cId="2728716169" sldId="261"/>
        </pc:sldMkLst>
        <pc:spChg chg="mod">
          <ac:chgData name="Bradbury, Naomi V." userId="cc8de8ce-d319-4b38-abd1-eaa276f62348" providerId="ADAL" clId="{696CFA0F-5FAB-5A45-AA4E-2372C17EF0DD}" dt="2023-06-10T09:34:27.293" v="401" actId="20577"/>
          <ac:spMkLst>
            <pc:docMk/>
            <pc:sldMk cId="2728716169" sldId="261"/>
            <ac:spMk id="2" creationId="{3CC88DF9-746D-F6B7-11AD-D3B3D66B97FC}"/>
          </ac:spMkLst>
        </pc:spChg>
      </pc:sldChg>
      <pc:sldChg chg="addSp delSp modSp add mod">
        <pc:chgData name="Bradbury, Naomi V." userId="cc8de8ce-d319-4b38-abd1-eaa276f62348" providerId="ADAL" clId="{696CFA0F-5FAB-5A45-AA4E-2372C17EF0DD}" dt="2023-06-10T09:37:22.670" v="428" actId="1076"/>
        <pc:sldMkLst>
          <pc:docMk/>
          <pc:sldMk cId="918405433" sldId="262"/>
        </pc:sldMkLst>
        <pc:spChg chg="del">
          <ac:chgData name="Bradbury, Naomi V." userId="cc8de8ce-d319-4b38-abd1-eaa276f62348" providerId="ADAL" clId="{696CFA0F-5FAB-5A45-AA4E-2372C17EF0DD}" dt="2023-06-10T09:37:01.022" v="422" actId="478"/>
          <ac:spMkLst>
            <pc:docMk/>
            <pc:sldMk cId="918405433" sldId="262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6:58.676" v="419" actId="931"/>
          <ac:spMkLst>
            <pc:docMk/>
            <pc:sldMk cId="918405433" sldId="262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22.670" v="428" actId="1076"/>
          <ac:picMkLst>
            <pc:docMk/>
            <pc:sldMk cId="918405433" sldId="262"/>
            <ac:picMk id="5" creationId="{5723EDDD-D2C6-65B5-B8FB-68D0710986AD}"/>
          </ac:picMkLst>
        </pc:picChg>
      </pc:sldChg>
      <pc:sldChg chg="add del">
        <pc:chgData name="Bradbury, Naomi V." userId="cc8de8ce-d319-4b38-abd1-eaa276f62348" providerId="ADAL" clId="{696CFA0F-5FAB-5A45-AA4E-2372C17EF0DD}" dt="2023-06-10T09:23:35.057" v="14" actId="2696"/>
        <pc:sldMkLst>
          <pc:docMk/>
          <pc:sldMk cId="615956204" sldId="263"/>
        </pc:sldMkLst>
      </pc:sldChg>
      <pc:sldChg chg="del">
        <pc:chgData name="Bradbury, Naomi V." userId="cc8de8ce-d319-4b38-abd1-eaa276f62348" providerId="ADAL" clId="{696CFA0F-5FAB-5A45-AA4E-2372C17EF0DD}" dt="2023-06-10T09:23:16.556" v="6" actId="2696"/>
        <pc:sldMkLst>
          <pc:docMk/>
          <pc:sldMk cId="2594108128" sldId="263"/>
        </pc:sldMkLst>
      </pc:sldChg>
      <pc:sldChg chg="modSp add mod ord">
        <pc:chgData name="Bradbury, Naomi V." userId="cc8de8ce-d319-4b38-abd1-eaa276f62348" providerId="ADAL" clId="{696CFA0F-5FAB-5A45-AA4E-2372C17EF0DD}" dt="2023-06-10T14:48:07.096" v="2064" actId="20577"/>
        <pc:sldMkLst>
          <pc:docMk/>
          <pc:sldMk cId="3021639834" sldId="263"/>
        </pc:sldMkLst>
        <pc:spChg chg="mod">
          <ac:chgData name="Bradbury, Naomi V." userId="cc8de8ce-d319-4b38-abd1-eaa276f62348" providerId="ADAL" clId="{696CFA0F-5FAB-5A45-AA4E-2372C17EF0DD}" dt="2023-06-10T10:30:36.952" v="1307" actId="20577"/>
          <ac:spMkLst>
            <pc:docMk/>
            <pc:sldMk cId="3021639834" sldId="263"/>
            <ac:spMk id="2" creationId="{3CC88DF9-746D-F6B7-11AD-D3B3D66B97FC}"/>
          </ac:spMkLst>
        </pc:spChg>
        <pc:spChg chg="mod">
          <ac:chgData name="Bradbury, Naomi V." userId="cc8de8ce-d319-4b38-abd1-eaa276f62348" providerId="ADAL" clId="{696CFA0F-5FAB-5A45-AA4E-2372C17EF0DD}" dt="2023-06-10T14:48:07.096" v="2064" actId="20577"/>
          <ac:spMkLst>
            <pc:docMk/>
            <pc:sldMk cId="3021639834" sldId="263"/>
            <ac:spMk id="3" creationId="{DA0BFF85-144A-94C4-BE94-FBAD64D95DCC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1:07:42.834" v="1627" actId="20578"/>
        <pc:sldMkLst>
          <pc:docMk/>
          <pc:sldMk cId="2700222267" sldId="264"/>
        </pc:sldMkLst>
        <pc:spChg chg="del">
          <ac:chgData name="Bradbury, Naomi V." userId="cc8de8ce-d319-4b38-abd1-eaa276f62348" providerId="ADAL" clId="{696CFA0F-5FAB-5A45-AA4E-2372C17EF0DD}" dt="2023-06-10T09:37:42.126" v="434" actId="478"/>
          <ac:spMkLst>
            <pc:docMk/>
            <pc:sldMk cId="2700222267" sldId="264"/>
            <ac:spMk id="2" creationId="{3CC88DF9-746D-F6B7-11AD-D3B3D66B97FC}"/>
          </ac:spMkLst>
        </pc:spChg>
        <pc:spChg chg="del">
          <ac:chgData name="Bradbury, Naomi V." userId="cc8de8ce-d319-4b38-abd1-eaa276f62348" providerId="ADAL" clId="{696CFA0F-5FAB-5A45-AA4E-2372C17EF0DD}" dt="2023-06-10T09:37:40.165" v="431" actId="931"/>
          <ac:spMkLst>
            <pc:docMk/>
            <pc:sldMk cId="2700222267" sldId="264"/>
            <ac:spMk id="3" creationId="{DA0BFF85-144A-94C4-BE94-FBAD64D95DCC}"/>
          </ac:spMkLst>
        </pc:spChg>
        <pc:picChg chg="add mod">
          <ac:chgData name="Bradbury, Naomi V." userId="cc8de8ce-d319-4b38-abd1-eaa276f62348" providerId="ADAL" clId="{696CFA0F-5FAB-5A45-AA4E-2372C17EF0DD}" dt="2023-06-10T09:37:57.255" v="439" actId="1076"/>
          <ac:picMkLst>
            <pc:docMk/>
            <pc:sldMk cId="2700222267" sldId="264"/>
            <ac:picMk id="5" creationId="{1E8C311F-0333-BAF1-1C06-F0ABDC089634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50:25.433" v="2069" actId="1076"/>
        <pc:sldMkLst>
          <pc:docMk/>
          <pc:sldMk cId="2793692151" sldId="265"/>
        </pc:sldMkLst>
        <pc:spChg chg="mod">
          <ac:chgData name="Bradbury, Naomi V." userId="cc8de8ce-d319-4b38-abd1-eaa276f62348" providerId="ADAL" clId="{696CFA0F-5FAB-5A45-AA4E-2372C17EF0DD}" dt="2023-06-10T09:29:29.559" v="32" actId="2711"/>
          <ac:spMkLst>
            <pc:docMk/>
            <pc:sldMk cId="2793692151" sldId="265"/>
            <ac:spMk id="2" creationId="{4023DA56-EA2A-C203-D896-6FB21418F18E}"/>
          </ac:spMkLst>
        </pc:spChg>
        <pc:spChg chg="mod">
          <ac:chgData name="Bradbury, Naomi V." userId="cc8de8ce-d319-4b38-abd1-eaa276f62348" providerId="ADAL" clId="{696CFA0F-5FAB-5A45-AA4E-2372C17EF0DD}" dt="2023-06-10T14:50:25.433" v="2069" actId="1076"/>
          <ac:spMkLst>
            <pc:docMk/>
            <pc:sldMk cId="2793692151" sldId="265"/>
            <ac:spMk id="3" creationId="{C3EC0821-B673-67B3-21A2-7431061D10E3}"/>
          </ac:spMkLst>
        </pc:spChg>
      </pc:sldChg>
      <pc:sldChg chg="del">
        <pc:chgData name="Bradbury, Naomi V." userId="cc8de8ce-d319-4b38-abd1-eaa276f62348" providerId="ADAL" clId="{696CFA0F-5FAB-5A45-AA4E-2372C17EF0DD}" dt="2023-06-10T09:23:18.427" v="7" actId="2696"/>
        <pc:sldMkLst>
          <pc:docMk/>
          <pc:sldMk cId="3284116594" sldId="265"/>
        </pc:sldMkLst>
      </pc:sldChg>
      <pc:sldChg chg="del">
        <pc:chgData name="Bradbury, Naomi V." userId="cc8de8ce-d319-4b38-abd1-eaa276f62348" providerId="ADAL" clId="{696CFA0F-5FAB-5A45-AA4E-2372C17EF0DD}" dt="2023-06-10T09:23:14.560" v="5" actId="2696"/>
        <pc:sldMkLst>
          <pc:docMk/>
          <pc:sldMk cId="1267050001" sldId="266"/>
        </pc:sldMkLst>
      </pc:sldChg>
      <pc:sldChg chg="delSp add del mod ord">
        <pc:chgData name="Bradbury, Naomi V." userId="cc8de8ce-d319-4b38-abd1-eaa276f62348" providerId="ADAL" clId="{696CFA0F-5FAB-5A45-AA4E-2372C17EF0DD}" dt="2023-06-10T10:11:08.020" v="999" actId="2696"/>
        <pc:sldMkLst>
          <pc:docMk/>
          <pc:sldMk cId="1814189929" sldId="266"/>
        </pc:sldMkLst>
        <pc:spChg chg="del">
          <ac:chgData name="Bradbury, Naomi V." userId="cc8de8ce-d319-4b38-abd1-eaa276f62348" providerId="ADAL" clId="{696CFA0F-5FAB-5A45-AA4E-2372C17EF0DD}" dt="2023-06-10T09:32:19.540" v="391" actId="478"/>
          <ac:spMkLst>
            <pc:docMk/>
            <pc:sldMk cId="1814189929" sldId="266"/>
            <ac:spMk id="5" creationId="{D9B2DB7F-FC07-1D73-96FF-5E4EFF3E4430}"/>
          </ac:spMkLst>
        </pc:spChg>
      </pc:sldChg>
      <pc:sldChg chg="del">
        <pc:chgData name="Bradbury, Naomi V." userId="cc8de8ce-d319-4b38-abd1-eaa276f62348" providerId="ADAL" clId="{696CFA0F-5FAB-5A45-AA4E-2372C17EF0DD}" dt="2023-06-10T09:23:12.720" v="4" actId="2696"/>
        <pc:sldMkLst>
          <pc:docMk/>
          <pc:sldMk cId="3629678332" sldId="267"/>
        </pc:sldMkLst>
      </pc:sldChg>
      <pc:sldChg chg="addSp delSp modSp add del mod ord modAnim">
        <pc:chgData name="Bradbury, Naomi V." userId="cc8de8ce-d319-4b38-abd1-eaa276f62348" providerId="ADAL" clId="{696CFA0F-5FAB-5A45-AA4E-2372C17EF0DD}" dt="2023-06-10T10:12:21.601" v="1013" actId="1076"/>
        <pc:sldMkLst>
          <pc:docMk/>
          <pc:sldMk cId="3643761025" sldId="267"/>
        </pc:sldMkLst>
        <pc:spChg chg="del">
          <ac:chgData name="Bradbury, Naomi V." userId="cc8de8ce-d319-4b38-abd1-eaa276f62348" providerId="ADAL" clId="{696CFA0F-5FAB-5A45-AA4E-2372C17EF0DD}" dt="2023-06-10T10:12:04.215" v="1006" actId="478"/>
          <ac:spMkLst>
            <pc:docMk/>
            <pc:sldMk cId="3643761025" sldId="267"/>
            <ac:spMk id="2" creationId="{3CC88DF9-746D-F6B7-11AD-D3B3D66B97FC}"/>
          </ac:spMkLst>
        </pc:spChg>
        <pc:spChg chg="add del">
          <ac:chgData name="Bradbury, Naomi V." userId="cc8de8ce-d319-4b38-abd1-eaa276f62348" providerId="ADAL" clId="{696CFA0F-5FAB-5A45-AA4E-2372C17EF0DD}" dt="2023-06-10T10:12:01.600" v="1003" actId="931"/>
          <ac:spMkLst>
            <pc:docMk/>
            <pc:sldMk cId="3643761025" sldId="267"/>
            <ac:spMk id="3" creationId="{DA0BFF85-144A-94C4-BE94-FBAD64D95DCC}"/>
          </ac:spMkLst>
        </pc:spChg>
        <pc:picChg chg="del mod">
          <ac:chgData name="Bradbury, Naomi V." userId="cc8de8ce-d319-4b38-abd1-eaa276f62348" providerId="ADAL" clId="{696CFA0F-5FAB-5A45-AA4E-2372C17EF0DD}" dt="2023-06-10T10:11:32.401" v="1002" actId="478"/>
          <ac:picMkLst>
            <pc:docMk/>
            <pc:sldMk cId="3643761025" sldId="267"/>
            <ac:picMk id="4" creationId="{B702DF44-B12A-9F4C-C631-4FF5ECA54557}"/>
          </ac:picMkLst>
        </pc:picChg>
        <pc:picChg chg="add del mod">
          <ac:chgData name="Bradbury, Naomi V." userId="cc8de8ce-d319-4b38-abd1-eaa276f62348" providerId="ADAL" clId="{696CFA0F-5FAB-5A45-AA4E-2372C17EF0DD}" dt="2023-06-10T09:36:50.304" v="417" actId="931"/>
          <ac:picMkLst>
            <pc:docMk/>
            <pc:sldMk cId="3643761025" sldId="267"/>
            <ac:picMk id="6" creationId="{F0FDDC2C-B58C-879A-C619-0FDCBA75EC59}"/>
          </ac:picMkLst>
        </pc:picChg>
        <pc:picChg chg="add mod">
          <ac:chgData name="Bradbury, Naomi V." userId="cc8de8ce-d319-4b38-abd1-eaa276f62348" providerId="ADAL" clId="{696CFA0F-5FAB-5A45-AA4E-2372C17EF0DD}" dt="2023-06-10T10:12:21.601" v="1013" actId="1076"/>
          <ac:picMkLst>
            <pc:docMk/>
            <pc:sldMk cId="3643761025" sldId="267"/>
            <ac:picMk id="8" creationId="{3062492D-8C98-8A4B-BA86-96E2EA12ABB7}"/>
          </ac:picMkLst>
        </pc:picChg>
      </pc:sldChg>
      <pc:sldChg chg="modSp new mod ord">
        <pc:chgData name="Bradbury, Naomi V." userId="cc8de8ce-d319-4b38-abd1-eaa276f62348" providerId="ADAL" clId="{696CFA0F-5FAB-5A45-AA4E-2372C17EF0DD}" dt="2023-06-10T14:38:23.522" v="1965" actId="5793"/>
        <pc:sldMkLst>
          <pc:docMk/>
          <pc:sldMk cId="2409982332" sldId="268"/>
        </pc:sldMkLst>
        <pc:spChg chg="mod">
          <ac:chgData name="Bradbury, Naomi V." userId="cc8de8ce-d319-4b38-abd1-eaa276f62348" providerId="ADAL" clId="{696CFA0F-5FAB-5A45-AA4E-2372C17EF0DD}" dt="2023-06-10T09:41:53.572" v="471" actId="2711"/>
          <ac:spMkLst>
            <pc:docMk/>
            <pc:sldMk cId="2409982332" sldId="268"/>
            <ac:spMk id="2" creationId="{EE9B6DBC-A3D7-F596-6589-05A802073CFC}"/>
          </ac:spMkLst>
        </pc:spChg>
        <pc:spChg chg="mod">
          <ac:chgData name="Bradbury, Naomi V." userId="cc8de8ce-d319-4b38-abd1-eaa276f62348" providerId="ADAL" clId="{696CFA0F-5FAB-5A45-AA4E-2372C17EF0DD}" dt="2023-06-10T14:38:23.522" v="1965" actId="5793"/>
          <ac:spMkLst>
            <pc:docMk/>
            <pc:sldMk cId="2409982332" sldId="268"/>
            <ac:spMk id="3" creationId="{8DC3240E-0610-4045-5F6C-44D804EB9B25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09:38:23.360" v="448" actId="1076"/>
        <pc:sldMkLst>
          <pc:docMk/>
          <pc:sldMk cId="1907652091" sldId="269"/>
        </pc:sldMkLst>
        <pc:spChg chg="del">
          <ac:chgData name="Bradbury, Naomi V." userId="cc8de8ce-d319-4b38-abd1-eaa276f62348" providerId="ADAL" clId="{696CFA0F-5FAB-5A45-AA4E-2372C17EF0DD}" dt="2023-06-10T09:38:03.188" v="440" actId="478"/>
          <ac:spMkLst>
            <pc:docMk/>
            <pc:sldMk cId="1907652091" sldId="269"/>
            <ac:spMk id="2" creationId="{0DFDDB50-19CC-54D4-4038-65FCCC86A6A8}"/>
          </ac:spMkLst>
        </pc:spChg>
        <pc:spChg chg="del">
          <ac:chgData name="Bradbury, Naomi V." userId="cc8de8ce-d319-4b38-abd1-eaa276f62348" providerId="ADAL" clId="{696CFA0F-5FAB-5A45-AA4E-2372C17EF0DD}" dt="2023-06-10T09:38:09.761" v="441" actId="931"/>
          <ac:spMkLst>
            <pc:docMk/>
            <pc:sldMk cId="1907652091" sldId="269"/>
            <ac:spMk id="3" creationId="{8B4DD098-A09E-D292-68FE-F8CA23732A0C}"/>
          </ac:spMkLst>
        </pc:spChg>
        <pc:picChg chg="add mod">
          <ac:chgData name="Bradbury, Naomi V." userId="cc8de8ce-d319-4b38-abd1-eaa276f62348" providerId="ADAL" clId="{696CFA0F-5FAB-5A45-AA4E-2372C17EF0DD}" dt="2023-06-10T09:38:23.360" v="448" actId="1076"/>
          <ac:picMkLst>
            <pc:docMk/>
            <pc:sldMk cId="1907652091" sldId="269"/>
            <ac:picMk id="5" creationId="{1B396B8D-4883-09D7-A4F0-7CD8ECFD74A2}"/>
          </ac:picMkLst>
        </pc:picChg>
      </pc:sldChg>
      <pc:sldChg chg="modSp new mod">
        <pc:chgData name="Bradbury, Naomi V." userId="cc8de8ce-d319-4b38-abd1-eaa276f62348" providerId="ADAL" clId="{696CFA0F-5FAB-5A45-AA4E-2372C17EF0DD}" dt="2023-06-10T13:20:22.957" v="1919" actId="1076"/>
        <pc:sldMkLst>
          <pc:docMk/>
          <pc:sldMk cId="1317966244" sldId="270"/>
        </pc:sldMkLst>
        <pc:spChg chg="mod">
          <ac:chgData name="Bradbury, Naomi V." userId="cc8de8ce-d319-4b38-abd1-eaa276f62348" providerId="ADAL" clId="{696CFA0F-5FAB-5A45-AA4E-2372C17EF0DD}" dt="2023-06-10T09:58:19.774" v="994" actId="2711"/>
          <ac:spMkLst>
            <pc:docMk/>
            <pc:sldMk cId="1317966244" sldId="270"/>
            <ac:spMk id="2" creationId="{79B29101-51F1-AAB8-3437-AB3397A84BC2}"/>
          </ac:spMkLst>
        </pc:spChg>
        <pc:spChg chg="mod">
          <ac:chgData name="Bradbury, Naomi V." userId="cc8de8ce-d319-4b38-abd1-eaa276f62348" providerId="ADAL" clId="{696CFA0F-5FAB-5A45-AA4E-2372C17EF0DD}" dt="2023-06-10T13:20:22.957" v="1919" actId="1076"/>
          <ac:spMkLst>
            <pc:docMk/>
            <pc:sldMk cId="1317966244" sldId="270"/>
            <ac:spMk id="3" creationId="{F5AF8EE0-E1A6-F632-1DEB-0987FFBDD54D}"/>
          </ac:spMkLst>
        </pc:spChg>
      </pc:sldChg>
      <pc:sldChg chg="addSp delSp modSp new mod">
        <pc:chgData name="Bradbury, Naomi V." userId="cc8de8ce-d319-4b38-abd1-eaa276f62348" providerId="ADAL" clId="{696CFA0F-5FAB-5A45-AA4E-2372C17EF0DD}" dt="2023-06-10T10:32:18.214" v="1490" actId="1076"/>
        <pc:sldMkLst>
          <pc:docMk/>
          <pc:sldMk cId="2575539360" sldId="271"/>
        </pc:sldMkLst>
        <pc:spChg chg="del">
          <ac:chgData name="Bradbury, Naomi V." userId="cc8de8ce-d319-4b38-abd1-eaa276f62348" providerId="ADAL" clId="{696CFA0F-5FAB-5A45-AA4E-2372C17EF0DD}" dt="2023-06-10T09:50:12.883" v="762" actId="478"/>
          <ac:spMkLst>
            <pc:docMk/>
            <pc:sldMk cId="2575539360" sldId="271"/>
            <ac:spMk id="2" creationId="{7987BA57-9DE8-63FE-B067-29B892567D4B}"/>
          </ac:spMkLst>
        </pc:spChg>
        <pc:spChg chg="del mod">
          <ac:chgData name="Bradbury, Naomi V." userId="cc8de8ce-d319-4b38-abd1-eaa276f62348" providerId="ADAL" clId="{696CFA0F-5FAB-5A45-AA4E-2372C17EF0DD}" dt="2023-06-10T09:51:02.522" v="770" actId="478"/>
          <ac:spMkLst>
            <pc:docMk/>
            <pc:sldMk cId="2575539360" sldId="271"/>
            <ac:spMk id="3" creationId="{DDE1E4CF-536E-F2C4-F2FC-39598C0DD701}"/>
          </ac:spMkLst>
        </pc:spChg>
        <pc:spChg chg="add mod">
          <ac:chgData name="Bradbury, Naomi V." userId="cc8de8ce-d319-4b38-abd1-eaa276f62348" providerId="ADAL" clId="{696CFA0F-5FAB-5A45-AA4E-2372C17EF0DD}" dt="2023-06-10T10:14:10.571" v="1057" actId="1076"/>
          <ac:spMkLst>
            <pc:docMk/>
            <pc:sldMk cId="2575539360" sldId="271"/>
            <ac:spMk id="4" creationId="{C5C50627-2E6A-B9C4-7418-87D4439A110B}"/>
          </ac:spMkLst>
        </pc:spChg>
        <pc:spChg chg="add mod">
          <ac:chgData name="Bradbury, Naomi V." userId="cc8de8ce-d319-4b38-abd1-eaa276f62348" providerId="ADAL" clId="{696CFA0F-5FAB-5A45-AA4E-2372C17EF0DD}" dt="2023-06-10T09:51:26.461" v="779" actId="1076"/>
          <ac:spMkLst>
            <pc:docMk/>
            <pc:sldMk cId="2575539360" sldId="271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0:28:13.779" v="1265" actId="1076"/>
          <ac:spMkLst>
            <pc:docMk/>
            <pc:sldMk cId="2575539360" sldId="271"/>
            <ac:spMk id="6" creationId="{1F41B35D-1008-CA42-1C36-5DD89A48C8D6}"/>
          </ac:spMkLst>
        </pc:spChg>
        <pc:spChg chg="add mod">
          <ac:chgData name="Bradbury, Naomi V." userId="cc8de8ce-d319-4b38-abd1-eaa276f62348" providerId="ADAL" clId="{696CFA0F-5FAB-5A45-AA4E-2372C17EF0DD}" dt="2023-06-10T10:15:47.018" v="1125" actId="1076"/>
          <ac:spMkLst>
            <pc:docMk/>
            <pc:sldMk cId="2575539360" sldId="271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0:28:32.153" v="1272" actId="1076"/>
          <ac:spMkLst>
            <pc:docMk/>
            <pc:sldMk cId="2575539360" sldId="271"/>
            <ac:spMk id="8" creationId="{8D109CC6-3BED-B2DB-3976-EB7A94AEBACC}"/>
          </ac:spMkLst>
        </pc:spChg>
        <pc:spChg chg="add mod">
          <ac:chgData name="Bradbury, Naomi V." userId="cc8de8ce-d319-4b38-abd1-eaa276f62348" providerId="ADAL" clId="{696CFA0F-5FAB-5A45-AA4E-2372C17EF0DD}" dt="2023-06-10T10:14:32.199" v="1071" actId="20577"/>
          <ac:spMkLst>
            <pc:docMk/>
            <pc:sldMk cId="2575539360" sldId="271"/>
            <ac:spMk id="9" creationId="{2D56B6D1-1C92-D833-66B7-1F69DADD28EF}"/>
          </ac:spMkLst>
        </pc:spChg>
        <pc:spChg chg="add mod">
          <ac:chgData name="Bradbury, Naomi V." userId="cc8de8ce-d319-4b38-abd1-eaa276f62348" providerId="ADAL" clId="{696CFA0F-5FAB-5A45-AA4E-2372C17EF0DD}" dt="2023-06-10T10:17:10.411" v="1151" actId="1076"/>
          <ac:spMkLst>
            <pc:docMk/>
            <pc:sldMk cId="2575539360" sldId="271"/>
            <ac:spMk id="10" creationId="{B7825A19-E77D-6968-E3E5-043333DAD075}"/>
          </ac:spMkLst>
        </pc:spChg>
        <pc:spChg chg="add mod">
          <ac:chgData name="Bradbury, Naomi V." userId="cc8de8ce-d319-4b38-abd1-eaa276f62348" providerId="ADAL" clId="{696CFA0F-5FAB-5A45-AA4E-2372C17EF0DD}" dt="2023-06-10T10:28:45.736" v="1277"/>
          <ac:spMkLst>
            <pc:docMk/>
            <pc:sldMk cId="2575539360" sldId="271"/>
            <ac:spMk id="11" creationId="{0B7E588B-9AAE-A3FD-7B8B-F2E12090B902}"/>
          </ac:spMkLst>
        </pc:spChg>
        <pc:spChg chg="add mod">
          <ac:chgData name="Bradbury, Naomi V." userId="cc8de8ce-d319-4b38-abd1-eaa276f62348" providerId="ADAL" clId="{696CFA0F-5FAB-5A45-AA4E-2372C17EF0DD}" dt="2023-06-10T10:14:07.025" v="1056" actId="1076"/>
          <ac:spMkLst>
            <pc:docMk/>
            <pc:sldMk cId="2575539360" sldId="271"/>
            <ac:spMk id="12" creationId="{E88427AD-F306-2B98-983B-9D00240F8A9E}"/>
          </ac:spMkLst>
        </pc:spChg>
        <pc:spChg chg="add mod">
          <ac:chgData name="Bradbury, Naomi V." userId="cc8de8ce-d319-4b38-abd1-eaa276f62348" providerId="ADAL" clId="{696CFA0F-5FAB-5A45-AA4E-2372C17EF0DD}" dt="2023-06-10T10:13:56.571" v="1051" actId="1076"/>
          <ac:spMkLst>
            <pc:docMk/>
            <pc:sldMk cId="2575539360" sldId="271"/>
            <ac:spMk id="13" creationId="{901A264D-B7D7-C5D1-8425-3265BF6851F8}"/>
          </ac:spMkLst>
        </pc:spChg>
        <pc:spChg chg="add mod">
          <ac:chgData name="Bradbury, Naomi V." userId="cc8de8ce-d319-4b38-abd1-eaa276f62348" providerId="ADAL" clId="{696CFA0F-5FAB-5A45-AA4E-2372C17EF0DD}" dt="2023-06-10T10:14:01.854" v="1054" actId="1076"/>
          <ac:spMkLst>
            <pc:docMk/>
            <pc:sldMk cId="2575539360" sldId="271"/>
            <ac:spMk id="14" creationId="{D277EC48-A433-59FA-63DB-D2BE8E432A11}"/>
          </ac:spMkLst>
        </pc:spChg>
        <pc:spChg chg="add mod">
          <ac:chgData name="Bradbury, Naomi V." userId="cc8de8ce-d319-4b38-abd1-eaa276f62348" providerId="ADAL" clId="{696CFA0F-5FAB-5A45-AA4E-2372C17EF0DD}" dt="2023-06-10T10:13:31.277" v="1038" actId="1076"/>
          <ac:spMkLst>
            <pc:docMk/>
            <pc:sldMk cId="2575539360" sldId="271"/>
            <ac:spMk id="15" creationId="{8169A70E-7324-9262-8E84-2D9F0BE95BA7}"/>
          </ac:spMkLst>
        </pc:spChg>
        <pc:spChg chg="add mod">
          <ac:chgData name="Bradbury, Naomi V." userId="cc8de8ce-d319-4b38-abd1-eaa276f62348" providerId="ADAL" clId="{696CFA0F-5FAB-5A45-AA4E-2372C17EF0DD}" dt="2023-06-10T10:14:04.549" v="1055" actId="1076"/>
          <ac:spMkLst>
            <pc:docMk/>
            <pc:sldMk cId="2575539360" sldId="271"/>
            <ac:spMk id="16" creationId="{A3E7669F-4C69-F8EC-C9CB-DB5EA973289D}"/>
          </ac:spMkLst>
        </pc:spChg>
        <pc:spChg chg="add del mod">
          <ac:chgData name="Bradbury, Naomi V." userId="cc8de8ce-d319-4b38-abd1-eaa276f62348" providerId="ADAL" clId="{696CFA0F-5FAB-5A45-AA4E-2372C17EF0DD}" dt="2023-06-10T10:14:17.939" v="1059"/>
          <ac:spMkLst>
            <pc:docMk/>
            <pc:sldMk cId="2575539360" sldId="271"/>
            <ac:spMk id="17" creationId="{DD9A8A0A-C90F-451C-E29C-B6CAB02F4F76}"/>
          </ac:spMkLst>
        </pc:spChg>
        <pc:spChg chg="add mod">
          <ac:chgData name="Bradbury, Naomi V." userId="cc8de8ce-d319-4b38-abd1-eaa276f62348" providerId="ADAL" clId="{696CFA0F-5FAB-5A45-AA4E-2372C17EF0DD}" dt="2023-06-10T10:14:25.756" v="1065" actId="1076"/>
          <ac:spMkLst>
            <pc:docMk/>
            <pc:sldMk cId="2575539360" sldId="271"/>
            <ac:spMk id="18" creationId="{274F049A-1D62-BBE0-063F-876E9E0E148F}"/>
          </ac:spMkLst>
        </pc:spChg>
        <pc:spChg chg="add mod">
          <ac:chgData name="Bradbury, Naomi V." userId="cc8de8ce-d319-4b38-abd1-eaa276f62348" providerId="ADAL" clId="{696CFA0F-5FAB-5A45-AA4E-2372C17EF0DD}" dt="2023-06-10T10:15:04.578" v="1102" actId="1076"/>
          <ac:spMkLst>
            <pc:docMk/>
            <pc:sldMk cId="2575539360" sldId="271"/>
            <ac:spMk id="19" creationId="{209BD041-5F15-0091-5C12-AA5C26487CCE}"/>
          </ac:spMkLst>
        </pc:spChg>
        <pc:spChg chg="add mod">
          <ac:chgData name="Bradbury, Naomi V." userId="cc8de8ce-d319-4b38-abd1-eaa276f62348" providerId="ADAL" clId="{696CFA0F-5FAB-5A45-AA4E-2372C17EF0DD}" dt="2023-06-10T10:14:45.689" v="1083" actId="20577"/>
          <ac:spMkLst>
            <pc:docMk/>
            <pc:sldMk cId="2575539360" sldId="271"/>
            <ac:spMk id="20" creationId="{99A52B4E-0C80-03C3-7146-B5AA9B7CCAA7}"/>
          </ac:spMkLst>
        </pc:spChg>
        <pc:spChg chg="add mod">
          <ac:chgData name="Bradbury, Naomi V." userId="cc8de8ce-d319-4b38-abd1-eaa276f62348" providerId="ADAL" clId="{696CFA0F-5FAB-5A45-AA4E-2372C17EF0DD}" dt="2023-06-10T10:15:21.273" v="1117" actId="20577"/>
          <ac:spMkLst>
            <pc:docMk/>
            <pc:sldMk cId="2575539360" sldId="271"/>
            <ac:spMk id="21" creationId="{43D2106C-0523-0880-425B-E9F9922B76C9}"/>
          </ac:spMkLst>
        </pc:spChg>
        <pc:spChg chg="add mod">
          <ac:chgData name="Bradbury, Naomi V." userId="cc8de8ce-d319-4b38-abd1-eaa276f62348" providerId="ADAL" clId="{696CFA0F-5FAB-5A45-AA4E-2372C17EF0DD}" dt="2023-06-10T10:15:13.643" v="1109" actId="20577"/>
          <ac:spMkLst>
            <pc:docMk/>
            <pc:sldMk cId="2575539360" sldId="271"/>
            <ac:spMk id="22" creationId="{39214AE7-6D9E-FAA5-378A-BDF1FD9722EE}"/>
          </ac:spMkLst>
        </pc:spChg>
        <pc:spChg chg="add mod">
          <ac:chgData name="Bradbury, Naomi V." userId="cc8de8ce-d319-4b38-abd1-eaa276f62348" providerId="ADAL" clId="{696CFA0F-5FAB-5A45-AA4E-2372C17EF0DD}" dt="2023-06-10T10:15:57.264" v="1129" actId="1076"/>
          <ac:spMkLst>
            <pc:docMk/>
            <pc:sldMk cId="2575539360" sldId="271"/>
            <ac:spMk id="23" creationId="{79FC7F7F-5772-034B-E99C-0884BC127CEA}"/>
          </ac:spMkLst>
        </pc:spChg>
        <pc:spChg chg="add mod">
          <ac:chgData name="Bradbury, Naomi V." userId="cc8de8ce-d319-4b38-abd1-eaa276f62348" providerId="ADAL" clId="{696CFA0F-5FAB-5A45-AA4E-2372C17EF0DD}" dt="2023-06-10T10:16:06.803" v="1132" actId="14100"/>
          <ac:spMkLst>
            <pc:docMk/>
            <pc:sldMk cId="2575539360" sldId="271"/>
            <ac:spMk id="24" creationId="{434A5C4D-24B0-A826-B338-A837E769F9D5}"/>
          </ac:spMkLst>
        </pc:spChg>
        <pc:spChg chg="add mod">
          <ac:chgData name="Bradbury, Naomi V." userId="cc8de8ce-d319-4b38-abd1-eaa276f62348" providerId="ADAL" clId="{696CFA0F-5FAB-5A45-AA4E-2372C17EF0DD}" dt="2023-06-10T10:16:19.172" v="1137" actId="1076"/>
          <ac:spMkLst>
            <pc:docMk/>
            <pc:sldMk cId="2575539360" sldId="271"/>
            <ac:spMk id="25" creationId="{59B8FFA6-F72A-71F5-0C9B-D5E7952D63F2}"/>
          </ac:spMkLst>
        </pc:spChg>
        <pc:spChg chg="add mod">
          <ac:chgData name="Bradbury, Naomi V." userId="cc8de8ce-d319-4b38-abd1-eaa276f62348" providerId="ADAL" clId="{696CFA0F-5FAB-5A45-AA4E-2372C17EF0DD}" dt="2023-06-10T10:16:46.981" v="1145" actId="1076"/>
          <ac:spMkLst>
            <pc:docMk/>
            <pc:sldMk cId="2575539360" sldId="271"/>
            <ac:spMk id="26" creationId="{5B1F98DF-D253-2B58-0D49-C2ED5E2B11F5}"/>
          </ac:spMkLst>
        </pc:spChg>
        <pc:spChg chg="add mod">
          <ac:chgData name="Bradbury, Naomi V." userId="cc8de8ce-d319-4b38-abd1-eaa276f62348" providerId="ADAL" clId="{696CFA0F-5FAB-5A45-AA4E-2372C17EF0DD}" dt="2023-06-10T10:16:52.011" v="1147" actId="1076"/>
          <ac:spMkLst>
            <pc:docMk/>
            <pc:sldMk cId="2575539360" sldId="271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0:28:59.199" v="1283" actId="1076"/>
          <ac:spMkLst>
            <pc:docMk/>
            <pc:sldMk cId="2575539360" sldId="271"/>
            <ac:spMk id="28" creationId="{B84DFA62-89BF-3AD9-70FF-B85B97B6416A}"/>
          </ac:spMkLst>
        </pc:spChg>
        <pc:spChg chg="add mod">
          <ac:chgData name="Bradbury, Naomi V." userId="cc8de8ce-d319-4b38-abd1-eaa276f62348" providerId="ADAL" clId="{696CFA0F-5FAB-5A45-AA4E-2372C17EF0DD}" dt="2023-06-10T10:28:57.182" v="1282" actId="1076"/>
          <ac:spMkLst>
            <pc:docMk/>
            <pc:sldMk cId="2575539360" sldId="271"/>
            <ac:spMk id="29" creationId="{7A06384E-832D-B8AB-3763-2078E1FF72A6}"/>
          </ac:spMkLst>
        </pc:spChg>
        <pc:spChg chg="add mod">
          <ac:chgData name="Bradbury, Naomi V." userId="cc8de8ce-d319-4b38-abd1-eaa276f62348" providerId="ADAL" clId="{696CFA0F-5FAB-5A45-AA4E-2372C17EF0DD}" dt="2023-06-10T10:28:53.366" v="1281" actId="20577"/>
          <ac:spMkLst>
            <pc:docMk/>
            <pc:sldMk cId="2575539360" sldId="271"/>
            <ac:spMk id="30" creationId="{D61E9E19-5B1C-4C1D-844F-669490997FA5}"/>
          </ac:spMkLst>
        </pc:spChg>
        <pc:spChg chg="add mod">
          <ac:chgData name="Bradbury, Naomi V." userId="cc8de8ce-d319-4b38-abd1-eaa276f62348" providerId="ADAL" clId="{696CFA0F-5FAB-5A45-AA4E-2372C17EF0DD}" dt="2023-06-10T10:32:18.214" v="1490" actId="1076"/>
          <ac:spMkLst>
            <pc:docMk/>
            <pc:sldMk cId="2575539360" sldId="271"/>
            <ac:spMk id="31" creationId="{723F48D7-AADC-E897-0F3A-F1FC1F5DFF86}"/>
          </ac:spMkLst>
        </pc:spChg>
      </pc:sldChg>
      <pc:sldChg chg="add del">
        <pc:chgData name="Bradbury, Naomi V." userId="cc8de8ce-d319-4b38-abd1-eaa276f62348" providerId="ADAL" clId="{696CFA0F-5FAB-5A45-AA4E-2372C17EF0DD}" dt="2023-06-10T09:51:58.547" v="785" actId="2696"/>
        <pc:sldMkLst>
          <pc:docMk/>
          <pc:sldMk cId="254418690" sldId="272"/>
        </pc:sldMkLst>
      </pc:sldChg>
      <pc:sldChg chg="addSp modSp add mod modAnim">
        <pc:chgData name="Bradbury, Naomi V." userId="cc8de8ce-d319-4b38-abd1-eaa276f62348" providerId="ADAL" clId="{696CFA0F-5FAB-5A45-AA4E-2372C17EF0DD}" dt="2023-06-10T09:57:13.461" v="978"/>
        <pc:sldMkLst>
          <pc:docMk/>
          <pc:sldMk cId="1777690717" sldId="272"/>
        </pc:sldMkLst>
        <pc:spChg chg="mod">
          <ac:chgData name="Bradbury, Naomi V." userId="cc8de8ce-d319-4b38-abd1-eaa276f62348" providerId="ADAL" clId="{696CFA0F-5FAB-5A45-AA4E-2372C17EF0DD}" dt="2023-06-10T09:54:44.715" v="974" actId="1076"/>
          <ac:spMkLst>
            <pc:docMk/>
            <pc:sldMk cId="1777690717" sldId="272"/>
            <ac:spMk id="10" creationId="{B7825A19-E77D-6968-E3E5-043333DAD075}"/>
          </ac:spMkLst>
        </pc:spChg>
        <pc:picChg chg="add mod">
          <ac:chgData name="Bradbury, Naomi V." userId="cc8de8ce-d319-4b38-abd1-eaa276f62348" providerId="ADAL" clId="{696CFA0F-5FAB-5A45-AA4E-2372C17EF0DD}" dt="2023-06-10T09:55:20.013" v="976" actId="1076"/>
          <ac:picMkLst>
            <pc:docMk/>
            <pc:sldMk cId="1777690717" sldId="272"/>
            <ac:picMk id="3" creationId="{5F7F15AE-2CB5-7669-1E4D-A5E05190A16D}"/>
          </ac:picMkLst>
        </pc:picChg>
      </pc:sldChg>
      <pc:sldChg chg="add">
        <pc:chgData name="Bradbury, Naomi V." userId="cc8de8ce-d319-4b38-abd1-eaa276f62348" providerId="ADAL" clId="{696CFA0F-5FAB-5A45-AA4E-2372C17EF0DD}" dt="2023-06-10T10:12:46.907" v="1014" actId="2890"/>
        <pc:sldMkLst>
          <pc:docMk/>
          <pc:sldMk cId="3994643855" sldId="273"/>
        </pc:sldMkLst>
      </pc:sldChg>
      <pc:sldChg chg="delSp modSp add mod ord">
        <pc:chgData name="Bradbury, Naomi V." userId="cc8de8ce-d319-4b38-abd1-eaa276f62348" providerId="ADAL" clId="{696CFA0F-5FAB-5A45-AA4E-2372C17EF0DD}" dt="2023-06-10T10:26:11.799" v="1240" actId="20577"/>
        <pc:sldMkLst>
          <pc:docMk/>
          <pc:sldMk cId="3190494593" sldId="274"/>
        </pc:sldMkLst>
        <pc:spChg chg="del">
          <ac:chgData name="Bradbury, Naomi V." userId="cc8de8ce-d319-4b38-abd1-eaa276f62348" providerId="ADAL" clId="{696CFA0F-5FAB-5A45-AA4E-2372C17EF0DD}" dt="2023-06-10T10:17:41.500" v="1155" actId="478"/>
          <ac:spMkLst>
            <pc:docMk/>
            <pc:sldMk cId="3190494593" sldId="274"/>
            <ac:spMk id="6" creationId="{1F41B35D-1008-CA42-1C36-5DD89A48C8D6}"/>
          </ac:spMkLst>
        </pc:spChg>
        <pc:spChg chg="del">
          <ac:chgData name="Bradbury, Naomi V." userId="cc8de8ce-d319-4b38-abd1-eaa276f62348" providerId="ADAL" clId="{696CFA0F-5FAB-5A45-AA4E-2372C17EF0DD}" dt="2023-06-10T10:17:39.129" v="1154" actId="478"/>
          <ac:spMkLst>
            <pc:docMk/>
            <pc:sldMk cId="3190494593" sldId="274"/>
            <ac:spMk id="8" creationId="{8D109CC6-3BED-B2DB-3976-EB7A94AEBACC}"/>
          </ac:spMkLst>
        </pc:spChg>
        <pc:spChg chg="mod">
          <ac:chgData name="Bradbury, Naomi V." userId="cc8de8ce-d319-4b38-abd1-eaa276f62348" providerId="ADAL" clId="{696CFA0F-5FAB-5A45-AA4E-2372C17EF0DD}" dt="2023-06-10T10:26:11.799" v="1240" actId="20577"/>
          <ac:spMkLst>
            <pc:docMk/>
            <pc:sldMk cId="3190494593" sldId="274"/>
            <ac:spMk id="10" creationId="{B7825A19-E77D-6968-E3E5-043333DAD075}"/>
          </ac:spMkLst>
        </pc:spChg>
        <pc:spChg chg="del mod">
          <ac:chgData name="Bradbury, Naomi V." userId="cc8de8ce-d319-4b38-abd1-eaa276f62348" providerId="ADAL" clId="{696CFA0F-5FAB-5A45-AA4E-2372C17EF0DD}" dt="2023-06-10T10:17:44.749" v="1157" actId="478"/>
          <ac:spMkLst>
            <pc:docMk/>
            <pc:sldMk cId="3190494593" sldId="274"/>
            <ac:spMk id="11" creationId="{0B7E588B-9AAE-A3FD-7B8B-F2E12090B902}"/>
          </ac:spMkLst>
        </pc:spChg>
      </pc:sldChg>
      <pc:sldChg chg="addSp delSp modSp add mod ord">
        <pc:chgData name="Bradbury, Naomi V." userId="cc8de8ce-d319-4b38-abd1-eaa276f62348" providerId="ADAL" clId="{696CFA0F-5FAB-5A45-AA4E-2372C17EF0DD}" dt="2023-06-10T14:40:49.710" v="1975" actId="1076"/>
        <pc:sldMkLst>
          <pc:docMk/>
          <pc:sldMk cId="1488161803" sldId="275"/>
        </pc:sldMkLst>
        <pc:spChg chg="add del mod">
          <ac:chgData name="Bradbury, Naomi V." userId="cc8de8ce-d319-4b38-abd1-eaa276f62348" providerId="ADAL" clId="{696CFA0F-5FAB-5A45-AA4E-2372C17EF0DD}" dt="2023-06-10T14:40:37.944" v="1968" actId="931"/>
          <ac:spMkLst>
            <pc:docMk/>
            <pc:sldMk cId="1488161803" sldId="275"/>
            <ac:spMk id="3" creationId="{B800B925-0354-010E-1FDF-3DECC86F6794}"/>
          </ac:spMkLst>
        </pc:spChg>
        <pc:picChg chg="add del mod">
          <ac:chgData name="Bradbury, Naomi V." userId="cc8de8ce-d319-4b38-abd1-eaa276f62348" providerId="ADAL" clId="{696CFA0F-5FAB-5A45-AA4E-2372C17EF0DD}" dt="2023-06-10T10:23:02.689" v="1205" actId="478"/>
          <ac:picMkLst>
            <pc:docMk/>
            <pc:sldMk cId="1488161803" sldId="275"/>
            <ac:picMk id="3" creationId="{212097C4-9D56-0186-43FA-5DCDF7D582A2}"/>
          </ac:picMkLst>
        </pc:picChg>
        <pc:picChg chg="add mod">
          <ac:chgData name="Bradbury, Naomi V." userId="cc8de8ce-d319-4b38-abd1-eaa276f62348" providerId="ADAL" clId="{696CFA0F-5FAB-5A45-AA4E-2372C17EF0DD}" dt="2023-06-10T14:40:49.710" v="1975" actId="1076"/>
          <ac:picMkLst>
            <pc:docMk/>
            <pc:sldMk cId="1488161803" sldId="275"/>
            <ac:picMk id="5" creationId="{B25B4355-DD74-141F-AFA9-A11FC864D2B1}"/>
          </ac:picMkLst>
        </pc:picChg>
        <pc:picChg chg="add del mod">
          <ac:chgData name="Bradbury, Naomi V." userId="cc8de8ce-d319-4b38-abd1-eaa276f62348" providerId="ADAL" clId="{696CFA0F-5FAB-5A45-AA4E-2372C17EF0DD}" dt="2023-06-10T10:23:01.733" v="1204" actId="478"/>
          <ac:picMkLst>
            <pc:docMk/>
            <pc:sldMk cId="1488161803" sldId="275"/>
            <ac:picMk id="5" creationId="{C8626AC5-49E7-0E8A-F8EE-76060F59D6F1}"/>
          </ac:picMkLst>
        </pc:picChg>
        <pc:picChg chg="del">
          <ac:chgData name="Bradbury, Naomi V." userId="cc8de8ce-d319-4b38-abd1-eaa276f62348" providerId="ADAL" clId="{696CFA0F-5FAB-5A45-AA4E-2372C17EF0DD}" dt="2023-06-10T14:39:52.331" v="1967" actId="478"/>
          <ac:picMkLst>
            <pc:docMk/>
            <pc:sldMk cId="1488161803" sldId="275"/>
            <ac:picMk id="8" creationId="{3062492D-8C98-8A4B-BA86-96E2EA12ABB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0:24:23.796" v="1220" actId="20578"/>
        <pc:sldMkLst>
          <pc:docMk/>
          <pc:sldMk cId="3886721875" sldId="276"/>
        </pc:sldMkLst>
        <pc:spChg chg="add del mod">
          <ac:chgData name="Bradbury, Naomi V." userId="cc8de8ce-d319-4b38-abd1-eaa276f62348" providerId="ADAL" clId="{696CFA0F-5FAB-5A45-AA4E-2372C17EF0DD}" dt="2023-06-10T10:23:29.766" v="1211" actId="478"/>
          <ac:spMkLst>
            <pc:docMk/>
            <pc:sldMk cId="3886721875" sldId="276"/>
            <ac:spMk id="4" creationId="{385FCA99-8A81-AABB-0E3F-6BD1C2DC1F4B}"/>
          </ac:spMkLst>
        </pc:spChg>
        <pc:picChg chg="mod">
          <ac:chgData name="Bradbury, Naomi V." userId="cc8de8ce-d319-4b38-abd1-eaa276f62348" providerId="ADAL" clId="{696CFA0F-5FAB-5A45-AA4E-2372C17EF0DD}" dt="2023-06-10T10:23:25.088" v="1210" actId="14100"/>
          <ac:picMkLst>
            <pc:docMk/>
            <pc:sldMk cId="3886721875" sldId="276"/>
            <ac:picMk id="3" creationId="{212097C4-9D56-0186-43FA-5DCDF7D582A2}"/>
          </ac:picMkLst>
        </pc:picChg>
        <pc:picChg chg="mod">
          <ac:chgData name="Bradbury, Naomi V." userId="cc8de8ce-d319-4b38-abd1-eaa276f62348" providerId="ADAL" clId="{696CFA0F-5FAB-5A45-AA4E-2372C17EF0DD}" dt="2023-06-10T10:23:16.635" v="1208" actId="1076"/>
          <ac:picMkLst>
            <pc:docMk/>
            <pc:sldMk cId="3886721875" sldId="276"/>
            <ac:picMk id="5" creationId="{C8626AC5-49E7-0E8A-F8EE-76060F59D6F1}"/>
          </ac:picMkLst>
        </pc:picChg>
        <pc:picChg chg="add mod">
          <ac:chgData name="Bradbury, Naomi V." userId="cc8de8ce-d319-4b38-abd1-eaa276f62348" providerId="ADAL" clId="{696CFA0F-5FAB-5A45-AA4E-2372C17EF0DD}" dt="2023-06-10T10:24:02.772" v="1219" actId="1076"/>
          <ac:picMkLst>
            <pc:docMk/>
            <pc:sldMk cId="3886721875" sldId="276"/>
            <ac:picMk id="7" creationId="{A0B5E831-516C-6CD2-9908-DBDC3C1256DD}"/>
          </ac:picMkLst>
        </pc:picChg>
        <pc:picChg chg="del">
          <ac:chgData name="Bradbury, Naomi V." userId="cc8de8ce-d319-4b38-abd1-eaa276f62348" providerId="ADAL" clId="{696CFA0F-5FAB-5A45-AA4E-2372C17EF0DD}" dt="2023-06-10T10:23:14.039" v="1207" actId="478"/>
          <ac:picMkLst>
            <pc:docMk/>
            <pc:sldMk cId="3886721875" sldId="276"/>
            <ac:picMk id="8" creationId="{3062492D-8C98-8A4B-BA86-96E2EA12ABB7}"/>
          </ac:picMkLst>
        </pc:picChg>
      </pc:sldChg>
      <pc:sldChg chg="addSp delSp modSp new del mod">
        <pc:chgData name="Bradbury, Naomi V." userId="cc8de8ce-d319-4b38-abd1-eaa276f62348" providerId="ADAL" clId="{696CFA0F-5FAB-5A45-AA4E-2372C17EF0DD}" dt="2023-06-10T14:43:36.307" v="1980" actId="2696"/>
        <pc:sldMkLst>
          <pc:docMk/>
          <pc:sldMk cId="3619591885" sldId="277"/>
        </pc:sldMkLst>
        <pc:spChg chg="del">
          <ac:chgData name="Bradbury, Naomi V." userId="cc8de8ce-d319-4b38-abd1-eaa276f62348" providerId="ADAL" clId="{696CFA0F-5FAB-5A45-AA4E-2372C17EF0DD}" dt="2023-06-10T10:24:42.165" v="1222" actId="478"/>
          <ac:spMkLst>
            <pc:docMk/>
            <pc:sldMk cId="3619591885" sldId="277"/>
            <ac:spMk id="2" creationId="{65EDC485-41AE-A0E4-57BD-0DF0ACD01DEB}"/>
          </ac:spMkLst>
        </pc:spChg>
        <pc:spChg chg="del">
          <ac:chgData name="Bradbury, Naomi V." userId="cc8de8ce-d319-4b38-abd1-eaa276f62348" providerId="ADAL" clId="{696CFA0F-5FAB-5A45-AA4E-2372C17EF0DD}" dt="2023-06-10T10:24:43.543" v="1223" actId="478"/>
          <ac:spMkLst>
            <pc:docMk/>
            <pc:sldMk cId="3619591885" sldId="277"/>
            <ac:spMk id="3" creationId="{72496673-FBD1-5ABE-0667-366411A92C8F}"/>
          </ac:spMkLst>
        </pc:spChg>
        <pc:picChg chg="add del mod">
          <ac:chgData name="Bradbury, Naomi V." userId="cc8de8ce-d319-4b38-abd1-eaa276f62348" providerId="ADAL" clId="{696CFA0F-5FAB-5A45-AA4E-2372C17EF0DD}" dt="2023-06-10T10:25:14.494" v="1230" actId="478"/>
          <ac:picMkLst>
            <pc:docMk/>
            <pc:sldMk cId="3619591885" sldId="277"/>
            <ac:picMk id="5" creationId="{098DFFC9-218D-37F4-9BE8-D56AE49F152C}"/>
          </ac:picMkLst>
        </pc:picChg>
        <pc:picChg chg="add del mod">
          <ac:chgData name="Bradbury, Naomi V." userId="cc8de8ce-d319-4b38-abd1-eaa276f62348" providerId="ADAL" clId="{696CFA0F-5FAB-5A45-AA4E-2372C17EF0DD}" dt="2023-06-10T10:26:14.745" v="1241" actId="478"/>
          <ac:picMkLst>
            <pc:docMk/>
            <pc:sldMk cId="3619591885" sldId="277"/>
            <ac:picMk id="7" creationId="{98EA0CB1-DB43-85B9-7052-64F645B86FE0}"/>
          </ac:picMkLst>
        </pc:picChg>
        <pc:picChg chg="add del mod">
          <ac:chgData name="Bradbury, Naomi V." userId="cc8de8ce-d319-4b38-abd1-eaa276f62348" providerId="ADAL" clId="{696CFA0F-5FAB-5A45-AA4E-2372C17EF0DD}" dt="2023-06-10T14:43:21.498" v="1976" actId="478"/>
          <ac:picMkLst>
            <pc:docMk/>
            <pc:sldMk cId="3619591885" sldId="277"/>
            <ac:picMk id="9" creationId="{1361A968-7A32-53BA-6E8A-F389CC3D43EA}"/>
          </ac:picMkLst>
        </pc:picChg>
        <pc:picChg chg="add del mod">
          <ac:chgData name="Bradbury, Naomi V." userId="cc8de8ce-d319-4b38-abd1-eaa276f62348" providerId="ADAL" clId="{696CFA0F-5FAB-5A45-AA4E-2372C17EF0DD}" dt="2023-06-10T14:43:22.749" v="1977" actId="478"/>
          <ac:picMkLst>
            <pc:docMk/>
            <pc:sldMk cId="3619591885" sldId="277"/>
            <ac:picMk id="11" creationId="{F2384013-2019-B353-8F7D-9DFAA9C71F5F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1:59.020" v="1603" actId="1076"/>
        <pc:sldMkLst>
          <pc:docMk/>
          <pc:sldMk cId="2427929387" sldId="278"/>
        </pc:sldMkLst>
        <pc:spChg chg="del">
          <ac:chgData name="Bradbury, Naomi V." userId="cc8de8ce-d319-4b38-abd1-eaa276f62348" providerId="ADAL" clId="{696CFA0F-5FAB-5A45-AA4E-2372C17EF0DD}" dt="2023-06-10T11:01:13.503" v="1593" actId="478"/>
          <ac:spMkLst>
            <pc:docMk/>
            <pc:sldMk cId="2427929387" sldId="278"/>
            <ac:spMk id="2" creationId="{5CBD0CFD-D665-48B3-EAC9-B2B5AB45FFF4}"/>
          </ac:spMkLst>
        </pc:spChg>
        <pc:spChg chg="del mod">
          <ac:chgData name="Bradbury, Naomi V." userId="cc8de8ce-d319-4b38-abd1-eaa276f62348" providerId="ADAL" clId="{696CFA0F-5FAB-5A45-AA4E-2372C17EF0DD}" dt="2023-06-10T11:01:22.724" v="1595" actId="931"/>
          <ac:spMkLst>
            <pc:docMk/>
            <pc:sldMk cId="2427929387" sldId="278"/>
            <ac:spMk id="3" creationId="{E6A70354-3915-1700-24B0-40E083B72589}"/>
          </ac:spMkLst>
        </pc:spChg>
        <pc:picChg chg="add mod">
          <ac:chgData name="Bradbury, Naomi V." userId="cc8de8ce-d319-4b38-abd1-eaa276f62348" providerId="ADAL" clId="{696CFA0F-5FAB-5A45-AA4E-2372C17EF0DD}" dt="2023-06-10T11:01:59.020" v="1603" actId="1076"/>
          <ac:picMkLst>
            <pc:docMk/>
            <pc:sldMk cId="2427929387" sldId="278"/>
            <ac:picMk id="5" creationId="{745264DA-977A-DF31-0475-6C35BB840381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1:04:19.930" v="1621" actId="1076"/>
        <pc:sldMkLst>
          <pc:docMk/>
          <pc:sldMk cId="95541741" sldId="279"/>
        </pc:sldMkLst>
        <pc:spChg chg="del">
          <ac:chgData name="Bradbury, Naomi V." userId="cc8de8ce-d319-4b38-abd1-eaa276f62348" providerId="ADAL" clId="{696CFA0F-5FAB-5A45-AA4E-2372C17EF0DD}" dt="2023-06-10T11:03:18.627" v="1605" actId="478"/>
          <ac:spMkLst>
            <pc:docMk/>
            <pc:sldMk cId="95541741" sldId="279"/>
            <ac:spMk id="2" creationId="{296AB325-E133-E498-659E-8FB95E6DD250}"/>
          </ac:spMkLst>
        </pc:spChg>
        <pc:spChg chg="del">
          <ac:chgData name="Bradbury, Naomi V." userId="cc8de8ce-d319-4b38-abd1-eaa276f62348" providerId="ADAL" clId="{696CFA0F-5FAB-5A45-AA4E-2372C17EF0DD}" dt="2023-06-10T11:03:25.216" v="1606" actId="931"/>
          <ac:spMkLst>
            <pc:docMk/>
            <pc:sldMk cId="95541741" sldId="279"/>
            <ac:spMk id="3" creationId="{64D34AE1-9E96-910A-7D45-95F067FBFCC3}"/>
          </ac:spMkLst>
        </pc:spChg>
        <pc:spChg chg="add del mod">
          <ac:chgData name="Bradbury, Naomi V." userId="cc8de8ce-d319-4b38-abd1-eaa276f62348" providerId="ADAL" clId="{696CFA0F-5FAB-5A45-AA4E-2372C17EF0DD}" dt="2023-06-10T11:04:09.630" v="1614" actId="931"/>
          <ac:spMkLst>
            <pc:docMk/>
            <pc:sldMk cId="95541741" sldId="279"/>
            <ac:spMk id="7" creationId="{84F2AC2C-24D6-3385-F795-015064E9863D}"/>
          </ac:spMkLst>
        </pc:spChg>
        <pc:picChg chg="add del mod">
          <ac:chgData name="Bradbury, Naomi V." userId="cc8de8ce-d319-4b38-abd1-eaa276f62348" providerId="ADAL" clId="{696CFA0F-5FAB-5A45-AA4E-2372C17EF0DD}" dt="2023-06-10T11:04:03.827" v="1613" actId="478"/>
          <ac:picMkLst>
            <pc:docMk/>
            <pc:sldMk cId="95541741" sldId="279"/>
            <ac:picMk id="5" creationId="{2EAEFD6D-360C-BD4B-97AB-003B16073832}"/>
          </ac:picMkLst>
        </pc:picChg>
        <pc:picChg chg="add mod">
          <ac:chgData name="Bradbury, Naomi V." userId="cc8de8ce-d319-4b38-abd1-eaa276f62348" providerId="ADAL" clId="{696CFA0F-5FAB-5A45-AA4E-2372C17EF0DD}" dt="2023-06-10T11:04:19.930" v="1621" actId="1076"/>
          <ac:picMkLst>
            <pc:docMk/>
            <pc:sldMk cId="95541741" sldId="279"/>
            <ac:picMk id="9" creationId="{2F0AE7E8-2C30-35EB-BABF-67F7568670CA}"/>
          </ac:picMkLst>
        </pc:picChg>
      </pc:sldChg>
      <pc:sldChg chg="add del ord">
        <pc:chgData name="Bradbury, Naomi V." userId="cc8de8ce-d319-4b38-abd1-eaa276f62348" providerId="ADAL" clId="{696CFA0F-5FAB-5A45-AA4E-2372C17EF0DD}" dt="2023-06-10T14:39:20.240" v="1966" actId="2696"/>
        <pc:sldMkLst>
          <pc:docMk/>
          <pc:sldMk cId="1661181624" sldId="280"/>
        </pc:sldMkLst>
      </pc:sldChg>
      <pc:sldChg chg="addSp delSp modSp new mod">
        <pc:chgData name="Bradbury, Naomi V." userId="cc8de8ce-d319-4b38-abd1-eaa276f62348" providerId="ADAL" clId="{696CFA0F-5FAB-5A45-AA4E-2372C17EF0DD}" dt="2023-06-10T13:23:33.352" v="1928" actId="1076"/>
        <pc:sldMkLst>
          <pc:docMk/>
          <pc:sldMk cId="1176054131" sldId="281"/>
        </pc:sldMkLst>
        <pc:spChg chg="del">
          <ac:chgData name="Bradbury, Naomi V." userId="cc8de8ce-d319-4b38-abd1-eaa276f62348" providerId="ADAL" clId="{696CFA0F-5FAB-5A45-AA4E-2372C17EF0DD}" dt="2023-06-10T13:23:19.556" v="1922" actId="478"/>
          <ac:spMkLst>
            <pc:docMk/>
            <pc:sldMk cId="1176054131" sldId="281"/>
            <ac:spMk id="2" creationId="{3C4A33F9-2339-0E26-6C2E-5FD0D829765F}"/>
          </ac:spMkLst>
        </pc:spChg>
        <pc:spChg chg="del">
          <ac:chgData name="Bradbury, Naomi V." userId="cc8de8ce-d319-4b38-abd1-eaa276f62348" providerId="ADAL" clId="{696CFA0F-5FAB-5A45-AA4E-2372C17EF0DD}" dt="2023-06-10T13:23:25.724" v="1923" actId="931"/>
          <ac:spMkLst>
            <pc:docMk/>
            <pc:sldMk cId="1176054131" sldId="281"/>
            <ac:spMk id="3" creationId="{99C5BC82-DFA1-A7AE-0462-C4075BB68E68}"/>
          </ac:spMkLst>
        </pc:spChg>
        <pc:picChg chg="add mod">
          <ac:chgData name="Bradbury, Naomi V." userId="cc8de8ce-d319-4b38-abd1-eaa276f62348" providerId="ADAL" clId="{696CFA0F-5FAB-5A45-AA4E-2372C17EF0DD}" dt="2023-06-10T13:23:33.352" v="1928" actId="1076"/>
          <ac:picMkLst>
            <pc:docMk/>
            <pc:sldMk cId="1176054131" sldId="281"/>
            <ac:picMk id="5" creationId="{81E44B3F-4273-4B49-F278-755FDBF4431A}"/>
          </ac:picMkLst>
        </pc:picChg>
      </pc:sldChg>
      <pc:sldChg chg="addSp delSp modSp new mod">
        <pc:chgData name="Bradbury, Naomi V." userId="cc8de8ce-d319-4b38-abd1-eaa276f62348" providerId="ADAL" clId="{696CFA0F-5FAB-5A45-AA4E-2372C17EF0DD}" dt="2023-06-10T13:29:36.857" v="1963" actId="1076"/>
        <pc:sldMkLst>
          <pc:docMk/>
          <pc:sldMk cId="1160445121" sldId="282"/>
        </pc:sldMkLst>
        <pc:spChg chg="del">
          <ac:chgData name="Bradbury, Naomi V." userId="cc8de8ce-d319-4b38-abd1-eaa276f62348" providerId="ADAL" clId="{696CFA0F-5FAB-5A45-AA4E-2372C17EF0DD}" dt="2023-06-10T13:24:42.216" v="1929" actId="478"/>
          <ac:spMkLst>
            <pc:docMk/>
            <pc:sldMk cId="1160445121" sldId="282"/>
            <ac:spMk id="2" creationId="{7E92B16B-AAB9-D886-122B-1B0B25F5A9E2}"/>
          </ac:spMkLst>
        </pc:spChg>
        <pc:spChg chg="del">
          <ac:chgData name="Bradbury, Naomi V." userId="cc8de8ce-d319-4b38-abd1-eaa276f62348" providerId="ADAL" clId="{696CFA0F-5FAB-5A45-AA4E-2372C17EF0DD}" dt="2023-06-10T13:24:47.882" v="1930" actId="931"/>
          <ac:spMkLst>
            <pc:docMk/>
            <pc:sldMk cId="1160445121" sldId="282"/>
            <ac:spMk id="3" creationId="{8A7D5303-7E11-243B-B315-37C0E9674401}"/>
          </ac:spMkLst>
        </pc:spChg>
        <pc:spChg chg="add del mod">
          <ac:chgData name="Bradbury, Naomi V." userId="cc8de8ce-d319-4b38-abd1-eaa276f62348" providerId="ADAL" clId="{696CFA0F-5FAB-5A45-AA4E-2372C17EF0DD}" dt="2023-06-10T13:25:19.407" v="1938" actId="931"/>
          <ac:spMkLst>
            <pc:docMk/>
            <pc:sldMk cId="1160445121" sldId="282"/>
            <ac:spMk id="7" creationId="{993BE29A-202D-135E-8FB6-E5F031ABB26E}"/>
          </ac:spMkLst>
        </pc:spChg>
        <pc:spChg chg="add mod">
          <ac:chgData name="Bradbury, Naomi V." userId="cc8de8ce-d319-4b38-abd1-eaa276f62348" providerId="ADAL" clId="{696CFA0F-5FAB-5A45-AA4E-2372C17EF0DD}" dt="2023-06-10T13:29:26.271" v="1955" actId="20577"/>
          <ac:spMkLst>
            <pc:docMk/>
            <pc:sldMk cId="1160445121" sldId="282"/>
            <ac:spMk id="12" creationId="{7121AF82-42EF-CD58-E688-B5397938F0D9}"/>
          </ac:spMkLst>
        </pc:spChg>
        <pc:spChg chg="add mod">
          <ac:chgData name="Bradbury, Naomi V." userId="cc8de8ce-d319-4b38-abd1-eaa276f62348" providerId="ADAL" clId="{696CFA0F-5FAB-5A45-AA4E-2372C17EF0DD}" dt="2023-06-10T13:29:36.857" v="1963" actId="1076"/>
          <ac:spMkLst>
            <pc:docMk/>
            <pc:sldMk cId="1160445121" sldId="282"/>
            <ac:spMk id="13" creationId="{DA003872-CCD8-F11A-42BB-BE0B5DB6F2ED}"/>
          </ac:spMkLst>
        </pc:spChg>
        <pc:picChg chg="add del mod">
          <ac:chgData name="Bradbury, Naomi V." userId="cc8de8ce-d319-4b38-abd1-eaa276f62348" providerId="ADAL" clId="{696CFA0F-5FAB-5A45-AA4E-2372C17EF0DD}" dt="2023-06-10T13:25:13.841" v="1937" actId="478"/>
          <ac:picMkLst>
            <pc:docMk/>
            <pc:sldMk cId="1160445121" sldId="282"/>
            <ac:picMk id="5" creationId="{9017C814-65A3-6E56-7C89-82F9D9953401}"/>
          </ac:picMkLst>
        </pc:picChg>
        <pc:picChg chg="add mod">
          <ac:chgData name="Bradbury, Naomi V." userId="cc8de8ce-d319-4b38-abd1-eaa276f62348" providerId="ADAL" clId="{696CFA0F-5FAB-5A45-AA4E-2372C17EF0DD}" dt="2023-06-10T13:29:13.004" v="1952" actId="1076"/>
          <ac:picMkLst>
            <pc:docMk/>
            <pc:sldMk cId="1160445121" sldId="282"/>
            <ac:picMk id="9" creationId="{9FA96799-59FF-5EC9-69DE-90E35649A6D1}"/>
          </ac:picMkLst>
        </pc:picChg>
        <pc:picChg chg="add mod">
          <ac:chgData name="Bradbury, Naomi V." userId="cc8de8ce-d319-4b38-abd1-eaa276f62348" providerId="ADAL" clId="{696CFA0F-5FAB-5A45-AA4E-2372C17EF0DD}" dt="2023-06-10T13:29:11.104" v="1951" actId="1076"/>
          <ac:picMkLst>
            <pc:docMk/>
            <pc:sldMk cId="1160445121" sldId="282"/>
            <ac:picMk id="11" creationId="{9634D9FB-7C13-D171-77F6-ABD231E6D237}"/>
          </ac:picMkLst>
        </pc:picChg>
      </pc:sldChg>
      <pc:sldChg chg="addSp delSp modSp add mod ord">
        <pc:chgData name="Bradbury, Naomi V." userId="cc8de8ce-d319-4b38-abd1-eaa276f62348" providerId="ADAL" clId="{696CFA0F-5FAB-5A45-AA4E-2372C17EF0DD}" dt="2023-06-10T14:46:20.932" v="2039" actId="14100"/>
        <pc:sldMkLst>
          <pc:docMk/>
          <pc:sldMk cId="1166957149" sldId="283"/>
        </pc:sldMkLst>
        <pc:spChg chg="add mod">
          <ac:chgData name="Bradbury, Naomi V." userId="cc8de8ce-d319-4b38-abd1-eaa276f62348" providerId="ADAL" clId="{696CFA0F-5FAB-5A45-AA4E-2372C17EF0DD}" dt="2023-06-10T14:43:51.627" v="1985" actId="1076"/>
          <ac:spMkLst>
            <pc:docMk/>
            <pc:sldMk cId="1166957149" sldId="283"/>
            <ac:spMk id="2" creationId="{43FFA494-E4EF-15B7-3D0C-0B6511FDA36E}"/>
          </ac:spMkLst>
        </pc:spChg>
        <pc:spChg chg="add mod">
          <ac:chgData name="Bradbury, Naomi V." userId="cc8de8ce-d319-4b38-abd1-eaa276f62348" providerId="ADAL" clId="{696CFA0F-5FAB-5A45-AA4E-2372C17EF0DD}" dt="2023-06-10T14:44:12.210" v="1991" actId="20577"/>
          <ac:spMkLst>
            <pc:docMk/>
            <pc:sldMk cId="1166957149" sldId="283"/>
            <ac:spMk id="3" creationId="{D5016D05-6838-1B78-B07D-DC1D073CF7EC}"/>
          </ac:spMkLst>
        </pc:spChg>
        <pc:spChg chg="mod">
          <ac:chgData name="Bradbury, Naomi V." userId="cc8de8ce-d319-4b38-abd1-eaa276f62348" providerId="ADAL" clId="{696CFA0F-5FAB-5A45-AA4E-2372C17EF0DD}" dt="2023-06-10T14:43:44.128" v="1982" actId="1076"/>
          <ac:spMkLst>
            <pc:docMk/>
            <pc:sldMk cId="1166957149" sldId="283"/>
            <ac:spMk id="5" creationId="{B75DA14F-C1B5-7A84-A6F5-1751C1A2BAF4}"/>
          </ac:spMkLst>
        </pc:spChg>
        <pc:spChg chg="add mod">
          <ac:chgData name="Bradbury, Naomi V." userId="cc8de8ce-d319-4b38-abd1-eaa276f62348" providerId="ADAL" clId="{696CFA0F-5FAB-5A45-AA4E-2372C17EF0DD}" dt="2023-06-10T14:44:47.829" v="2008" actId="1076"/>
          <ac:spMkLst>
            <pc:docMk/>
            <pc:sldMk cId="1166957149" sldId="283"/>
            <ac:spMk id="6" creationId="{C178474D-7F1A-687E-6482-C07343590262}"/>
          </ac:spMkLst>
        </pc:spChg>
        <pc:spChg chg="mod">
          <ac:chgData name="Bradbury, Naomi V." userId="cc8de8ce-d319-4b38-abd1-eaa276f62348" providerId="ADAL" clId="{696CFA0F-5FAB-5A45-AA4E-2372C17EF0DD}" dt="2023-06-10T14:44:54.121" v="2011" actId="1076"/>
          <ac:spMkLst>
            <pc:docMk/>
            <pc:sldMk cId="1166957149" sldId="283"/>
            <ac:spMk id="7" creationId="{D1D9C5A7-AABA-FCE5-5133-2B4BAA8D22BF}"/>
          </ac:spMkLst>
        </pc:spChg>
        <pc:spChg chg="add mod">
          <ac:chgData name="Bradbury, Naomi V." userId="cc8de8ce-d319-4b38-abd1-eaa276f62348" providerId="ADAL" clId="{696CFA0F-5FAB-5A45-AA4E-2372C17EF0DD}" dt="2023-06-10T14:46:20.932" v="2039" actId="14100"/>
          <ac:spMkLst>
            <pc:docMk/>
            <pc:sldMk cId="1166957149" sldId="283"/>
            <ac:spMk id="8" creationId="{E0DA55E5-BAA6-5A50-EA98-F4CD19836D11}"/>
          </ac:spMkLst>
        </pc:spChg>
        <pc:spChg chg="mod">
          <ac:chgData name="Bradbury, Naomi V." userId="cc8de8ce-d319-4b38-abd1-eaa276f62348" providerId="ADAL" clId="{696CFA0F-5FAB-5A45-AA4E-2372C17EF0DD}" dt="2023-06-10T14:43:59.004" v="1987" actId="20577"/>
          <ac:spMkLst>
            <pc:docMk/>
            <pc:sldMk cId="1166957149" sldId="283"/>
            <ac:spMk id="10" creationId="{B7825A19-E77D-6968-E3E5-043333DAD075}"/>
          </ac:spMkLst>
        </pc:spChg>
        <pc:spChg chg="add del mod">
          <ac:chgData name="Bradbury, Naomi V." userId="cc8de8ce-d319-4b38-abd1-eaa276f62348" providerId="ADAL" clId="{696CFA0F-5FAB-5A45-AA4E-2372C17EF0DD}" dt="2023-06-10T14:46:13.682" v="2036" actId="478"/>
          <ac:spMkLst>
            <pc:docMk/>
            <pc:sldMk cId="1166957149" sldId="283"/>
            <ac:spMk id="11" creationId="{8B4886EE-4201-E103-E269-21E4E5F6CAD9}"/>
          </ac:spMkLst>
        </pc:spChg>
        <pc:spChg chg="add mod">
          <ac:chgData name="Bradbury, Naomi V." userId="cc8de8ce-d319-4b38-abd1-eaa276f62348" providerId="ADAL" clId="{696CFA0F-5FAB-5A45-AA4E-2372C17EF0DD}" dt="2023-06-10T14:45:30.117" v="2023" actId="1076"/>
          <ac:spMkLst>
            <pc:docMk/>
            <pc:sldMk cId="1166957149" sldId="283"/>
            <ac:spMk id="17" creationId="{8FA1F686-DC77-6F2F-D63A-83F55755D5D3}"/>
          </ac:spMkLst>
        </pc:spChg>
        <pc:spChg chg="mod">
          <ac:chgData name="Bradbury, Naomi V." userId="cc8de8ce-d319-4b38-abd1-eaa276f62348" providerId="ADAL" clId="{696CFA0F-5FAB-5A45-AA4E-2372C17EF0DD}" dt="2023-06-10T14:45:39.433" v="2026" actId="1076"/>
          <ac:spMkLst>
            <pc:docMk/>
            <pc:sldMk cId="1166957149" sldId="283"/>
            <ac:spMk id="23" creationId="{79FC7F7F-5772-034B-E99C-0884BC127CEA}"/>
          </ac:spMkLst>
        </pc:spChg>
        <pc:spChg chg="mod">
          <ac:chgData name="Bradbury, Naomi V." userId="cc8de8ce-d319-4b38-abd1-eaa276f62348" providerId="ADAL" clId="{696CFA0F-5FAB-5A45-AA4E-2372C17EF0DD}" dt="2023-06-10T14:45:48.004" v="2029" actId="14100"/>
          <ac:spMkLst>
            <pc:docMk/>
            <pc:sldMk cId="1166957149" sldId="283"/>
            <ac:spMk id="24" creationId="{434A5C4D-24B0-A826-B338-A837E769F9D5}"/>
          </ac:spMkLst>
        </pc:spChg>
        <pc:spChg chg="mod">
          <ac:chgData name="Bradbury, Naomi V." userId="cc8de8ce-d319-4b38-abd1-eaa276f62348" providerId="ADAL" clId="{696CFA0F-5FAB-5A45-AA4E-2372C17EF0DD}" dt="2023-06-10T14:45:01.075" v="2014" actId="14100"/>
          <ac:spMkLst>
            <pc:docMk/>
            <pc:sldMk cId="1166957149" sldId="283"/>
            <ac:spMk id="25" creationId="{59B8FFA6-F72A-71F5-0C9B-D5E7952D63F2}"/>
          </ac:spMkLst>
        </pc:spChg>
        <pc:spChg chg="mod">
          <ac:chgData name="Bradbury, Naomi V." userId="cc8de8ce-d319-4b38-abd1-eaa276f62348" providerId="ADAL" clId="{696CFA0F-5FAB-5A45-AA4E-2372C17EF0DD}" dt="2023-06-10T14:45:23.973" v="2021" actId="14100"/>
          <ac:spMkLst>
            <pc:docMk/>
            <pc:sldMk cId="1166957149" sldId="283"/>
            <ac:spMk id="26" creationId="{5B1F98DF-D253-2B58-0D49-C2ED5E2B11F5}"/>
          </ac:spMkLst>
        </pc:spChg>
        <pc:spChg chg="mod">
          <ac:chgData name="Bradbury, Naomi V." userId="cc8de8ce-d319-4b38-abd1-eaa276f62348" providerId="ADAL" clId="{696CFA0F-5FAB-5A45-AA4E-2372C17EF0DD}" dt="2023-06-10T14:45:20.052" v="2020" actId="14100"/>
          <ac:spMkLst>
            <pc:docMk/>
            <pc:sldMk cId="1166957149" sldId="283"/>
            <ac:spMk id="27" creationId="{7D779319-E1AE-1F37-D0CF-6ECE9F8E51C6}"/>
          </ac:spMkLst>
        </pc:spChg>
        <pc:spChg chg="add mod">
          <ac:chgData name="Bradbury, Naomi V." userId="cc8de8ce-d319-4b38-abd1-eaa276f62348" providerId="ADAL" clId="{696CFA0F-5FAB-5A45-AA4E-2372C17EF0DD}" dt="2023-06-10T14:45:12.517" v="2017" actId="14100"/>
          <ac:spMkLst>
            <pc:docMk/>
            <pc:sldMk cId="1166957149" sldId="283"/>
            <ac:spMk id="28" creationId="{D604DAFD-6B6C-80CD-73B0-4F07D31F663C}"/>
          </ac:spMkLst>
        </pc:spChg>
        <pc:spChg chg="add mod">
          <ac:chgData name="Bradbury, Naomi V." userId="cc8de8ce-d319-4b38-abd1-eaa276f62348" providerId="ADAL" clId="{696CFA0F-5FAB-5A45-AA4E-2372C17EF0DD}" dt="2023-06-10T14:46:11.675" v="2035" actId="1076"/>
          <ac:spMkLst>
            <pc:docMk/>
            <pc:sldMk cId="1166957149" sldId="283"/>
            <ac:spMk id="29" creationId="{A1A6BEA8-4212-A648-DF07-2F5C307CA2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18AB5-B411-4243-B514-8BBA48826DC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06A7E-4467-2B45-844F-B74EDA736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26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83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App working 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3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7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types of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63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4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06A7E-4467-2B45-844F-B74EDA7363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95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hiny.posit.co/r/articles/build/action-butt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livestockmovements.shinyapps.io/movement_control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astering-shiny.org/basic-reactivity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480" y="1065007"/>
            <a:ext cx="7447747" cy="301085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</a:t>
            </a:r>
            <a:br>
              <a:rPr lang="en-GB" sz="48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A5C223-7AB8-9B0D-3D84-B7737313707B}"/>
              </a:ext>
            </a:extLst>
          </p:cNvPr>
          <p:cNvSpPr txBox="1"/>
          <p:nvPr/>
        </p:nvSpPr>
        <p:spPr>
          <a:xfrm>
            <a:off x="5841401" y="4894730"/>
            <a:ext cx="453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77"/>
              </a:rPr>
              <a:t>PART 2 - REACTIVITY</a:t>
            </a:r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109D04-F898-433B-AD77-D6C480E4D09C}"/>
              </a:ext>
            </a:extLst>
          </p:cNvPr>
          <p:cNvGrpSpPr/>
          <p:nvPr/>
        </p:nvGrpSpPr>
        <p:grpSpPr>
          <a:xfrm>
            <a:off x="5957714" y="333443"/>
            <a:ext cx="2871788" cy="2207418"/>
            <a:chOff x="5032815" y="630996"/>
            <a:chExt cx="2871788" cy="22074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5DA14F-C1B5-7A84-A6F5-1751C1A2BAF4}"/>
                </a:ext>
              </a:extLst>
            </p:cNvPr>
            <p:cNvSpPr/>
            <p:nvPr/>
          </p:nvSpPr>
          <p:spPr>
            <a:xfrm>
              <a:off x="5032815" y="630996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25A19-E77D-6968-E3E5-043333DAD075}"/>
                </a:ext>
              </a:extLst>
            </p:cNvPr>
            <p:cNvSpPr txBox="1"/>
            <p:nvPr/>
          </p:nvSpPr>
          <p:spPr>
            <a:xfrm>
              <a:off x="5459059" y="769739"/>
              <a:ext cx="20193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Recalculate mean costs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-&gt;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1  output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1B49B9-4B63-499D-9104-293B9732A7D2}"/>
              </a:ext>
            </a:extLst>
          </p:cNvPr>
          <p:cNvGrpSpPr/>
          <p:nvPr/>
        </p:nvGrpSpPr>
        <p:grpSpPr>
          <a:xfrm>
            <a:off x="5957714" y="3806632"/>
            <a:ext cx="2871788" cy="2207418"/>
            <a:chOff x="5032815" y="3416499"/>
            <a:chExt cx="2871788" cy="220741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3FFA494-E4EF-15B7-3D0C-0B6511FDA36E}"/>
                </a:ext>
              </a:extLst>
            </p:cNvPr>
            <p:cNvSpPr/>
            <p:nvPr/>
          </p:nvSpPr>
          <p:spPr>
            <a:xfrm>
              <a:off x="5032815" y="3416499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016D05-6838-1B78-B07D-DC1D073CF7EC}"/>
                </a:ext>
              </a:extLst>
            </p:cNvPr>
            <p:cNvSpPr txBox="1"/>
            <p:nvPr/>
          </p:nvSpPr>
          <p:spPr>
            <a:xfrm>
              <a:off x="5459059" y="3573631"/>
              <a:ext cx="20193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Recalculate mean costs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-&gt;</a:t>
              </a:r>
            </a:p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2  output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9711AB0-E4CE-4AC3-839E-0D1C0BD0DB05}"/>
              </a:ext>
            </a:extLst>
          </p:cNvPr>
          <p:cNvCxnSpPr>
            <a:stCxn id="18" idx="3"/>
          </p:cNvCxnSpPr>
          <p:nvPr/>
        </p:nvCxnSpPr>
        <p:spPr>
          <a:xfrm>
            <a:off x="3205163" y="889021"/>
            <a:ext cx="2752551" cy="151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142671-9B30-4523-A652-123A5A367293}"/>
              </a:ext>
            </a:extLst>
          </p:cNvPr>
          <p:cNvCxnSpPr>
            <a:cxnSpLocks/>
          </p:cNvCxnSpPr>
          <p:nvPr/>
        </p:nvCxnSpPr>
        <p:spPr>
          <a:xfrm flipV="1">
            <a:off x="3183729" y="1046321"/>
            <a:ext cx="2762079" cy="7773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32C3FE1-2B94-4346-BFD6-7CE952B9C99C}"/>
              </a:ext>
            </a:extLst>
          </p:cNvPr>
          <p:cNvCxnSpPr>
            <a:cxnSpLocks/>
          </p:cNvCxnSpPr>
          <p:nvPr/>
        </p:nvCxnSpPr>
        <p:spPr>
          <a:xfrm flipV="1">
            <a:off x="3193256" y="1183215"/>
            <a:ext cx="2764458" cy="15332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BBAD6A-D261-4220-96A6-9575769FB9C9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252786" y="1437152"/>
            <a:ext cx="2704928" cy="23543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304F942-A0EA-4C1F-88FE-DB8BB324140A}"/>
              </a:ext>
            </a:extLst>
          </p:cNvPr>
          <p:cNvCxnSpPr>
            <a:cxnSpLocks/>
          </p:cNvCxnSpPr>
          <p:nvPr/>
        </p:nvCxnSpPr>
        <p:spPr>
          <a:xfrm flipV="1">
            <a:off x="3261122" y="1712567"/>
            <a:ext cx="2684686" cy="29895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28DDE19-56A4-4A1C-B2D3-D888224B6FE5}"/>
              </a:ext>
            </a:extLst>
          </p:cNvPr>
          <p:cNvCxnSpPr>
            <a:cxnSpLocks/>
          </p:cNvCxnSpPr>
          <p:nvPr/>
        </p:nvCxnSpPr>
        <p:spPr>
          <a:xfrm flipV="1">
            <a:off x="3205163" y="1988646"/>
            <a:ext cx="2740645" cy="3646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E6F7B-A16D-4AEC-8BD5-DFEC3CCECCB0}"/>
              </a:ext>
            </a:extLst>
          </p:cNvPr>
          <p:cNvCxnSpPr>
            <a:cxnSpLocks/>
          </p:cNvCxnSpPr>
          <p:nvPr/>
        </p:nvCxnSpPr>
        <p:spPr>
          <a:xfrm>
            <a:off x="3193256" y="1010587"/>
            <a:ext cx="2764458" cy="328016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6DBE73-A49D-4DCF-9140-176CF6918364}"/>
              </a:ext>
            </a:extLst>
          </p:cNvPr>
          <p:cNvCxnSpPr>
            <a:cxnSpLocks/>
          </p:cNvCxnSpPr>
          <p:nvPr/>
        </p:nvCxnSpPr>
        <p:spPr>
          <a:xfrm>
            <a:off x="3200400" y="1904040"/>
            <a:ext cx="2764457" cy="25673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6952D2-2CBC-4870-8011-0951989BE098}"/>
              </a:ext>
            </a:extLst>
          </p:cNvPr>
          <p:cNvCxnSpPr>
            <a:cxnSpLocks/>
          </p:cNvCxnSpPr>
          <p:nvPr/>
        </p:nvCxnSpPr>
        <p:spPr>
          <a:xfrm>
            <a:off x="3100709" y="2777084"/>
            <a:ext cx="2845099" cy="18389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0318495-9789-42A1-A0D8-66B56EA48A58}"/>
              </a:ext>
            </a:extLst>
          </p:cNvPr>
          <p:cNvCxnSpPr>
            <a:cxnSpLocks/>
          </p:cNvCxnSpPr>
          <p:nvPr/>
        </p:nvCxnSpPr>
        <p:spPr>
          <a:xfrm>
            <a:off x="3203971" y="3846296"/>
            <a:ext cx="2741837" cy="90046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2760B0A-0D08-4E3B-8882-6627BCBA64C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193256" y="4740346"/>
            <a:ext cx="2764458" cy="1699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8F5850-DF4D-4F39-876B-1573292790CF}"/>
              </a:ext>
            </a:extLst>
          </p:cNvPr>
          <p:cNvCxnSpPr>
            <a:cxnSpLocks/>
          </p:cNvCxnSpPr>
          <p:nvPr/>
        </p:nvCxnSpPr>
        <p:spPr>
          <a:xfrm flipV="1">
            <a:off x="3203442" y="5066106"/>
            <a:ext cx="2754272" cy="6191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1A66B1-53B2-4A38-A696-CBB3D379843D}"/>
              </a:ext>
            </a:extLst>
          </p:cNvPr>
          <p:cNvSpPr txBox="1"/>
          <p:nvPr/>
        </p:nvSpPr>
        <p:spPr>
          <a:xfrm>
            <a:off x="9027267" y="2830035"/>
            <a:ext cx="2577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How can this be optimised?</a:t>
            </a:r>
          </a:p>
        </p:txBody>
      </p:sp>
    </p:spTree>
    <p:extLst>
      <p:ext uri="{BB962C8B-B14F-4D97-AF65-F5344CB8AC3E}">
        <p14:creationId xmlns:p14="http://schemas.microsoft.com/office/powerpoint/2010/main" val="11669571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370513" y="400164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05363" y="2699402"/>
            <a:ext cx="2019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102165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1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84DFA62-89BF-3AD9-70FF-B85B97B6416A}"/>
              </a:ext>
            </a:extLst>
          </p:cNvPr>
          <p:cNvSpPr/>
          <p:nvPr/>
        </p:nvSpPr>
        <p:spPr>
          <a:xfrm>
            <a:off x="8370513" y="3788570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E9E19-5B1C-4C1D-844F-669490997FA5}"/>
              </a:ext>
            </a:extLst>
          </p:cNvPr>
          <p:cNvSpPr txBox="1"/>
          <p:nvPr/>
        </p:nvSpPr>
        <p:spPr>
          <a:xfrm>
            <a:off x="8706393" y="4454140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2 output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3F48D7-AADC-E897-0F3A-F1FC1F5DFF86}"/>
              </a:ext>
            </a:extLst>
          </p:cNvPr>
          <p:cNvSpPr txBox="1"/>
          <p:nvPr/>
        </p:nvSpPr>
        <p:spPr>
          <a:xfrm>
            <a:off x="4842238" y="1545536"/>
            <a:ext cx="2077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Reactive expression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7F70D56-E969-4C92-BAA2-BB6FEC77E919}"/>
              </a:ext>
            </a:extLst>
          </p:cNvPr>
          <p:cNvCxnSpPr>
            <a:cxnSpLocks/>
          </p:cNvCxnSpPr>
          <p:nvPr/>
        </p:nvCxnSpPr>
        <p:spPr>
          <a:xfrm>
            <a:off x="3205163" y="889021"/>
            <a:ext cx="1233487" cy="171856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12EF4-BAE1-4FBF-916C-C722D8E8FD2A}"/>
              </a:ext>
            </a:extLst>
          </p:cNvPr>
          <p:cNvCxnSpPr>
            <a:cxnSpLocks/>
          </p:cNvCxnSpPr>
          <p:nvPr/>
        </p:nvCxnSpPr>
        <p:spPr>
          <a:xfrm>
            <a:off x="3193256" y="1813873"/>
            <a:ext cx="1245394" cy="101398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DF73B0-4FDD-48D8-9DC7-6C7F0FCE88F4}"/>
              </a:ext>
            </a:extLst>
          </p:cNvPr>
          <p:cNvCxnSpPr>
            <a:cxnSpLocks/>
          </p:cNvCxnSpPr>
          <p:nvPr/>
        </p:nvCxnSpPr>
        <p:spPr>
          <a:xfrm>
            <a:off x="3153601" y="2727937"/>
            <a:ext cx="1263616" cy="242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8E00D0-7555-48E5-AD57-237D9BD75EFB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062374" y="3134917"/>
            <a:ext cx="1376276" cy="5977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3011FA-F588-4DF5-8D6C-32F751E51E35}"/>
              </a:ext>
            </a:extLst>
          </p:cNvPr>
          <p:cNvCxnSpPr>
            <a:cxnSpLocks/>
          </p:cNvCxnSpPr>
          <p:nvPr/>
        </p:nvCxnSpPr>
        <p:spPr>
          <a:xfrm flipV="1">
            <a:off x="3200400" y="3369981"/>
            <a:ext cx="1216817" cy="13495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B285F9F-3B64-460F-876B-035357F123E2}"/>
              </a:ext>
            </a:extLst>
          </p:cNvPr>
          <p:cNvCxnSpPr>
            <a:cxnSpLocks/>
          </p:cNvCxnSpPr>
          <p:nvPr/>
        </p:nvCxnSpPr>
        <p:spPr>
          <a:xfrm flipV="1">
            <a:off x="3252786" y="3650754"/>
            <a:ext cx="1164431" cy="20029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4567B4-B98E-4821-A5AA-7C047D2FE281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310438" y="1503873"/>
            <a:ext cx="1060075" cy="15504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F5CC87-95DB-47C8-BBD6-CDE0BCCCEBAC}"/>
              </a:ext>
            </a:extLst>
          </p:cNvPr>
          <p:cNvCxnSpPr>
            <a:cxnSpLocks/>
          </p:cNvCxnSpPr>
          <p:nvPr/>
        </p:nvCxnSpPr>
        <p:spPr>
          <a:xfrm>
            <a:off x="7191376" y="3089209"/>
            <a:ext cx="1179137" cy="188366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3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Allow Shiny to do less recomputing when inputs change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app more efficient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Gill Sans MT" panose="020B0502020104020203" pitchFamily="34" charset="77"/>
              </a:rPr>
              <a:t>Make the code easier to understand and maintain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2163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2F0AE7E8-2C30-35EB-BABF-67F756867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3685" y="757484"/>
            <a:ext cx="8944630" cy="5343031"/>
          </a:xfrm>
        </p:spPr>
      </p:pic>
    </p:spTree>
    <p:extLst>
      <p:ext uri="{BB962C8B-B14F-4D97-AF65-F5344CB8AC3E}">
        <p14:creationId xmlns:p14="http://schemas.microsoft.com/office/powerpoint/2010/main" val="95541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745264DA-977A-DF31-0475-6C35BB8403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233" y="266168"/>
            <a:ext cx="7709447" cy="6153541"/>
          </a:xfrm>
        </p:spPr>
      </p:pic>
    </p:spTree>
    <p:extLst>
      <p:ext uri="{BB962C8B-B14F-4D97-AF65-F5344CB8AC3E}">
        <p14:creationId xmlns:p14="http://schemas.microsoft.com/office/powerpoint/2010/main" val="2427929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3DA56-EA2A-C203-D896-6FB21418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reactivity 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C0821-B673-67B3-21A2-7431061D1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23235"/>
            <a:ext cx="10131425" cy="364913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Think about the format of your data</a:t>
            </a:r>
          </a:p>
          <a:p>
            <a:pPr lvl="1"/>
            <a:r>
              <a:rPr lang="en-US" sz="2200" dirty="0">
                <a:latin typeface="Gill Sans MT" panose="020B0502020104020203" pitchFamily="34" charset="77"/>
              </a:rPr>
              <a:t>Is there any element that is </a:t>
            </a:r>
            <a:r>
              <a:rPr lang="en-US" sz="2200" i="1" dirty="0">
                <a:latin typeface="Gill Sans MT" panose="020B0502020104020203" pitchFamily="34" charset="77"/>
              </a:rPr>
              <a:t>always</a:t>
            </a:r>
            <a:r>
              <a:rPr lang="en-US" sz="2200" dirty="0">
                <a:latin typeface="Gill Sans MT" panose="020B0502020104020203" pitchFamily="34" charset="77"/>
              </a:rPr>
              <a:t> carried out?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You want to ‘pre-process’ the data as much as possible to </a:t>
            </a:r>
            <a:r>
              <a:rPr lang="en-US" sz="2400" dirty="0" err="1">
                <a:latin typeface="Gill Sans MT" panose="020B0502020104020203" pitchFamily="34" charset="77"/>
              </a:rPr>
              <a:t>minimise</a:t>
            </a:r>
            <a:r>
              <a:rPr lang="en-US" sz="2400" dirty="0">
                <a:latin typeface="Gill Sans MT" panose="020B0502020104020203" pitchFamily="34" charset="77"/>
              </a:rPr>
              <a:t> the amount of computation that needs to be done within Shiny</a:t>
            </a:r>
          </a:p>
          <a:p>
            <a:pPr lvl="1"/>
            <a:r>
              <a:rPr lang="en-US" sz="2200" dirty="0">
                <a:latin typeface="Gill Sans MT" panose="020B0502020104020203" pitchFamily="34" charset="77"/>
              </a:rPr>
              <a:t>Reactivity should be linked with elements of data that </a:t>
            </a:r>
            <a:r>
              <a:rPr lang="en-US" sz="2200" u="sng" dirty="0">
                <a:latin typeface="Gill Sans MT" panose="020B0502020104020203" pitchFamily="34" charset="77"/>
              </a:rPr>
              <a:t>depend</a:t>
            </a:r>
            <a:r>
              <a:rPr lang="en-US" sz="2200" dirty="0">
                <a:latin typeface="Gill Sans MT" panose="020B0502020104020203" pitchFamily="34" charset="77"/>
              </a:rPr>
              <a:t> on the inputs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Not always an easy decision but it is important to think about this first before writing your code</a:t>
            </a:r>
          </a:p>
        </p:txBody>
      </p:sp>
    </p:spTree>
    <p:extLst>
      <p:ext uri="{BB962C8B-B14F-4D97-AF65-F5344CB8AC3E}">
        <p14:creationId xmlns:p14="http://schemas.microsoft.com/office/powerpoint/2010/main" val="27936921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081F-A342-4579-9B7E-79A0CE291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728133"/>
          </a:xfrm>
        </p:spPr>
        <p:txBody>
          <a:bodyPr/>
          <a:lstStyle/>
          <a:p>
            <a:r>
              <a:rPr lang="en-GB" dirty="0"/>
              <a:t>What if my app using complex calculations?</a:t>
            </a:r>
          </a:p>
        </p:txBody>
      </p:sp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E8C311F-0333-BAF1-1C06-F0ABDC08963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/>
          <a:stretch>
            <a:fillRect/>
          </a:stretch>
        </p:blipFill>
        <p:spPr>
          <a:xfrm>
            <a:off x="685801" y="1337733"/>
            <a:ext cx="10329863" cy="5172075"/>
          </a:xfrm>
        </p:spPr>
      </p:pic>
    </p:spTree>
    <p:extLst>
      <p:ext uri="{BB962C8B-B14F-4D97-AF65-F5344CB8AC3E}">
        <p14:creationId xmlns:p14="http://schemas.microsoft.com/office/powerpoint/2010/main" val="2700222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614363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F41B35D-1008-CA42-1C36-5DD89A48C8D6}"/>
              </a:ext>
            </a:extLst>
          </p:cNvPr>
          <p:cNvSpPr/>
          <p:nvPr/>
        </p:nvSpPr>
        <p:spPr>
          <a:xfrm>
            <a:off x="8262937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957263" y="2457450"/>
            <a:ext cx="2143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Change value of an input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350086"/>
            <a:ext cx="2019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 (fast arithmetic)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E588B-9AAE-A3FD-7B8B-F2E12090B902}"/>
              </a:ext>
            </a:extLst>
          </p:cNvPr>
          <p:cNvSpPr txBox="1"/>
          <p:nvPr/>
        </p:nvSpPr>
        <p:spPr>
          <a:xfrm>
            <a:off x="8672512" y="2598003"/>
            <a:ext cx="20526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output</a:t>
            </a:r>
          </a:p>
        </p:txBody>
      </p:sp>
    </p:spTree>
    <p:extLst>
      <p:ext uri="{BB962C8B-B14F-4D97-AF65-F5344CB8AC3E}">
        <p14:creationId xmlns:p14="http://schemas.microsoft.com/office/powerpoint/2010/main" val="3994643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42CFA6-5085-4791-BD47-90B2BA05F29D}"/>
              </a:ext>
            </a:extLst>
          </p:cNvPr>
          <p:cNvGrpSpPr/>
          <p:nvPr/>
        </p:nvGrpSpPr>
        <p:grpSpPr>
          <a:xfrm>
            <a:off x="614363" y="2031208"/>
            <a:ext cx="2871788" cy="2207418"/>
            <a:chOff x="614363" y="2031208"/>
            <a:chExt cx="2871788" cy="220741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5C50627-2E6A-B9C4-7418-87D4439A110B}"/>
                </a:ext>
              </a:extLst>
            </p:cNvPr>
            <p:cNvSpPr/>
            <p:nvPr/>
          </p:nvSpPr>
          <p:spPr>
            <a:xfrm>
              <a:off x="614363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56B6D1-1C92-D833-66B7-1F69DADD28EF}"/>
                </a:ext>
              </a:extLst>
            </p:cNvPr>
            <p:cNvSpPr txBox="1"/>
            <p:nvPr/>
          </p:nvSpPr>
          <p:spPr>
            <a:xfrm>
              <a:off x="957263" y="2457450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Change value of an input slider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DC462F1-2674-43DF-B881-4F6668A47CF3}"/>
              </a:ext>
            </a:extLst>
          </p:cNvPr>
          <p:cNvGrpSpPr/>
          <p:nvPr/>
        </p:nvGrpSpPr>
        <p:grpSpPr>
          <a:xfrm>
            <a:off x="4438650" y="2031208"/>
            <a:ext cx="2871788" cy="2207418"/>
            <a:chOff x="4438650" y="2031208"/>
            <a:chExt cx="2871788" cy="22074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5DA14F-C1B5-7A84-A6F5-1751C1A2BAF4}"/>
                </a:ext>
              </a:extLst>
            </p:cNvPr>
            <p:cNvSpPr/>
            <p:nvPr/>
          </p:nvSpPr>
          <p:spPr>
            <a:xfrm>
              <a:off x="4438650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25A19-E77D-6968-E3E5-043333DAD075}"/>
                </a:ext>
              </a:extLst>
            </p:cNvPr>
            <p:cNvSpPr txBox="1"/>
            <p:nvPr/>
          </p:nvSpPr>
          <p:spPr>
            <a:xfrm>
              <a:off x="4766072" y="2272784"/>
              <a:ext cx="22169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Run a statistical model (slow, computationally expensive)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31CD5C-E503-43C8-B768-0D0687A83175}"/>
              </a:ext>
            </a:extLst>
          </p:cNvPr>
          <p:cNvGrpSpPr/>
          <p:nvPr/>
        </p:nvGrpSpPr>
        <p:grpSpPr>
          <a:xfrm>
            <a:off x="8262937" y="2031208"/>
            <a:ext cx="2871788" cy="2207418"/>
            <a:chOff x="8262937" y="2031208"/>
            <a:chExt cx="2871788" cy="22074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F41B35D-1008-CA42-1C36-5DD89A48C8D6}"/>
                </a:ext>
              </a:extLst>
            </p:cNvPr>
            <p:cNvSpPr/>
            <p:nvPr/>
          </p:nvSpPr>
          <p:spPr>
            <a:xfrm>
              <a:off x="8262937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E588B-9AAE-A3FD-7B8B-F2E12090B902}"/>
                </a:ext>
              </a:extLst>
            </p:cNvPr>
            <p:cNvSpPr txBox="1"/>
            <p:nvPr/>
          </p:nvSpPr>
          <p:spPr>
            <a:xfrm>
              <a:off x="8672512" y="2598003"/>
              <a:ext cx="2052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output</a:t>
              </a:r>
            </a:p>
          </p:txBody>
        </p:sp>
      </p:grpSp>
      <p:pic>
        <p:nvPicPr>
          <p:cNvPr id="3" name="Graphic 2" descr="Close with solid fill">
            <a:extLst>
              <a:ext uri="{FF2B5EF4-FFF2-40B4-BE49-F238E27FC236}">
                <a16:creationId xmlns:a16="http://schemas.microsoft.com/office/drawing/2014/main" id="{5F7F15AE-2CB5-7669-1E4D-A5E05190A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86151" y="2743379"/>
            <a:ext cx="914400" cy="9144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6DE6F97-5664-4A39-9EFA-3A9B8FCBE8BA}"/>
              </a:ext>
            </a:extLst>
          </p:cNvPr>
          <p:cNvGrpSpPr/>
          <p:nvPr/>
        </p:nvGrpSpPr>
        <p:grpSpPr>
          <a:xfrm>
            <a:off x="614363" y="3469588"/>
            <a:ext cx="2871788" cy="2207418"/>
            <a:chOff x="614363" y="2031208"/>
            <a:chExt cx="2871788" cy="2207418"/>
          </a:xfrm>
        </p:grpSpPr>
        <p:sp>
          <p:nvSpPr>
            <p:cNvPr id="16" name="Rounded Rectangle 3">
              <a:extLst>
                <a:ext uri="{FF2B5EF4-FFF2-40B4-BE49-F238E27FC236}">
                  <a16:creationId xmlns:a16="http://schemas.microsoft.com/office/drawing/2014/main" id="{333B0216-5D81-4250-9502-D78ED918EEE0}"/>
                </a:ext>
              </a:extLst>
            </p:cNvPr>
            <p:cNvSpPr/>
            <p:nvPr/>
          </p:nvSpPr>
          <p:spPr>
            <a:xfrm>
              <a:off x="614363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5DF6EE-ED38-439F-928B-9E929B4334D1}"/>
                </a:ext>
              </a:extLst>
            </p:cNvPr>
            <p:cNvSpPr txBox="1"/>
            <p:nvPr/>
          </p:nvSpPr>
          <p:spPr>
            <a:xfrm>
              <a:off x="957263" y="2457450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Change value of an input slider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C1A88C-DA59-4D92-B508-130CE725A460}"/>
              </a:ext>
            </a:extLst>
          </p:cNvPr>
          <p:cNvGrpSpPr/>
          <p:nvPr/>
        </p:nvGrpSpPr>
        <p:grpSpPr>
          <a:xfrm>
            <a:off x="614363" y="4650582"/>
            <a:ext cx="2871788" cy="2207418"/>
            <a:chOff x="614363" y="2031208"/>
            <a:chExt cx="2871788" cy="2207418"/>
          </a:xfrm>
        </p:grpSpPr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E1B8FC48-56C2-4925-A9F9-DBED638425F0}"/>
                </a:ext>
              </a:extLst>
            </p:cNvPr>
            <p:cNvSpPr/>
            <p:nvPr/>
          </p:nvSpPr>
          <p:spPr>
            <a:xfrm>
              <a:off x="614363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887307B-08C9-42FB-8F34-DD0CD214275B}"/>
                </a:ext>
              </a:extLst>
            </p:cNvPr>
            <p:cNvSpPr txBox="1"/>
            <p:nvPr/>
          </p:nvSpPr>
          <p:spPr>
            <a:xfrm>
              <a:off x="957263" y="2457450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Change value of an input slider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69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29101-51F1-AAB8-3437-AB3397A8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Action buttons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F8EE0-E1A6-F632-1DEB-0987FFBDD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28881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You can use an action button to allow the user to delay reactivity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There are other uses for action buttons - see </a:t>
            </a: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https://shiny.posit.co/r/articles/build/action-buttons/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7966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0BB11D-9AC5-47C1-9D86-5A3BEDE6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976029"/>
          </a:xfrm>
        </p:spPr>
        <p:txBody>
          <a:bodyPr/>
          <a:lstStyle/>
          <a:p>
            <a:r>
              <a:rPr lang="en-GB" dirty="0"/>
              <a:t>Example app</a:t>
            </a:r>
          </a:p>
        </p:txBody>
      </p:sp>
      <p:pic>
        <p:nvPicPr>
          <p:cNvPr id="4" name="Picture 3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B702DF44-B12A-9F4C-C631-4FF5ECA54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470" y="1585629"/>
            <a:ext cx="9086085" cy="50502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B2DB7F-FC07-1D73-96FF-5E4EFF3E4430}"/>
              </a:ext>
            </a:extLst>
          </p:cNvPr>
          <p:cNvSpPr txBox="1"/>
          <p:nvPr/>
        </p:nvSpPr>
        <p:spPr>
          <a:xfrm>
            <a:off x="6835698" y="6051113"/>
            <a:ext cx="35588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Gill Sans MT" panose="020B05020201040202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https://livestockmovements.shinyapps.io/movement_control/</a:t>
            </a:r>
            <a:endParaRPr lang="en-US" sz="1600" dirty="0">
              <a:solidFill>
                <a:schemeClr val="bg1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E44B3F-4273-4B49-F278-755FDBF44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642" y="377284"/>
            <a:ext cx="9566715" cy="5926697"/>
          </a:xfr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C2B7524-BC65-425B-A311-A8B6C4994CCE}"/>
              </a:ext>
            </a:extLst>
          </p:cNvPr>
          <p:cNvSpPr/>
          <p:nvPr/>
        </p:nvSpPr>
        <p:spPr>
          <a:xfrm>
            <a:off x="1312642" y="1202076"/>
            <a:ext cx="1173704" cy="1592495"/>
          </a:xfrm>
          <a:prstGeom prst="round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054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picture containing text, font, white, typography&#10;&#10;Description automatically generated">
            <a:extLst>
              <a:ext uri="{FF2B5EF4-FFF2-40B4-BE49-F238E27FC236}">
                <a16:creationId xmlns:a16="http://schemas.microsoft.com/office/drawing/2014/main" id="{9FA96799-59FF-5EC9-69DE-90E35649A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2125" y="1584297"/>
            <a:ext cx="7087236" cy="900719"/>
          </a:xfrm>
        </p:spPr>
      </p:pic>
      <p:pic>
        <p:nvPicPr>
          <p:cNvPr id="11" name="Picture 10" descr="A picture containing text, font, screenshot&#10;&#10;Description automatically generated">
            <a:extLst>
              <a:ext uri="{FF2B5EF4-FFF2-40B4-BE49-F238E27FC236}">
                <a16:creationId xmlns:a16="http://schemas.microsoft.com/office/drawing/2014/main" id="{9634D9FB-7C13-D171-77F6-ABD231E6D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125" y="4146624"/>
            <a:ext cx="8967749" cy="15334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21AF82-42EF-CD58-E688-B5397938F0D9}"/>
              </a:ext>
            </a:extLst>
          </p:cNvPr>
          <p:cNvSpPr txBox="1"/>
          <p:nvPr/>
        </p:nvSpPr>
        <p:spPr>
          <a:xfrm>
            <a:off x="1612125" y="1021976"/>
            <a:ext cx="17335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03872-CCD8-F11A-42BB-BE0B5DB6F2ED}"/>
              </a:ext>
            </a:extLst>
          </p:cNvPr>
          <p:cNvSpPr txBox="1"/>
          <p:nvPr/>
        </p:nvSpPr>
        <p:spPr>
          <a:xfrm>
            <a:off x="1612125" y="3560782"/>
            <a:ext cx="142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server</a:t>
            </a:r>
          </a:p>
        </p:txBody>
      </p:sp>
    </p:spTree>
    <p:extLst>
      <p:ext uri="{BB962C8B-B14F-4D97-AF65-F5344CB8AC3E}">
        <p14:creationId xmlns:p14="http://schemas.microsoft.com/office/powerpoint/2010/main" val="1160445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>
            <a:off x="3669506" y="2906317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8D109CC6-3BED-B2DB-3976-EB7A94AEBACC}"/>
              </a:ext>
            </a:extLst>
          </p:cNvPr>
          <p:cNvSpPr/>
          <p:nvPr/>
        </p:nvSpPr>
        <p:spPr>
          <a:xfrm>
            <a:off x="7491412" y="2873575"/>
            <a:ext cx="585788" cy="5226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D47B21-2842-4030-BFB2-B616FC597D76}"/>
              </a:ext>
            </a:extLst>
          </p:cNvPr>
          <p:cNvGrpSpPr/>
          <p:nvPr/>
        </p:nvGrpSpPr>
        <p:grpSpPr>
          <a:xfrm>
            <a:off x="614363" y="2031208"/>
            <a:ext cx="2871788" cy="2207418"/>
            <a:chOff x="614363" y="2031208"/>
            <a:chExt cx="2871788" cy="220741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5C50627-2E6A-B9C4-7418-87D4439A110B}"/>
                </a:ext>
              </a:extLst>
            </p:cNvPr>
            <p:cNvSpPr/>
            <p:nvPr/>
          </p:nvSpPr>
          <p:spPr>
            <a:xfrm>
              <a:off x="614363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D56B6D1-1C92-D833-66B7-1F69DADD28EF}"/>
                </a:ext>
              </a:extLst>
            </p:cNvPr>
            <p:cNvSpPr txBox="1"/>
            <p:nvPr/>
          </p:nvSpPr>
          <p:spPr>
            <a:xfrm>
              <a:off x="957263" y="2457450"/>
              <a:ext cx="21431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Change value of an input slider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75A8CE6-19C8-4232-B278-8875A75B56BE}"/>
              </a:ext>
            </a:extLst>
          </p:cNvPr>
          <p:cNvGrpSpPr/>
          <p:nvPr/>
        </p:nvGrpSpPr>
        <p:grpSpPr>
          <a:xfrm>
            <a:off x="4438650" y="2031208"/>
            <a:ext cx="2871788" cy="2207418"/>
            <a:chOff x="4438650" y="2031208"/>
            <a:chExt cx="2871788" cy="2207418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75DA14F-C1B5-7A84-A6F5-1751C1A2BAF4}"/>
                </a:ext>
              </a:extLst>
            </p:cNvPr>
            <p:cNvSpPr/>
            <p:nvPr/>
          </p:nvSpPr>
          <p:spPr>
            <a:xfrm>
              <a:off x="4438650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825A19-E77D-6968-E3E5-043333DAD075}"/>
                </a:ext>
              </a:extLst>
            </p:cNvPr>
            <p:cNvSpPr txBox="1"/>
            <p:nvPr/>
          </p:nvSpPr>
          <p:spPr>
            <a:xfrm>
              <a:off x="4766072" y="2272784"/>
              <a:ext cx="221694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Run a statistical model (slow, computationally expensive)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FF6C50-583B-4845-9AEC-7306EEC07B18}"/>
              </a:ext>
            </a:extLst>
          </p:cNvPr>
          <p:cNvGrpSpPr/>
          <p:nvPr/>
        </p:nvGrpSpPr>
        <p:grpSpPr>
          <a:xfrm>
            <a:off x="8262937" y="2031208"/>
            <a:ext cx="2871788" cy="2207418"/>
            <a:chOff x="8262937" y="2031208"/>
            <a:chExt cx="2871788" cy="220741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1F41B35D-1008-CA42-1C36-5DD89A48C8D6}"/>
                </a:ext>
              </a:extLst>
            </p:cNvPr>
            <p:cNvSpPr/>
            <p:nvPr/>
          </p:nvSpPr>
          <p:spPr>
            <a:xfrm>
              <a:off x="8262937" y="2031208"/>
              <a:ext cx="2871788" cy="2207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7E588B-9AAE-A3FD-7B8B-F2E12090B902}"/>
                </a:ext>
              </a:extLst>
            </p:cNvPr>
            <p:cNvSpPr txBox="1"/>
            <p:nvPr/>
          </p:nvSpPr>
          <p:spPr>
            <a:xfrm>
              <a:off x="8672512" y="2598003"/>
              <a:ext cx="20526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Gill Sans MT" panose="020B0502020104020203" pitchFamily="34" charset="77"/>
                </a:rPr>
                <a:t>Update plot output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B09F23-600D-4CAC-BC68-3EABD5B34C4C}"/>
              </a:ext>
            </a:extLst>
          </p:cNvPr>
          <p:cNvSpPr/>
          <p:nvPr/>
        </p:nvSpPr>
        <p:spPr>
          <a:xfrm>
            <a:off x="3589506" y="2873575"/>
            <a:ext cx="663407" cy="555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1337119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BF84B8-D529-F027-09D4-23E336232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832" y="946674"/>
            <a:ext cx="10131425" cy="2743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Now try the reactivity problems in Part 2 of the material – </a:t>
            </a:r>
            <a:r>
              <a:rPr lang="en-US" sz="2400" dirty="0" err="1">
                <a:latin typeface="Gill Sans MT" panose="020B0502020104020203" pitchFamily="34" charset="77"/>
              </a:rPr>
              <a:t>reactivity.Rmd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https://github.com/nabury/shiny-masterclass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For more detail on reactivity in Shiny see Chapter 3 of Mastering Shiny</a:t>
            </a: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https://mastering-shiny.org/basic-reactivity</a:t>
            </a: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6DBC-A3D7-F596-6589-05A80207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Reactivity in shiny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3240E-0610-4045-5F6C-44D804EB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 Shiny when an input changes, all the related outputs are automatically updated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r>
              <a:rPr lang="en-US" sz="2400" dirty="0">
                <a:latin typeface="Gill Sans MT" panose="020B0502020104020203" pitchFamily="34" charset="77"/>
              </a:rPr>
              <a:t>This is different to standard R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Execution of code does </a:t>
            </a:r>
            <a:r>
              <a:rPr lang="en-US" sz="2400" b="1" dirty="0">
                <a:latin typeface="Gill Sans MT" panose="020B0502020104020203" pitchFamily="34" charset="77"/>
              </a:rPr>
              <a:t>not </a:t>
            </a:r>
            <a:r>
              <a:rPr lang="en-US" sz="2400" dirty="0">
                <a:latin typeface="Gill Sans MT" panose="020B0502020104020203" pitchFamily="34" charset="77"/>
              </a:rPr>
              <a:t>happen from the top to the bottom of a script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400" dirty="0">
                <a:latin typeface="Gill Sans MT" panose="020B0502020104020203" pitchFamily="34" charset="77"/>
              </a:rPr>
              <a:t>Instead, in Shiny, code is only run when needed</a:t>
            </a:r>
          </a:p>
        </p:txBody>
      </p:sp>
    </p:spTree>
    <p:extLst>
      <p:ext uri="{BB962C8B-B14F-4D97-AF65-F5344CB8AC3E}">
        <p14:creationId xmlns:p14="http://schemas.microsoft.com/office/powerpoint/2010/main" val="240998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3062492D-8C98-8A4B-BA86-96E2EA12A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27" y="477837"/>
            <a:ext cx="12063146" cy="5902325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227C2F-DE3A-43DC-B4F0-40DCADCCADBA}"/>
              </a:ext>
            </a:extLst>
          </p:cNvPr>
          <p:cNvCxnSpPr/>
          <p:nvPr/>
        </p:nvCxnSpPr>
        <p:spPr>
          <a:xfrm>
            <a:off x="2568539" y="1068512"/>
            <a:ext cx="113015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761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5723EDDD-D2C6-65B5-B8FB-68D071098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81" y="457200"/>
            <a:ext cx="12094837" cy="5943600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CADEAB-FCFA-4931-BEBF-D6A15C5AAB96}"/>
              </a:ext>
            </a:extLst>
          </p:cNvPr>
          <p:cNvCxnSpPr>
            <a:cxnSpLocks/>
          </p:cNvCxnSpPr>
          <p:nvPr/>
        </p:nvCxnSpPr>
        <p:spPr>
          <a:xfrm>
            <a:off x="2095928" y="1907782"/>
            <a:ext cx="158222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405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B25B4355-DD74-141F-AFA9-A11FC86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255" y="406484"/>
            <a:ext cx="12159745" cy="6045031"/>
          </a:xfr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FA3333-AC5C-4343-96F6-83B28C64F7C0}"/>
              </a:ext>
            </a:extLst>
          </p:cNvPr>
          <p:cNvCxnSpPr>
            <a:cxnSpLocks/>
          </p:cNvCxnSpPr>
          <p:nvPr/>
        </p:nvCxnSpPr>
        <p:spPr>
          <a:xfrm>
            <a:off x="1417834" y="2784296"/>
            <a:ext cx="231168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61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graph&#10;&#10;Description automatically generated with medium confidence">
            <a:extLst>
              <a:ext uri="{FF2B5EF4-FFF2-40B4-BE49-F238E27FC236}">
                <a16:creationId xmlns:a16="http://schemas.microsoft.com/office/drawing/2014/main" id="{1B396B8D-4883-09D7-A4F0-7CD8ECFD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9" y="406400"/>
            <a:ext cx="12125041" cy="6045200"/>
          </a:xfrm>
        </p:spPr>
      </p:pic>
    </p:spTree>
    <p:extLst>
      <p:ext uri="{BB962C8B-B14F-4D97-AF65-F5344CB8AC3E}">
        <p14:creationId xmlns:p14="http://schemas.microsoft.com/office/powerpoint/2010/main" val="1907652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C50627-2E6A-B9C4-7418-87D4439A110B}"/>
              </a:ext>
            </a:extLst>
          </p:cNvPr>
          <p:cNvSpPr/>
          <p:nvPr/>
        </p:nvSpPr>
        <p:spPr>
          <a:xfrm>
            <a:off x="1057275" y="143715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75DA14F-C1B5-7A84-A6F5-1751C1A2BAF4}"/>
              </a:ext>
            </a:extLst>
          </p:cNvPr>
          <p:cNvSpPr/>
          <p:nvPr/>
        </p:nvSpPr>
        <p:spPr>
          <a:xfrm>
            <a:off x="4438650" y="2031208"/>
            <a:ext cx="2871788" cy="2207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1D9C5A7-AABA-FCE5-5133-2B4BAA8D22BF}"/>
              </a:ext>
            </a:extLst>
          </p:cNvPr>
          <p:cNvSpPr/>
          <p:nvPr/>
        </p:nvSpPr>
        <p:spPr>
          <a:xfrm rot="1910531">
            <a:off x="3219707" y="1125534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56B6D1-1C92-D833-66B7-1F69DADD28EF}"/>
              </a:ext>
            </a:extLst>
          </p:cNvPr>
          <p:cNvSpPr txBox="1"/>
          <p:nvPr/>
        </p:nvSpPr>
        <p:spPr>
          <a:xfrm>
            <a:off x="1069181" y="150387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Sheep slider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825A19-E77D-6968-E3E5-043333DAD075}"/>
              </a:ext>
            </a:extLst>
          </p:cNvPr>
          <p:cNvSpPr txBox="1"/>
          <p:nvPr/>
        </p:nvSpPr>
        <p:spPr>
          <a:xfrm>
            <a:off x="4864894" y="2189872"/>
            <a:ext cx="20193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Recalculate mean costs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-&gt;</a:t>
            </a:r>
          </a:p>
          <a:p>
            <a:pPr algn="ctr"/>
            <a:r>
              <a:rPr lang="en-US" sz="2400" dirty="0">
                <a:latin typeface="Gill Sans MT" panose="020B0502020104020203" pitchFamily="34" charset="77"/>
              </a:rPr>
              <a:t>Update plot  output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88427AD-F306-2B98-983B-9D00240F8A9E}"/>
              </a:ext>
            </a:extLst>
          </p:cNvPr>
          <p:cNvSpPr/>
          <p:nvPr/>
        </p:nvSpPr>
        <p:spPr>
          <a:xfrm>
            <a:off x="1050131" y="2389323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01A264D-B7D7-C5D1-8425-3265BF6851F8}"/>
              </a:ext>
            </a:extLst>
          </p:cNvPr>
          <p:cNvSpPr/>
          <p:nvPr/>
        </p:nvSpPr>
        <p:spPr>
          <a:xfrm>
            <a:off x="1040605" y="508292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277EC48-A433-59FA-63DB-D2BE8E432A11}"/>
              </a:ext>
            </a:extLst>
          </p:cNvPr>
          <p:cNvSpPr/>
          <p:nvPr/>
        </p:nvSpPr>
        <p:spPr>
          <a:xfrm>
            <a:off x="1109661" y="434842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169A70E-7324-9262-8E84-2D9F0BE95BA7}"/>
              </a:ext>
            </a:extLst>
          </p:cNvPr>
          <p:cNvSpPr/>
          <p:nvPr/>
        </p:nvSpPr>
        <p:spPr>
          <a:xfrm>
            <a:off x="1109662" y="5288549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A3E7669F-4C69-F8EC-C9CB-DB5EA973289D}"/>
              </a:ext>
            </a:extLst>
          </p:cNvPr>
          <p:cNvSpPr/>
          <p:nvPr/>
        </p:nvSpPr>
        <p:spPr>
          <a:xfrm>
            <a:off x="1100137" y="3396258"/>
            <a:ext cx="2143125" cy="7074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F049A-1D62-BBE0-063F-876E9E0E148F}"/>
              </a:ext>
            </a:extLst>
          </p:cNvPr>
          <p:cNvSpPr txBox="1"/>
          <p:nvPr/>
        </p:nvSpPr>
        <p:spPr>
          <a:xfrm>
            <a:off x="1062038" y="658188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Cattle slider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BD041-5F15-0091-5C12-AA5C26487CCE}"/>
              </a:ext>
            </a:extLst>
          </p:cNvPr>
          <p:cNvSpPr txBox="1"/>
          <p:nvPr/>
        </p:nvSpPr>
        <p:spPr>
          <a:xfrm>
            <a:off x="1053702" y="3318183"/>
            <a:ext cx="2143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Agricultural slider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52B4E-0C80-03C3-7146-B5AA9B7CCAA7}"/>
              </a:ext>
            </a:extLst>
          </p:cNvPr>
          <p:cNvSpPr txBox="1"/>
          <p:nvPr/>
        </p:nvSpPr>
        <p:spPr>
          <a:xfrm>
            <a:off x="1040605" y="2496113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Welfare slider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2106C-0523-0880-425B-E9F9922B76C9}"/>
              </a:ext>
            </a:extLst>
          </p:cNvPr>
          <p:cNvSpPr txBox="1"/>
          <p:nvPr/>
        </p:nvSpPr>
        <p:spPr>
          <a:xfrm>
            <a:off x="1040604" y="54008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Tourism slider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214AE7-6D9E-FAA5-378A-BDF1FD9722EE}"/>
              </a:ext>
            </a:extLst>
          </p:cNvPr>
          <p:cNvSpPr txBox="1"/>
          <p:nvPr/>
        </p:nvSpPr>
        <p:spPr>
          <a:xfrm>
            <a:off x="1109661" y="4448676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Gill Sans MT" panose="020B0502020104020203" pitchFamily="34" charset="77"/>
              </a:rPr>
              <a:t>Export slider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9FC7F7F-5772-034B-E99C-0884BC127CEA}"/>
              </a:ext>
            </a:extLst>
          </p:cNvPr>
          <p:cNvSpPr/>
          <p:nvPr/>
        </p:nvSpPr>
        <p:spPr>
          <a:xfrm rot="19476985">
            <a:off x="3420378" y="4925355"/>
            <a:ext cx="1495425" cy="301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34A5C4D-24B0-A826-B338-A837E769F9D5}"/>
              </a:ext>
            </a:extLst>
          </p:cNvPr>
          <p:cNvSpPr/>
          <p:nvPr/>
        </p:nvSpPr>
        <p:spPr>
          <a:xfrm rot="19476985">
            <a:off x="3331063" y="4242226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59B8FFA6-F72A-71F5-0C9B-D5E7952D63F2}"/>
              </a:ext>
            </a:extLst>
          </p:cNvPr>
          <p:cNvSpPr/>
          <p:nvPr/>
        </p:nvSpPr>
        <p:spPr>
          <a:xfrm rot="1805965">
            <a:off x="3315473" y="1943473"/>
            <a:ext cx="1050344" cy="2732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5B1F98DF-D253-2B58-0D49-C2ED5E2B11F5}"/>
              </a:ext>
            </a:extLst>
          </p:cNvPr>
          <p:cNvSpPr/>
          <p:nvPr/>
        </p:nvSpPr>
        <p:spPr>
          <a:xfrm>
            <a:off x="3383472" y="3508474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7D779319-E1AE-1F37-D0CF-6ECE9F8E51C6}"/>
              </a:ext>
            </a:extLst>
          </p:cNvPr>
          <p:cNvSpPr/>
          <p:nvPr/>
        </p:nvSpPr>
        <p:spPr>
          <a:xfrm>
            <a:off x="3335222" y="2699402"/>
            <a:ext cx="964662" cy="3140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4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C8626AC5-49E7-0E8A-F8EE-76060F59D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179" y="156395"/>
            <a:ext cx="6966623" cy="3176308"/>
          </a:xfrm>
          <a:prstGeom prst="rect">
            <a:avLst/>
          </a:prstGeom>
        </p:spPr>
      </p:pic>
      <p:pic>
        <p:nvPicPr>
          <p:cNvPr id="7" name="Picture 6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A0B5E831-516C-6CD2-9908-DBDC3C125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613" y="527329"/>
            <a:ext cx="4052978" cy="5803341"/>
          </a:xfrm>
          <a:prstGeom prst="rect">
            <a:avLst/>
          </a:prstGeom>
        </p:spPr>
      </p:pic>
      <p:pic>
        <p:nvPicPr>
          <p:cNvPr id="9" name="Picture 8" descr="A picture containing screenshot, line, plot, diagram&#10;&#10;Description automatically generated">
            <a:extLst>
              <a:ext uri="{FF2B5EF4-FFF2-40B4-BE49-F238E27FC236}">
                <a16:creationId xmlns:a16="http://schemas.microsoft.com/office/drawing/2014/main" id="{778EB8AD-A654-4DB7-A5B4-23E4E388C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4361179" y="3428999"/>
            <a:ext cx="6966623" cy="317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2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549</TotalTime>
  <Words>435</Words>
  <Application>Microsoft Office PowerPoint</Application>
  <PresentationFormat>Widescreen</PresentationFormat>
  <Paragraphs>88</Paragraphs>
  <Slides>23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Gill Sans MT</vt:lpstr>
      <vt:lpstr>Celestial</vt:lpstr>
      <vt:lpstr>Interactive data analysis and visualisation: an introduction to R Shiny apps </vt:lpstr>
      <vt:lpstr>Example app</vt:lpstr>
      <vt:lpstr>Reactivity in shiny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Reactive expressions</vt:lpstr>
      <vt:lpstr>PowerPoint Presentation</vt:lpstr>
      <vt:lpstr>PowerPoint Presentation</vt:lpstr>
      <vt:lpstr>reactivity and data</vt:lpstr>
      <vt:lpstr>What if my app using complex calculations?</vt:lpstr>
      <vt:lpstr>PowerPoint Presentation</vt:lpstr>
      <vt:lpstr>PowerPoint Presentation</vt:lpstr>
      <vt:lpstr>Action buttons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Nevill, Clareece R.</cp:lastModifiedBy>
  <cp:revision>14</cp:revision>
  <dcterms:created xsi:type="dcterms:W3CDTF">2023-06-07T10:16:34Z</dcterms:created>
  <dcterms:modified xsi:type="dcterms:W3CDTF">2025-06-02T12:14:31Z</dcterms:modified>
</cp:coreProperties>
</file>