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DU" initials="D" lastIdx="1" clrIdx="0">
    <p:extLst>
      <p:ext uri="{19B8F6BF-5375-455C-9EA6-DF929625EA0E}">
        <p15:presenceInfo xmlns:p15="http://schemas.microsoft.com/office/powerpoint/2012/main" userId="DUD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D382B-B583-4B24-85A5-210C43F9CD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ECBD7B-195B-4875-8B00-27BAA2B9577C}">
      <dgm:prSet phldrT="[Texte]"/>
      <dgm:spPr/>
      <dgm:t>
        <a:bodyPr/>
        <a:lstStyle/>
        <a:p>
          <a:r>
            <a:rPr lang="en-US" dirty="0"/>
            <a:t>Mouhamed Sane</a:t>
          </a:r>
          <a:endParaRPr lang="fr-FR" dirty="0"/>
        </a:p>
      </dgm:t>
    </dgm:pt>
    <dgm:pt modelId="{F5D560F4-78CE-431B-8786-5461EE5F9857}" type="parTrans" cxnId="{38516EA0-9C83-4810-B991-18D41447665D}">
      <dgm:prSet/>
      <dgm:spPr/>
      <dgm:t>
        <a:bodyPr/>
        <a:lstStyle/>
        <a:p>
          <a:endParaRPr lang="fr-FR"/>
        </a:p>
      </dgm:t>
    </dgm:pt>
    <dgm:pt modelId="{AF0D99BF-611E-4A2F-A547-F71A4F848F44}" type="sibTrans" cxnId="{38516EA0-9C83-4810-B991-18D41447665D}">
      <dgm:prSet/>
      <dgm:spPr/>
      <dgm:t>
        <a:bodyPr/>
        <a:lstStyle/>
        <a:p>
          <a:endParaRPr lang="fr-FR"/>
        </a:p>
      </dgm:t>
    </dgm:pt>
    <dgm:pt modelId="{1F1C29AF-A713-469B-91CF-692A2B390142}">
      <dgm:prSet phldrT="[Texte]"/>
      <dgm:spPr/>
      <dgm:t>
        <a:bodyPr/>
        <a:lstStyle/>
        <a:p>
          <a:r>
            <a:rPr lang="en-US" dirty="0"/>
            <a:t>Mamadou Yaya Mane</a:t>
          </a:r>
          <a:endParaRPr lang="fr-FR" dirty="0"/>
        </a:p>
      </dgm:t>
    </dgm:pt>
    <dgm:pt modelId="{F4E8A228-9F42-4764-8C4E-BA95011D9E2F}" type="parTrans" cxnId="{411478C7-B2A3-460D-98F3-D62C80E5119A}">
      <dgm:prSet/>
      <dgm:spPr/>
      <dgm:t>
        <a:bodyPr/>
        <a:lstStyle/>
        <a:p>
          <a:endParaRPr lang="fr-FR"/>
        </a:p>
      </dgm:t>
    </dgm:pt>
    <dgm:pt modelId="{2A7EFD90-02B6-4295-B213-439812B031AC}" type="sibTrans" cxnId="{411478C7-B2A3-460D-98F3-D62C80E5119A}">
      <dgm:prSet/>
      <dgm:spPr/>
      <dgm:t>
        <a:bodyPr/>
        <a:lstStyle/>
        <a:p>
          <a:endParaRPr lang="fr-FR"/>
        </a:p>
      </dgm:t>
    </dgm:pt>
    <dgm:pt modelId="{5F07A6DB-CFD8-4FB4-AC82-11797C17DA00}" type="pres">
      <dgm:prSet presAssocID="{9D5D382B-B583-4B24-85A5-210C43F9CDE3}" presName="linear" presStyleCnt="0">
        <dgm:presLayoutVars>
          <dgm:dir/>
          <dgm:animLvl val="lvl"/>
          <dgm:resizeHandles val="exact"/>
        </dgm:presLayoutVars>
      </dgm:prSet>
      <dgm:spPr/>
    </dgm:pt>
    <dgm:pt modelId="{8B134A2E-83D7-4D97-8053-4CF2DA377947}" type="pres">
      <dgm:prSet presAssocID="{9FECBD7B-195B-4875-8B00-27BAA2B9577C}" presName="parentLin" presStyleCnt="0"/>
      <dgm:spPr/>
    </dgm:pt>
    <dgm:pt modelId="{6324B689-AF53-4FA4-9D26-7248A008B959}" type="pres">
      <dgm:prSet presAssocID="{9FECBD7B-195B-4875-8B00-27BAA2B9577C}" presName="parentLeftMargin" presStyleLbl="node1" presStyleIdx="0" presStyleCnt="2"/>
      <dgm:spPr/>
    </dgm:pt>
    <dgm:pt modelId="{54086C86-AA74-4061-BF7E-2E5035ECD4E1}" type="pres">
      <dgm:prSet presAssocID="{9FECBD7B-195B-4875-8B00-27BAA2B957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1E8E08-CD58-465A-A5A3-5B588D1D7863}" type="pres">
      <dgm:prSet presAssocID="{9FECBD7B-195B-4875-8B00-27BAA2B9577C}" presName="negativeSpace" presStyleCnt="0"/>
      <dgm:spPr/>
    </dgm:pt>
    <dgm:pt modelId="{C7A91228-D8C9-484A-847B-A3021FE10064}" type="pres">
      <dgm:prSet presAssocID="{9FECBD7B-195B-4875-8B00-27BAA2B9577C}" presName="childText" presStyleLbl="conFgAcc1" presStyleIdx="0" presStyleCnt="2">
        <dgm:presLayoutVars>
          <dgm:bulletEnabled val="1"/>
        </dgm:presLayoutVars>
      </dgm:prSet>
      <dgm:spPr/>
    </dgm:pt>
    <dgm:pt modelId="{4FF14B8C-BF3C-4C50-B180-6B57556C65FF}" type="pres">
      <dgm:prSet presAssocID="{AF0D99BF-611E-4A2F-A547-F71A4F848F44}" presName="spaceBetweenRectangles" presStyleCnt="0"/>
      <dgm:spPr/>
    </dgm:pt>
    <dgm:pt modelId="{35E690ED-6223-43C3-9553-1EC54DD70A54}" type="pres">
      <dgm:prSet presAssocID="{1F1C29AF-A713-469B-91CF-692A2B390142}" presName="parentLin" presStyleCnt="0"/>
      <dgm:spPr/>
    </dgm:pt>
    <dgm:pt modelId="{0A5E537B-4BF1-4AB5-835E-051A2B6342CA}" type="pres">
      <dgm:prSet presAssocID="{1F1C29AF-A713-469B-91CF-692A2B390142}" presName="parentLeftMargin" presStyleLbl="node1" presStyleIdx="0" presStyleCnt="2"/>
      <dgm:spPr/>
    </dgm:pt>
    <dgm:pt modelId="{26060FB4-CDF4-4550-99EE-0D15420C5394}" type="pres">
      <dgm:prSet presAssocID="{1F1C29AF-A713-469B-91CF-692A2B3901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899CCF-88CB-4CA3-BF0F-AC2841C5BEE4}" type="pres">
      <dgm:prSet presAssocID="{1F1C29AF-A713-469B-91CF-692A2B390142}" presName="negativeSpace" presStyleCnt="0"/>
      <dgm:spPr/>
    </dgm:pt>
    <dgm:pt modelId="{3DE3A9FA-8619-4705-B1AE-C9CAA377374B}" type="pres">
      <dgm:prSet presAssocID="{1F1C29AF-A713-469B-91CF-692A2B3901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487EC01-2847-476D-94BA-6EB309968AE6}" type="presOf" srcId="{9FECBD7B-195B-4875-8B00-27BAA2B9577C}" destId="{6324B689-AF53-4FA4-9D26-7248A008B959}" srcOrd="0" destOrd="0" presId="urn:microsoft.com/office/officeart/2005/8/layout/list1"/>
    <dgm:cxn modelId="{C930FD82-C73D-47FC-AA8C-DF110598CBC1}" type="presOf" srcId="{1F1C29AF-A713-469B-91CF-692A2B390142}" destId="{26060FB4-CDF4-4550-99EE-0D15420C5394}" srcOrd="1" destOrd="0" presId="urn:microsoft.com/office/officeart/2005/8/layout/list1"/>
    <dgm:cxn modelId="{100ACE98-9EB1-4BB2-8182-2E7E78C01B17}" type="presOf" srcId="{1F1C29AF-A713-469B-91CF-692A2B390142}" destId="{0A5E537B-4BF1-4AB5-835E-051A2B6342CA}" srcOrd="0" destOrd="0" presId="urn:microsoft.com/office/officeart/2005/8/layout/list1"/>
    <dgm:cxn modelId="{38516EA0-9C83-4810-B991-18D41447665D}" srcId="{9D5D382B-B583-4B24-85A5-210C43F9CDE3}" destId="{9FECBD7B-195B-4875-8B00-27BAA2B9577C}" srcOrd="0" destOrd="0" parTransId="{F5D560F4-78CE-431B-8786-5461EE5F9857}" sibTransId="{AF0D99BF-611E-4A2F-A547-F71A4F848F44}"/>
    <dgm:cxn modelId="{B52BFDAD-1CC0-4A50-B995-DD89E24C272A}" type="presOf" srcId="{9D5D382B-B583-4B24-85A5-210C43F9CDE3}" destId="{5F07A6DB-CFD8-4FB4-AC82-11797C17DA00}" srcOrd="0" destOrd="0" presId="urn:microsoft.com/office/officeart/2005/8/layout/list1"/>
    <dgm:cxn modelId="{951B77B1-D6E1-48C3-94EB-B4FDDFF0CD12}" type="presOf" srcId="{9FECBD7B-195B-4875-8B00-27BAA2B9577C}" destId="{54086C86-AA74-4061-BF7E-2E5035ECD4E1}" srcOrd="1" destOrd="0" presId="urn:microsoft.com/office/officeart/2005/8/layout/list1"/>
    <dgm:cxn modelId="{411478C7-B2A3-460D-98F3-D62C80E5119A}" srcId="{9D5D382B-B583-4B24-85A5-210C43F9CDE3}" destId="{1F1C29AF-A713-469B-91CF-692A2B390142}" srcOrd="1" destOrd="0" parTransId="{F4E8A228-9F42-4764-8C4E-BA95011D9E2F}" sibTransId="{2A7EFD90-02B6-4295-B213-439812B031AC}"/>
    <dgm:cxn modelId="{A525592D-92AA-44BB-A3DC-0E315E7D3062}" type="presParOf" srcId="{5F07A6DB-CFD8-4FB4-AC82-11797C17DA00}" destId="{8B134A2E-83D7-4D97-8053-4CF2DA377947}" srcOrd="0" destOrd="0" presId="urn:microsoft.com/office/officeart/2005/8/layout/list1"/>
    <dgm:cxn modelId="{F224D212-CCD5-4C3C-B384-26591A490A2C}" type="presParOf" srcId="{8B134A2E-83D7-4D97-8053-4CF2DA377947}" destId="{6324B689-AF53-4FA4-9D26-7248A008B959}" srcOrd="0" destOrd="0" presId="urn:microsoft.com/office/officeart/2005/8/layout/list1"/>
    <dgm:cxn modelId="{B0ED8D42-D70C-456D-8E80-1F33E505BA02}" type="presParOf" srcId="{8B134A2E-83D7-4D97-8053-4CF2DA377947}" destId="{54086C86-AA74-4061-BF7E-2E5035ECD4E1}" srcOrd="1" destOrd="0" presId="urn:microsoft.com/office/officeart/2005/8/layout/list1"/>
    <dgm:cxn modelId="{67A7340F-BDD5-4C99-8FBC-15C9AD7C4BCA}" type="presParOf" srcId="{5F07A6DB-CFD8-4FB4-AC82-11797C17DA00}" destId="{F41E8E08-CD58-465A-A5A3-5B588D1D7863}" srcOrd="1" destOrd="0" presId="urn:microsoft.com/office/officeart/2005/8/layout/list1"/>
    <dgm:cxn modelId="{D823CF67-72BE-4983-9E80-5720CA66E5AD}" type="presParOf" srcId="{5F07A6DB-CFD8-4FB4-AC82-11797C17DA00}" destId="{C7A91228-D8C9-484A-847B-A3021FE10064}" srcOrd="2" destOrd="0" presId="urn:microsoft.com/office/officeart/2005/8/layout/list1"/>
    <dgm:cxn modelId="{5598D5C2-1BB7-4734-BD0D-3A190AF66E35}" type="presParOf" srcId="{5F07A6DB-CFD8-4FB4-AC82-11797C17DA00}" destId="{4FF14B8C-BF3C-4C50-B180-6B57556C65FF}" srcOrd="3" destOrd="0" presId="urn:microsoft.com/office/officeart/2005/8/layout/list1"/>
    <dgm:cxn modelId="{981E1296-2B52-4718-B6B8-3F1D5D3D6A8E}" type="presParOf" srcId="{5F07A6DB-CFD8-4FB4-AC82-11797C17DA00}" destId="{35E690ED-6223-43C3-9553-1EC54DD70A54}" srcOrd="4" destOrd="0" presId="urn:microsoft.com/office/officeart/2005/8/layout/list1"/>
    <dgm:cxn modelId="{92AA0859-C51C-49B8-97C3-60A2978CF460}" type="presParOf" srcId="{35E690ED-6223-43C3-9553-1EC54DD70A54}" destId="{0A5E537B-4BF1-4AB5-835E-051A2B6342CA}" srcOrd="0" destOrd="0" presId="urn:microsoft.com/office/officeart/2005/8/layout/list1"/>
    <dgm:cxn modelId="{ABA27544-C5F7-4D44-96BB-6B3B0DEBB681}" type="presParOf" srcId="{35E690ED-6223-43C3-9553-1EC54DD70A54}" destId="{26060FB4-CDF4-4550-99EE-0D15420C5394}" srcOrd="1" destOrd="0" presId="urn:microsoft.com/office/officeart/2005/8/layout/list1"/>
    <dgm:cxn modelId="{1A50057E-6BD7-49BA-A46F-06435AC23DE7}" type="presParOf" srcId="{5F07A6DB-CFD8-4FB4-AC82-11797C17DA00}" destId="{52899CCF-88CB-4CA3-BF0F-AC2841C5BEE4}" srcOrd="5" destOrd="0" presId="urn:microsoft.com/office/officeart/2005/8/layout/list1"/>
    <dgm:cxn modelId="{E1F36C2E-71C2-47EB-B392-A548D76D8232}" type="presParOf" srcId="{5F07A6DB-CFD8-4FB4-AC82-11797C17DA00}" destId="{3DE3A9FA-8619-4705-B1AE-C9CAA377374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91228-D8C9-484A-847B-A3021FE10064}">
      <dsp:nvSpPr>
        <dsp:cNvPr id="0" name=""/>
        <dsp:cNvSpPr/>
      </dsp:nvSpPr>
      <dsp:spPr>
        <a:xfrm>
          <a:off x="0" y="444626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86C86-AA74-4061-BF7E-2E5035ECD4E1}">
      <dsp:nvSpPr>
        <dsp:cNvPr id="0" name=""/>
        <dsp:cNvSpPr/>
      </dsp:nvSpPr>
      <dsp:spPr>
        <a:xfrm>
          <a:off x="406400" y="31346"/>
          <a:ext cx="568960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Mouhamed Sane</a:t>
          </a:r>
          <a:endParaRPr lang="fr-FR" sz="2800" kern="1200" dirty="0"/>
        </a:p>
      </dsp:txBody>
      <dsp:txXfrm>
        <a:off x="446749" y="71695"/>
        <a:ext cx="5608902" cy="745862"/>
      </dsp:txXfrm>
    </dsp:sp>
    <dsp:sp modelId="{3DE3A9FA-8619-4705-B1AE-C9CAA377374B}">
      <dsp:nvSpPr>
        <dsp:cNvPr id="0" name=""/>
        <dsp:cNvSpPr/>
      </dsp:nvSpPr>
      <dsp:spPr>
        <a:xfrm>
          <a:off x="0" y="1714706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0FB4-CDF4-4550-99EE-0D15420C5394}">
      <dsp:nvSpPr>
        <dsp:cNvPr id="0" name=""/>
        <dsp:cNvSpPr/>
      </dsp:nvSpPr>
      <dsp:spPr>
        <a:xfrm>
          <a:off x="406400" y="1301426"/>
          <a:ext cx="568960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Mamadou Yaya Mane</a:t>
          </a:r>
          <a:endParaRPr lang="fr-FR" sz="2800" kern="1200" dirty="0"/>
        </a:p>
      </dsp:txBody>
      <dsp:txXfrm>
        <a:off x="446749" y="1341775"/>
        <a:ext cx="560890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6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10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98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67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58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0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19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85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7AEB20-1BF3-499A-9391-83D9AC57AD5B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1853D22-94EF-452D-B2B8-5EEF40B9D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9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9AE7D-671C-43AA-880C-322FE8C7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7" y="106017"/>
            <a:ext cx="10999305" cy="1974574"/>
          </a:xfrm>
        </p:spPr>
        <p:txBody>
          <a:bodyPr>
            <a:noAutofit/>
          </a:bodyPr>
          <a:lstStyle/>
          <a:p>
            <a:r>
              <a:rPr lang="en-US" sz="8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Chomage</a:t>
            </a:r>
            <a:r>
              <a:rPr lang="en-US" sz="8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 </a:t>
            </a:r>
            <a:r>
              <a:rPr lang="en-US" sz="8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senegal</a:t>
            </a:r>
            <a:endParaRPr lang="fr-FR" sz="8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9417202-EF5B-4372-A5C8-41A328A81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377679"/>
              </p:ext>
            </p:extLst>
          </p:nvPr>
        </p:nvGraphicFramePr>
        <p:xfrm>
          <a:off x="2032000" y="4121425"/>
          <a:ext cx="8128000" cy="2451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26EB72-EA84-4026-ACC0-5C461805FA81}"/>
              </a:ext>
            </a:extLst>
          </p:cNvPr>
          <p:cNvSpPr/>
          <p:nvPr/>
        </p:nvSpPr>
        <p:spPr>
          <a:xfrm>
            <a:off x="198783" y="2915478"/>
            <a:ext cx="3379304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PARTICIPANTS :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22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12CD4-7BEA-40F9-9C03-6C5CEE4C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Une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entreprise</a:t>
            </a:r>
            <a:r>
              <a:rPr lang="en-US" dirty="0"/>
              <a:t> </a:t>
            </a:r>
            <a:r>
              <a:rPr lang="en-US" dirty="0" err="1"/>
              <a:t>s’activant</a:t>
            </a:r>
            <a:r>
              <a:rPr lang="en-US" dirty="0"/>
              <a:t> a Dakar </a:t>
            </a:r>
            <a:r>
              <a:rPr lang="en-US" dirty="0" err="1"/>
              <a:t>avait</a:t>
            </a:r>
            <a:r>
              <a:rPr lang="en-US" dirty="0"/>
              <a:t> </a:t>
            </a:r>
            <a:r>
              <a:rPr lang="en-US" dirty="0" err="1"/>
              <a:t>publie</a:t>
            </a:r>
            <a:r>
              <a:rPr lang="en-US" dirty="0"/>
              <a:t> 25 </a:t>
            </a:r>
            <a:r>
              <a:rPr lang="en-US" dirty="0" err="1"/>
              <a:t>offres</a:t>
            </a:r>
            <a:r>
              <a:rPr lang="en-US" dirty="0"/>
              <a:t> de stages </a:t>
            </a:r>
            <a:r>
              <a:rPr lang="en-US" dirty="0" err="1"/>
              <a:t>en</a:t>
            </a:r>
            <a:r>
              <a:rPr lang="en-US" dirty="0"/>
              <a:t> assistances </a:t>
            </a:r>
            <a:r>
              <a:rPr lang="en-US" dirty="0" err="1"/>
              <a:t>administratifs</a:t>
            </a:r>
            <a:r>
              <a:rPr lang="en-US" dirty="0"/>
              <a:t> ,3 </a:t>
            </a:r>
            <a:r>
              <a:rPr lang="en-US" dirty="0" err="1"/>
              <a:t>jours</a:t>
            </a:r>
            <a:r>
              <a:rPr lang="en-US" dirty="0"/>
              <a:t> plus tard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recoit</a:t>
            </a:r>
            <a:r>
              <a:rPr lang="en-US" dirty="0"/>
              <a:t> plus de 4000 </a:t>
            </a:r>
            <a:r>
              <a:rPr lang="en-US" dirty="0" err="1"/>
              <a:t>canditatures.Troublant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pas,cette</a:t>
            </a:r>
            <a:r>
              <a:rPr lang="en-US" dirty="0"/>
              <a:t> situation ne </a:t>
            </a:r>
            <a:r>
              <a:rPr lang="en-US" dirty="0" err="1"/>
              <a:t>merite</a:t>
            </a:r>
            <a:r>
              <a:rPr lang="en-US" dirty="0"/>
              <a:t> </a:t>
            </a:r>
            <a:r>
              <a:rPr lang="en-US" dirty="0" err="1"/>
              <a:t>t’il</a:t>
            </a:r>
            <a:r>
              <a:rPr lang="en-US" dirty="0"/>
              <a:t> pas une </a:t>
            </a:r>
            <a:r>
              <a:rPr lang="en-US" dirty="0" err="1"/>
              <a:t>reflexion</a:t>
            </a:r>
            <a:r>
              <a:rPr lang="en-US" dirty="0"/>
              <a:t> </a:t>
            </a:r>
            <a:r>
              <a:rPr lang="en-US" dirty="0" err="1"/>
              <a:t>approfondie</a:t>
            </a:r>
            <a:r>
              <a:rPr lang="en-US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effet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difficulte</a:t>
            </a:r>
            <a:r>
              <a:rPr lang="en-US" dirty="0"/>
              <a:t> a </a:t>
            </a:r>
            <a:r>
              <a:rPr lang="en-US" dirty="0" err="1"/>
              <a:t>s’inserer</a:t>
            </a:r>
            <a:r>
              <a:rPr lang="en-US" dirty="0"/>
              <a:t> dans le </a:t>
            </a:r>
            <a:r>
              <a:rPr lang="en-US" dirty="0" err="1"/>
              <a:t>miieu</a:t>
            </a:r>
            <a:r>
              <a:rPr lang="en-US" dirty="0"/>
              <a:t> </a:t>
            </a:r>
            <a:r>
              <a:rPr lang="en-US" dirty="0" err="1"/>
              <a:t>professionnel</a:t>
            </a:r>
            <a:r>
              <a:rPr lang="en-US" dirty="0"/>
              <a:t> et a </a:t>
            </a:r>
            <a:r>
              <a:rPr lang="en-US" dirty="0" err="1"/>
              <a:t>entreprendre</a:t>
            </a:r>
            <a:r>
              <a:rPr lang="en-US" dirty="0"/>
              <a:t> </a:t>
            </a:r>
            <a:r>
              <a:rPr lang="en-US" dirty="0" err="1"/>
              <a:t>relevent</a:t>
            </a:r>
            <a:r>
              <a:rPr lang="en-US" dirty="0"/>
              <a:t> un </a:t>
            </a:r>
            <a:r>
              <a:rPr lang="en-US" dirty="0" err="1"/>
              <a:t>probleme</a:t>
            </a:r>
            <a:r>
              <a:rPr lang="en-US" dirty="0"/>
              <a:t> et </a:t>
            </a:r>
            <a:r>
              <a:rPr lang="en-US" dirty="0" err="1"/>
              <a:t>representent</a:t>
            </a:r>
            <a:r>
              <a:rPr lang="en-US" dirty="0"/>
              <a:t> un chemin de </a:t>
            </a:r>
            <a:r>
              <a:rPr lang="en-US" dirty="0" err="1"/>
              <a:t>croix</a:t>
            </a:r>
            <a:r>
              <a:rPr lang="en-US" dirty="0"/>
              <a:t> pour les </a:t>
            </a:r>
            <a:r>
              <a:rPr lang="en-US" dirty="0" err="1"/>
              <a:t>jeunes</a:t>
            </a:r>
            <a:r>
              <a:rPr lang="en-US" dirty="0"/>
              <a:t> </a:t>
            </a:r>
            <a:r>
              <a:rPr lang="en-US" dirty="0" err="1"/>
              <a:t>senegalais</a:t>
            </a:r>
            <a:r>
              <a:rPr lang="en-US" dirty="0"/>
              <a:t> les </a:t>
            </a:r>
            <a:r>
              <a:rPr lang="en-US" dirty="0" err="1"/>
              <a:t>poussant</a:t>
            </a:r>
            <a:r>
              <a:rPr lang="en-US" dirty="0"/>
              <a:t> a </a:t>
            </a:r>
            <a:r>
              <a:rPr lang="en-US" dirty="0" err="1"/>
              <a:t>immigrer</a:t>
            </a:r>
            <a:r>
              <a:rPr lang="en-US" dirty="0"/>
              <a:t> </a:t>
            </a:r>
            <a:r>
              <a:rPr lang="en-US" dirty="0" err="1"/>
              <a:t>clandestinement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les pays </a:t>
            </a:r>
            <a:r>
              <a:rPr lang="en-US" dirty="0" err="1"/>
              <a:t>occidentales</a:t>
            </a:r>
            <a:r>
              <a:rPr lang="en-US" dirty="0"/>
              <a:t> dans </a:t>
            </a:r>
            <a:r>
              <a:rPr lang="en-US" dirty="0" err="1"/>
              <a:t>l’espoir</a:t>
            </a:r>
            <a:r>
              <a:rPr lang="en-US" dirty="0"/>
              <a:t> de </a:t>
            </a:r>
            <a:r>
              <a:rPr lang="en-US" dirty="0" err="1"/>
              <a:t>decrocher</a:t>
            </a:r>
            <a:r>
              <a:rPr lang="en-US" dirty="0"/>
              <a:t> un travail </a:t>
            </a:r>
            <a:r>
              <a:rPr lang="en-US" dirty="0" err="1"/>
              <a:t>ou</a:t>
            </a:r>
            <a:r>
              <a:rPr lang="en-US" dirty="0"/>
              <a:t> a </a:t>
            </a:r>
            <a:r>
              <a:rPr lang="en-US" dirty="0" err="1"/>
              <a:t>s’adonner</a:t>
            </a:r>
            <a:r>
              <a:rPr lang="en-US" dirty="0"/>
              <a:t> a des </a:t>
            </a:r>
            <a:r>
              <a:rPr lang="en-US" dirty="0" err="1"/>
              <a:t>actes</a:t>
            </a:r>
            <a:r>
              <a:rPr lang="en-US" dirty="0"/>
              <a:t> </a:t>
            </a:r>
            <a:r>
              <a:rPr lang="en-US" dirty="0" err="1"/>
              <a:t>malveillants</a:t>
            </a:r>
            <a:r>
              <a:rPr lang="en-US" dirty="0"/>
              <a:t>.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CF57C-6DCE-43F6-B0A9-9B3A40FE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Promouvoir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contrats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uniques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4E9BF-4919-4429-A171-3909632E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39" y="1245704"/>
            <a:ext cx="10515600" cy="54466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 err="1"/>
              <a:t>Instaure</a:t>
            </a:r>
            <a:r>
              <a:rPr lang="en-US" sz="2600" dirty="0"/>
              <a:t> une politique </a:t>
            </a:r>
            <a:r>
              <a:rPr lang="en-US" sz="2600" dirty="0" err="1"/>
              <a:t>d’accompagnement</a:t>
            </a:r>
            <a:r>
              <a:rPr lang="en-US" sz="2600" dirty="0"/>
              <a:t> </a:t>
            </a:r>
            <a:r>
              <a:rPr lang="en-US" sz="2600" dirty="0" err="1"/>
              <a:t>economique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vers</a:t>
            </a:r>
            <a:r>
              <a:rPr lang="en-US" sz="2600" dirty="0"/>
              <a:t> les </a:t>
            </a:r>
            <a:r>
              <a:rPr lang="en-US" sz="2600" dirty="0" err="1"/>
              <a:t>entreprises</a:t>
            </a:r>
            <a:r>
              <a:rPr lang="en-US" sz="2600" dirty="0"/>
              <a:t> qui font </a:t>
            </a:r>
            <a:r>
              <a:rPr lang="en-US" sz="2600" dirty="0" err="1"/>
              <a:t>moins</a:t>
            </a:r>
            <a:r>
              <a:rPr lang="en-US" sz="2600" dirty="0"/>
              <a:t> de </a:t>
            </a:r>
            <a:r>
              <a:rPr lang="en-US" sz="2600" dirty="0" err="1"/>
              <a:t>contrat</a:t>
            </a:r>
            <a:r>
              <a:rPr lang="en-US" sz="2600" dirty="0"/>
              <a:t> a </a:t>
            </a:r>
            <a:r>
              <a:rPr lang="en-US" sz="2600" dirty="0" err="1"/>
              <a:t>duree</a:t>
            </a:r>
            <a:r>
              <a:rPr lang="en-US" sz="2600" dirty="0"/>
              <a:t> determine et qui </a:t>
            </a:r>
            <a:r>
              <a:rPr lang="en-US" sz="2600" dirty="0" err="1"/>
              <a:t>ont</a:t>
            </a:r>
            <a:r>
              <a:rPr lang="en-US" sz="2600" dirty="0"/>
              <a:t> un </a:t>
            </a:r>
            <a:r>
              <a:rPr lang="en-US" sz="2600" dirty="0" err="1"/>
              <a:t>nombre</a:t>
            </a:r>
            <a:r>
              <a:rPr lang="en-US" sz="2600" dirty="0"/>
              <a:t> </a:t>
            </a:r>
            <a:r>
              <a:rPr lang="en-US" sz="2600" dirty="0" err="1"/>
              <a:t>d’embauche</a:t>
            </a:r>
            <a:r>
              <a:rPr lang="en-US" sz="2600" dirty="0"/>
              <a:t> a </a:t>
            </a:r>
            <a:r>
              <a:rPr lang="en-US" sz="2600" dirty="0" err="1"/>
              <a:t>duree</a:t>
            </a:r>
            <a:r>
              <a:rPr lang="en-US" sz="2600" dirty="0"/>
              <a:t> </a:t>
            </a:r>
            <a:r>
              <a:rPr lang="en-US" sz="2600" dirty="0" err="1"/>
              <a:t>indeterminee</a:t>
            </a:r>
            <a:r>
              <a:rPr lang="en-US" sz="2600" dirty="0"/>
              <a:t> plus </a:t>
            </a:r>
            <a:r>
              <a:rPr lang="en-US" sz="2600" dirty="0" err="1"/>
              <a:t>eleves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allegeant</a:t>
            </a:r>
            <a:r>
              <a:rPr lang="en-US" sz="2600" dirty="0"/>
              <a:t> </a:t>
            </a:r>
            <a:r>
              <a:rPr lang="en-US" sz="2600" dirty="0" err="1"/>
              <a:t>leur</a:t>
            </a:r>
            <a:r>
              <a:rPr lang="en-US" sz="2600" dirty="0"/>
              <a:t> frais de taxes et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leur</a:t>
            </a:r>
            <a:r>
              <a:rPr lang="en-US" sz="2600" dirty="0"/>
              <a:t> </a:t>
            </a:r>
            <a:r>
              <a:rPr lang="en-US" sz="2600" dirty="0" err="1"/>
              <a:t>privilegeant</a:t>
            </a:r>
            <a:r>
              <a:rPr lang="en-US" sz="2600" dirty="0"/>
              <a:t> sur les </a:t>
            </a:r>
            <a:r>
              <a:rPr lang="en-US" sz="2600" dirty="0" err="1"/>
              <a:t>financements</a:t>
            </a:r>
            <a:r>
              <a:rPr lang="en-US" sz="2600" dirty="0"/>
              <a:t> et les attributions de </a:t>
            </a:r>
            <a:r>
              <a:rPr lang="en-US" sz="2600" dirty="0" err="1"/>
              <a:t>marche</a:t>
            </a:r>
            <a:r>
              <a:rPr lang="en-US" sz="2600" dirty="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/>
              <a:t>Fixer un </a:t>
            </a:r>
            <a:r>
              <a:rPr lang="en-US" sz="2600" dirty="0" err="1"/>
              <a:t>un</a:t>
            </a:r>
            <a:r>
              <a:rPr lang="en-US" sz="2600" dirty="0"/>
              <a:t> quota </a:t>
            </a:r>
            <a:r>
              <a:rPr lang="en-US" sz="2600" dirty="0" err="1"/>
              <a:t>d’employes</a:t>
            </a:r>
            <a:r>
              <a:rPr lang="en-US" sz="2600" dirty="0"/>
              <a:t> </a:t>
            </a:r>
            <a:r>
              <a:rPr lang="en-US" sz="2600" dirty="0" err="1"/>
              <a:t>senegalais</a:t>
            </a:r>
            <a:r>
              <a:rPr lang="en-US" sz="2600" dirty="0"/>
              <a:t> pour les enterprise </a:t>
            </a:r>
            <a:r>
              <a:rPr lang="en-US" sz="2600" dirty="0" err="1"/>
              <a:t>etrangeres</a:t>
            </a:r>
            <a:endParaRPr lang="en-US" sz="2600" dirty="0"/>
          </a:p>
          <a:p>
            <a:pPr marL="0" indent="0">
              <a:lnSpc>
                <a:spcPct val="160000"/>
              </a:lnSpc>
              <a:buNone/>
            </a:pPr>
            <a:endParaRPr lang="en-US" sz="26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On aura beaucoup plus </a:t>
            </a:r>
            <a:r>
              <a:rPr lang="en-US" sz="2600" dirty="0" err="1"/>
              <a:t>d’employes</a:t>
            </a:r>
            <a:r>
              <a:rPr lang="en-US" sz="2600" dirty="0"/>
              <a:t> </a:t>
            </a:r>
            <a:r>
              <a:rPr lang="en-US" sz="2600" dirty="0" err="1"/>
              <a:t>certifie</a:t>
            </a:r>
            <a:r>
              <a:rPr lang="en-US" sz="2600" dirty="0"/>
              <a:t> a </a:t>
            </a:r>
            <a:r>
              <a:rPr lang="en-US" sz="2600" dirty="0" err="1"/>
              <a:t>duree</a:t>
            </a:r>
            <a:r>
              <a:rPr lang="en-US" sz="2600" dirty="0"/>
              <a:t> </a:t>
            </a:r>
            <a:r>
              <a:rPr lang="en-US" sz="2600" dirty="0" err="1"/>
              <a:t>indeterminee</a:t>
            </a:r>
            <a:r>
              <a:rPr lang="en-US" sz="2600" dirty="0"/>
              <a:t> 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72585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AF3E6-BFAF-4C62-B013-415F18CB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3"/>
            <a:ext cx="10515600" cy="1205948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Inclure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module de l’entreprenariat des le college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9E9C6-763B-4957-BE6E-BBB80449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526111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Enseigne</a:t>
            </a:r>
            <a:r>
              <a:rPr lang="en-US" sz="2400" dirty="0"/>
              <a:t> </a:t>
            </a:r>
            <a:r>
              <a:rPr lang="en-US" sz="2400" dirty="0" err="1"/>
              <a:t>lesjeunes</a:t>
            </a:r>
            <a:r>
              <a:rPr lang="en-US" sz="2400" dirty="0"/>
              <a:t> sur les etudes de </a:t>
            </a:r>
            <a:r>
              <a:rPr lang="en-US" sz="2400" dirty="0" err="1"/>
              <a:t>projets</a:t>
            </a:r>
            <a:r>
              <a:rPr lang="en-US" sz="2400" dirty="0"/>
              <a:t> a savoir la </a:t>
            </a:r>
            <a:r>
              <a:rPr lang="en-US" sz="2400" dirty="0" err="1"/>
              <a:t>modelisation</a:t>
            </a:r>
            <a:r>
              <a:rPr lang="en-US" sz="2400" dirty="0"/>
              <a:t> d’un </a:t>
            </a:r>
            <a:r>
              <a:rPr lang="en-US" sz="2400" dirty="0" err="1"/>
              <a:t>projet,sa</a:t>
            </a:r>
            <a:r>
              <a:rPr lang="en-US" sz="2400" dirty="0"/>
              <a:t> structuration et  gestion </a:t>
            </a:r>
            <a:r>
              <a:rPr lang="en-US" sz="2400" dirty="0" err="1"/>
              <a:t>etale</a:t>
            </a:r>
            <a:r>
              <a:rPr lang="en-US" sz="2400" dirty="0"/>
              <a:t> dans le temps.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Organiser</a:t>
            </a:r>
            <a:r>
              <a:rPr lang="en-US" sz="2400" dirty="0"/>
              <a:t> des concours de conception de </a:t>
            </a:r>
            <a:r>
              <a:rPr lang="en-US" sz="2400" dirty="0" err="1"/>
              <a:t>projet</a:t>
            </a:r>
            <a:r>
              <a:rPr lang="en-US" sz="2400" dirty="0"/>
              <a:t> au </a:t>
            </a:r>
            <a:r>
              <a:rPr lang="en-US" sz="2400" dirty="0" err="1"/>
              <a:t>niveau</a:t>
            </a:r>
            <a:r>
              <a:rPr lang="en-US" sz="2400" dirty="0"/>
              <a:t> national avec </a:t>
            </a:r>
            <a:r>
              <a:rPr lang="en-US" sz="2400" dirty="0" err="1"/>
              <a:t>financement</a:t>
            </a:r>
            <a:r>
              <a:rPr lang="en-US" sz="2400" dirty="0"/>
              <a:t> pour </a:t>
            </a:r>
            <a:r>
              <a:rPr lang="en-US" sz="2400" dirty="0" err="1"/>
              <a:t>ceux</a:t>
            </a:r>
            <a:r>
              <a:rPr lang="en-US" sz="2400" dirty="0"/>
              <a:t> </a:t>
            </a:r>
            <a:r>
              <a:rPr lang="en-US" sz="2400" dirty="0" err="1"/>
              <a:t>retenus</a:t>
            </a:r>
            <a:r>
              <a:rPr lang="en-US" sz="2400" dirty="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Mettre</a:t>
            </a:r>
            <a:r>
              <a:rPr lang="en-US" sz="2400" dirty="0"/>
              <a:t> a la </a:t>
            </a:r>
            <a:r>
              <a:rPr lang="en-US" sz="2400" dirty="0" err="1"/>
              <a:t>connaissance</a:t>
            </a:r>
            <a:r>
              <a:rPr lang="en-US" sz="2400" dirty="0"/>
              <a:t> des </a:t>
            </a:r>
            <a:r>
              <a:rPr lang="en-US" sz="2400" dirty="0" err="1"/>
              <a:t>apprenants</a:t>
            </a:r>
            <a:r>
              <a:rPr lang="en-US" sz="2400" dirty="0"/>
              <a:t> </a:t>
            </a:r>
            <a:r>
              <a:rPr lang="en-US" sz="2400" dirty="0" err="1"/>
              <a:t>l’existance</a:t>
            </a:r>
            <a:r>
              <a:rPr lang="en-US" sz="2400" dirty="0"/>
              <a:t> des structures </a:t>
            </a:r>
            <a:r>
              <a:rPr lang="en-US" sz="2400" dirty="0" err="1"/>
              <a:t>etatique</a:t>
            </a:r>
            <a:r>
              <a:rPr lang="en-US" sz="2400" dirty="0"/>
              <a:t> charge a creation et au </a:t>
            </a:r>
            <a:r>
              <a:rPr lang="en-US" sz="2400" dirty="0" err="1"/>
              <a:t>financement</a:t>
            </a:r>
            <a:r>
              <a:rPr lang="en-US" sz="2400" dirty="0"/>
              <a:t> des </a:t>
            </a:r>
            <a:r>
              <a:rPr lang="en-US" sz="2400" dirty="0" err="1"/>
              <a:t>projets</a:t>
            </a: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endParaRPr lang="fr-FR" sz="24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Cela permettra aux apprenants de grandir avec cet esprit </a:t>
            </a:r>
            <a:r>
              <a:rPr lang="fr-FR" sz="2400" dirty="0" err="1"/>
              <a:t>entreprenariales</a:t>
            </a:r>
            <a:r>
              <a:rPr lang="fr-FR" sz="2400" dirty="0"/>
              <a:t> et de </a:t>
            </a:r>
            <a:r>
              <a:rPr lang="fr-FR" sz="2400" dirty="0" err="1"/>
              <a:t>reduire</a:t>
            </a:r>
            <a:r>
              <a:rPr lang="fr-FR" sz="2400" dirty="0"/>
              <a:t> le taux de projet </a:t>
            </a:r>
            <a:r>
              <a:rPr lang="fr-FR" sz="2400" dirty="0" err="1"/>
              <a:t>mort-ne</a:t>
            </a:r>
            <a:r>
              <a:rPr lang="fr-FR" sz="2400" dirty="0"/>
              <a:t> et de </a:t>
            </a:r>
            <a:r>
              <a:rPr lang="fr-FR" sz="2400" dirty="0" err="1"/>
              <a:t>chomage</a:t>
            </a:r>
            <a:r>
              <a:rPr lang="fr-FR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45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9A0B0-4D59-4BFA-94FE-02531EF3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Nous </a:t>
            </a:r>
            <a:r>
              <a:rPr lang="en-US" sz="2400" dirty="0" err="1"/>
              <a:t>appelons</a:t>
            </a:r>
            <a:r>
              <a:rPr lang="en-US" sz="2400" dirty="0"/>
              <a:t> a </a:t>
            </a:r>
            <a:r>
              <a:rPr lang="en-US" sz="2400" dirty="0" err="1"/>
              <a:t>l’etat</a:t>
            </a:r>
            <a:r>
              <a:rPr lang="en-US" sz="2400" dirty="0"/>
              <a:t> de revoir </a:t>
            </a:r>
            <a:r>
              <a:rPr lang="en-US" sz="2400" dirty="0" err="1"/>
              <a:t>sa</a:t>
            </a:r>
            <a:r>
              <a:rPr lang="en-US" sz="2400" dirty="0"/>
              <a:t> politique de formation </a:t>
            </a:r>
            <a:r>
              <a:rPr lang="en-US" sz="2400" dirty="0" err="1"/>
              <a:t>professionnel</a:t>
            </a:r>
            <a:r>
              <a:rPr lang="en-US" sz="2400" dirty="0"/>
              <a:t> pour </a:t>
            </a:r>
            <a:r>
              <a:rPr lang="en-US" sz="2400" dirty="0" err="1"/>
              <a:t>etre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phase avec le </a:t>
            </a:r>
            <a:r>
              <a:rPr lang="en-US" sz="2400" dirty="0" err="1"/>
              <a:t>marche</a:t>
            </a:r>
            <a:r>
              <a:rPr lang="en-US" sz="2400" dirty="0"/>
              <a:t> de </a:t>
            </a:r>
            <a:r>
              <a:rPr lang="en-US" sz="2400" dirty="0" err="1"/>
              <a:t>l’emplois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formant des </a:t>
            </a:r>
            <a:r>
              <a:rPr lang="en-US" sz="2400" dirty="0" err="1"/>
              <a:t>profils</a:t>
            </a:r>
            <a:r>
              <a:rPr lang="en-US" sz="2400" dirty="0"/>
              <a:t> plus </a:t>
            </a:r>
            <a:r>
              <a:rPr lang="en-US" sz="2400" dirty="0" err="1"/>
              <a:t>scientifique</a:t>
            </a:r>
            <a:r>
              <a:rPr lang="en-US" sz="2400" dirty="0"/>
              <a:t> et </a:t>
            </a:r>
            <a:r>
              <a:rPr lang="en-US" sz="2400" dirty="0" err="1"/>
              <a:t>pragmatique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endParaRPr lang="fr-FR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432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5</TotalTime>
  <Words>289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Courier New</vt:lpstr>
      <vt:lpstr>Rockwell</vt:lpstr>
      <vt:lpstr>Rockwell Condensed</vt:lpstr>
      <vt:lpstr>Wingdings</vt:lpstr>
      <vt:lpstr>Type de bois</vt:lpstr>
      <vt:lpstr>Chomage au senegal</vt:lpstr>
      <vt:lpstr>Présentation PowerPoint</vt:lpstr>
      <vt:lpstr>Promouvoir des contrats uniques </vt:lpstr>
      <vt:lpstr>Inclure le module de l’entreprenariat des le college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Chomage au senegal</dc:title>
  <dc:creator>DUDU</dc:creator>
  <cp:lastModifiedBy>DUDU</cp:lastModifiedBy>
  <cp:revision>1</cp:revision>
  <dcterms:created xsi:type="dcterms:W3CDTF">2021-09-06T09:50:41Z</dcterms:created>
  <dcterms:modified xsi:type="dcterms:W3CDTF">2021-09-06T09:56:14Z</dcterms:modified>
</cp:coreProperties>
</file>