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0" r:id="rId10"/>
    <p:sldId id="270" r:id="rId11"/>
    <p:sldId id="269" r:id="rId12"/>
    <p:sldId id="259" r:id="rId13"/>
    <p:sldId id="271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" TargetMode="External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s://github.com/sanderstad/PStSQLtTestGenerator" TargetMode="External"/><Relationship Id="rId4" Type="http://schemas.openxmlformats.org/officeDocument/2006/relationships/hyperlink" Target="https://github.com/sanderstad/SSDT-With-tSQLt-Templa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DevOps With Databases In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638050"/>
            <a:ext cx="725906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tests are being generated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Object Existence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Database Collation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Function Parameters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Procedure Parameters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Table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Table Constraints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Index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View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a project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Setup build pipeline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3409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638050"/>
            <a:ext cx="725906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Visual Studio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https://visualstudio.microsoft.com/vs/community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PSModuleDevelopment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https://psframework.org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SSDT Template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github.com/sanderstad/SSDT-With-tSQLt-Template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PStSQLtTestGenerator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github.com/sanderstad/PStSQLtTestGenerator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23" y="2091690"/>
            <a:ext cx="2131175" cy="21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9" y="0"/>
            <a:ext cx="10312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in this session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9" y="3584689"/>
            <a:ext cx="1556520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26" y="3584689"/>
            <a:ext cx="1520816" cy="155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1" y="3584689"/>
            <a:ext cx="1554480" cy="1554480"/>
          </a:xfrm>
          <a:prstGeom prst="rect">
            <a:avLst/>
          </a:prstGeom>
        </p:spPr>
      </p:pic>
      <p:pic>
        <p:nvPicPr>
          <p:cNvPr id="8" name="Picture 4" descr="File:Git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88" y="3584689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7" y="2957102"/>
            <a:ext cx="1888087" cy="304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991" y="289095"/>
            <a:ext cx="3152516" cy="1271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662" y="2742506"/>
            <a:ext cx="777240" cy="777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1214" y="2784209"/>
            <a:ext cx="4452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6A6D1"/>
                </a:solidFill>
              </a:rPr>
              <a:t>@</a:t>
            </a:r>
            <a:r>
              <a:rPr lang="en-US" sz="4400" dirty="0" err="1">
                <a:solidFill>
                  <a:srgbClr val="26A6D1"/>
                </a:solidFill>
              </a:rPr>
              <a:t>sqlstad</a:t>
            </a:r>
            <a:endParaRPr lang="en-US" sz="4400" dirty="0">
              <a:solidFill>
                <a:srgbClr val="26A6D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662" y="3682051"/>
            <a:ext cx="777240" cy="777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37620" y="3682051"/>
            <a:ext cx="2365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AF10"/>
                </a:solidFill>
              </a:rPr>
              <a:t>sqlstad.nl</a:t>
            </a:r>
          </a:p>
        </p:txBody>
      </p:sp>
      <p:pic>
        <p:nvPicPr>
          <p:cNvPr id="1026" name="Picture 2" descr="https://github.com/fluid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62" y="5394628"/>
            <a:ext cx="77724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521214" y="5394628"/>
            <a:ext cx="6659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sanderstad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966" y="2009937"/>
            <a:ext cx="2354708" cy="235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2" y="4538339"/>
            <a:ext cx="777240" cy="7772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21214" y="4451492"/>
            <a:ext cx="4433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sander@sqlstad.nl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246" y="1891217"/>
            <a:ext cx="2057400" cy="25687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10" y="107309"/>
            <a:ext cx="4864608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this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arguments people come up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My company is too small for DevOps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It will cause more errors than it fixes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Developers and Operations do not mix well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Why change the way we do it now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Implementing DevOps is expensive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35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Testing will improve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Deployment frequency will go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Improve response to business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More time for experimentation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Stable releases</a:t>
            </a:r>
          </a:p>
        </p:txBody>
      </p:sp>
    </p:spTree>
    <p:extLst>
      <p:ext uri="{BB962C8B-B14F-4D97-AF65-F5344CB8AC3E}">
        <p14:creationId xmlns:p14="http://schemas.microsoft.com/office/powerpoint/2010/main" val="21934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573775" cy="36387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PowerShell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tSQLt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Azure </a:t>
            </a:r>
            <a:r>
              <a:rPr lang="en-US" sz="3200" dirty="0" smtClean="0"/>
              <a:t>DevOps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7" y="2579645"/>
            <a:ext cx="5194300" cy="2921793"/>
          </a:xfrm>
        </p:spPr>
      </p:pic>
    </p:spTree>
    <p:extLst>
      <p:ext uri="{BB962C8B-B14F-4D97-AF65-F5344CB8AC3E}">
        <p14:creationId xmlns:p14="http://schemas.microsoft.com/office/powerpoint/2010/main" val="36571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&amp; SSDT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SSDT project </a:t>
            </a:r>
            <a:r>
              <a:rPr lang="en-US" sz="3200" smtClean="0"/>
              <a:t>using template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Import the current database schema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Generate basic unit tests</a:t>
            </a:r>
          </a:p>
        </p:txBody>
      </p:sp>
    </p:spTree>
    <p:extLst>
      <p:ext uri="{BB962C8B-B14F-4D97-AF65-F5344CB8AC3E}">
        <p14:creationId xmlns:p14="http://schemas.microsoft.com/office/powerpoint/2010/main" val="37298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1466</TotalTime>
  <Words>170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Quotable</vt:lpstr>
      <vt:lpstr>Azure DevOps With Databases In 15 Minutes</vt:lpstr>
      <vt:lpstr>… in this session</vt:lpstr>
      <vt:lpstr>PowerPoint Presentation</vt:lpstr>
      <vt:lpstr>Why this session</vt:lpstr>
      <vt:lpstr>Some arguments people come up with</vt:lpstr>
      <vt:lpstr>Counter arguments</vt:lpstr>
      <vt:lpstr>How?!</vt:lpstr>
      <vt:lpstr>You need tools</vt:lpstr>
      <vt:lpstr>Visual Studio &amp; SSDT</vt:lpstr>
      <vt:lpstr>PowerPoint Presentation</vt:lpstr>
      <vt:lpstr>What tests are being generated</vt:lpstr>
      <vt:lpstr>Azure DevOps</vt:lpstr>
      <vt:lpstr>PowerPoint Presentation</vt:lpstr>
      <vt:lpstr>Tools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With Databases In 15 Minutes</dc:title>
  <dc:creator>Sander Stad</dc:creator>
  <cp:lastModifiedBy>Sander Stad</cp:lastModifiedBy>
  <cp:revision>53</cp:revision>
  <dcterms:created xsi:type="dcterms:W3CDTF">2020-04-19T21:13:06Z</dcterms:created>
  <dcterms:modified xsi:type="dcterms:W3CDTF">2020-05-21T17:43:30Z</dcterms:modified>
</cp:coreProperties>
</file>