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E0"/>
    <a:srgbClr val="554562"/>
    <a:srgbClr val="EAA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92072-B6B6-4BD6-B6D0-718CB67CE96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3358-C92E-4D40-8764-8E00DA18C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1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A88B7DC-01C0-45E1-A07F-52852370F539}"/>
              </a:ext>
            </a:extLst>
          </p:cNvPr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AA92E1C-F32B-4029-97AF-3D0726583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632" y="1359242"/>
            <a:ext cx="10017210" cy="2208385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0C028B-B23D-4ACA-AE4A-C66AB579B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503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AE47-12B4-4394-A023-B3F7756A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9161A-38F1-4EB3-8DD8-7FBF1CFA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4A01A2-2E8E-420D-88D9-85C710E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39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E1758-2350-405C-BFB2-0EFD8B76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51808D-4114-49EC-B993-4AE59E07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4E793-DAC7-4D83-A5C2-A838ABC1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4B7E1D-173C-4DEE-B9F6-0177922A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C71115-A586-4A04-B129-BB19BFFA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24CEF8-D1C1-49D6-8E20-A753F517E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2F6F95-2773-4395-8C2D-38ECC9F5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465FD-CA0B-41DF-9C37-81B27BB4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5FA3E-9F22-48C3-8E30-BFB4D3C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10AF2-A154-46D7-B9A1-BB3E841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6DF0B52-7DBA-49C2-A990-F97F3400C6A2}"/>
              </a:ext>
            </a:extLst>
          </p:cNvPr>
          <p:cNvSpPr/>
          <p:nvPr userDrawn="1"/>
        </p:nvSpPr>
        <p:spPr>
          <a:xfrm>
            <a:off x="0" y="6277690"/>
            <a:ext cx="12192000" cy="5949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BE23BC-85C2-4469-8178-3D0C660C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137756"/>
            <a:ext cx="1159484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D8E2E-B2CA-409A-A52C-82AD1B04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1595535"/>
            <a:ext cx="11594840" cy="458142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369523-3407-466E-A64D-E82A3CC7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85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2019/11/25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73D80-992F-4537-8F61-07A88B96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7208" y="6356350"/>
            <a:ext cx="5237584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ja-JP" altLang="en-US"/>
              <a:t>スライド資料の作り方</a:t>
            </a:r>
            <a:r>
              <a:rPr lang="en-US" altLang="ja-JP"/>
              <a:t>@</a:t>
            </a:r>
            <a:r>
              <a:rPr lang="ja-JP" altLang="en-US"/>
              <a:t>有閑是宝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D9A6-A7C7-4082-B78D-0172655E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022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94D6BE0-8F08-4C07-8926-DC718FFA681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5213D70-3858-4D6C-9158-292AA98789FF}"/>
              </a:ext>
            </a:extLst>
          </p:cNvPr>
          <p:cNvCxnSpPr>
            <a:cxnSpLocks/>
          </p:cNvCxnSpPr>
          <p:nvPr userDrawn="1"/>
        </p:nvCxnSpPr>
        <p:spPr>
          <a:xfrm>
            <a:off x="186613" y="1528633"/>
            <a:ext cx="11790783" cy="0"/>
          </a:xfrm>
          <a:prstGeom prst="line">
            <a:avLst/>
          </a:prstGeom>
          <a:ln w="1016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A7A30-35A8-4896-8223-2994CEE3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FE3E5E-B3A4-49B1-86DD-A0A2AA4E8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72C29-D52A-46BB-94BD-C591219B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ACFED0-37A6-4806-8E91-FB6BB07E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EC37D-74D7-4D0D-9D2F-752D0EBD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43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4E46-3D40-4937-A639-6DE4EF5D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E3C5C-87E8-4C2B-A8F4-F9D0C1149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DC3DD0-B4C6-4040-928A-32E17F992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EB7AB3-EAB0-4C5D-A933-160EBACE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18DE89-6E28-4C75-B883-92CD19A5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392A02-1D96-47AD-A63E-3014FEB6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1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CBA49-23E3-484E-B400-3588C12E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DF6A4D-EE52-4A57-92CF-CB964B82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A1083E-E631-4531-A663-95B055A8D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142ABB-AEF6-448A-816A-0222A29DC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0BF13A-4302-4D08-9A11-9C3A3D811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DA082F-31EC-461F-926D-A211DF87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778D63-E0DF-4184-B610-9E787E6F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7FEB13-29DE-4A3F-96D6-C0F22D79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EE937-4045-4285-8EA2-2065CB38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41E6E1-E460-45AA-9EC8-4B1FA336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316647-67E2-4F4D-BF66-3630E7AB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AC292E-C838-43A5-8EDE-EB7A36C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B1F6F3-D8C8-4D03-A5C1-F26AEA38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757810-916B-4402-B259-C56C9ADF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6EE755-88F1-40B5-9556-989DCB4C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1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3E92A-A1BC-4590-8077-C7593944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B7F32-165B-4A01-95F3-B1F0B40F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F00B39-D579-4BE8-8285-3C3FE275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1A5A67-A902-4975-854D-CF346560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6F07EC-9F49-49F1-A0FE-3F64AC5C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45DBB5-8A0A-40F1-8B29-C408E61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AAEE1-8250-4C5C-810A-54C9B45D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3CFEA7-2E4A-4A17-9DDE-3EFBE99E0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E9DFEA-5737-44C4-BEEB-8952139D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EA9F94-EC9A-4984-9336-24564947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2019/11/25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E2BF1-DA6B-4DCF-83B4-FAEAF3EC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スライド資料の作り方</a:t>
            </a:r>
            <a:r>
              <a:rPr kumimoji="1" lang="en-US" altLang="ja-JP"/>
              <a:t>@</a:t>
            </a:r>
            <a:r>
              <a:rPr kumimoji="1" lang="ja-JP" altLang="en-US"/>
              <a:t>有閑是宝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0BCEB7-5C9A-4255-A9A4-4312924A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1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D83F00-5C9C-4908-9C5C-944F4BB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2920A-0ADD-405A-AC0A-8D955B2D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354C39-6B71-4C23-8299-95416336B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defRPr>
            </a:lvl1pPr>
          </a:lstStyle>
          <a:p>
            <a:r>
              <a:rPr lang="en-US" altLang="ja-JP"/>
              <a:t>2019/11/25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529F1E-6081-40C5-9203-BDB8ACEF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defRPr>
            </a:lvl1pPr>
          </a:lstStyle>
          <a:p>
            <a:r>
              <a:rPr lang="ja-JP" altLang="en-US"/>
              <a:t>スライド資料の作り方</a:t>
            </a:r>
            <a:r>
              <a:rPr lang="en-US" altLang="ja-JP"/>
              <a:t>@</a:t>
            </a:r>
            <a:r>
              <a:rPr lang="ja-JP" altLang="en-US"/>
              <a:t>有閑是宝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36824-C488-4A74-A45D-3541301E5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源真ゴシックP Medium" panose="020B0402020203020207" pitchFamily="50" charset="-128"/>
                <a:ea typeface="源真ゴシックP Medium" panose="020B0402020203020207" pitchFamily="50" charset="-128"/>
                <a:cs typeface="源真ゴシックP Medium" panose="020B0402020203020207" pitchFamily="50" charset="-128"/>
              </a:defRPr>
            </a:lvl1pPr>
          </a:lstStyle>
          <a:p>
            <a:fld id="{194D6BE0-8F08-4C07-8926-DC718FFA681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608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75000"/>
              <a:lumOff val="25000"/>
            </a:schemeClr>
          </a:solidFill>
          <a:latin typeface="源真ゴシックP Bold" panose="020B0602020203020207" pitchFamily="50" charset="-128"/>
          <a:ea typeface="源真ゴシックP Bold" panose="020B0602020203020207" pitchFamily="50" charset="-128"/>
          <a:cs typeface="源真ゴシックP Bold" panose="020B0602020203020207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源真ゴシックP Medium" panose="020B0402020203020207" pitchFamily="50" charset="-128"/>
          <a:ea typeface="源真ゴシックP Medium" panose="020B0402020203020207" pitchFamily="50" charset="-128"/>
          <a:cs typeface="源真ゴシックP Medium" panose="020B0402020203020207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kumimoji="1" sz="2800" kern="1200">
          <a:solidFill>
            <a:schemeClr val="tx1">
              <a:lumMod val="75000"/>
              <a:lumOff val="25000"/>
            </a:schemeClr>
          </a:solidFill>
          <a:latin typeface="源真ゴシックP Medium" panose="020B0402020203020207" pitchFamily="50" charset="-128"/>
          <a:ea typeface="源真ゴシックP Medium" panose="020B0402020203020207" pitchFamily="50" charset="-128"/>
          <a:cs typeface="源真ゴシックP Medium" panose="020B0402020203020207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源真ゴシックP Medium" panose="020B0402020203020207" pitchFamily="50" charset="-128"/>
          <a:ea typeface="源真ゴシックP Medium" panose="020B0402020203020207" pitchFamily="50" charset="-128"/>
          <a:cs typeface="源真ゴシックP Medium" panose="020B0402020203020207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源真ゴシックP Medium" panose="020B0402020203020207" pitchFamily="50" charset="-128"/>
          <a:ea typeface="源真ゴシックP Medium" panose="020B0402020203020207" pitchFamily="50" charset="-128"/>
          <a:cs typeface="源真ゴシックP Medium" panose="020B0402020203020207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源真ゴシックP Medium" panose="020B0402020203020207" pitchFamily="50" charset="-128"/>
          <a:ea typeface="源真ゴシックP Medium" panose="020B0402020203020207" pitchFamily="50" charset="-128"/>
          <a:cs typeface="源真ゴシックP Medium" panose="020B0402020203020207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muiui.com/?p=80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EB4D2-54F9-4509-A2B9-64764DF70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スライド資料の見本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48CB92-C87F-4FCA-BBD2-00287E4FA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閑是宝</a:t>
            </a:r>
            <a:r>
              <a:rPr kumimoji="1" lang="en-US" altLang="ja-JP" dirty="0"/>
              <a:t>(@</a:t>
            </a:r>
            <a:r>
              <a:rPr kumimoji="1" lang="en-US" altLang="ja-JP" dirty="0" err="1"/>
              <a:t>samuiui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69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D7B09-6B64-4B24-9AA8-F8D0C7D5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</a:t>
            </a:r>
            <a:r>
              <a:rPr kumimoji="1" lang="ja-JP" altLang="en-US" dirty="0"/>
              <a:t>スライドについて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B7C7FE-BA2C-499C-877E-7F51B05B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ブログ記事に沿って製作したスライド資料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“</a:t>
            </a:r>
            <a:r>
              <a:rPr lang="ja-JP" altLang="en-US" dirty="0">
                <a:hlinkClick r:id="rId2"/>
              </a:rPr>
              <a:t>見やすい発表資料を作るために</a:t>
            </a:r>
            <a:r>
              <a:rPr lang="en-US" altLang="ja-JP" dirty="0"/>
              <a:t>”, </a:t>
            </a:r>
            <a:r>
              <a:rPr lang="ja-JP" altLang="en-US" dirty="0"/>
              <a:t>有閑是宝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利用はご自由に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もちろん著作権の放棄を意味しません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accent2"/>
                </a:solidFill>
              </a:rPr>
              <a:t>良き</a:t>
            </a:r>
            <a:r>
              <a:rPr lang="en-US" altLang="ja-JP" dirty="0">
                <a:solidFill>
                  <a:schemeClr val="accent2"/>
                </a:solidFill>
              </a:rPr>
              <a:t>PowerPoint</a:t>
            </a:r>
            <a:r>
              <a:rPr lang="ja-JP" altLang="en-US" dirty="0">
                <a:solidFill>
                  <a:schemeClr val="accent2"/>
                </a:solidFill>
              </a:rPr>
              <a:t>ライフを</a:t>
            </a:r>
            <a:r>
              <a:rPr lang="en-US" altLang="ja-JP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967474-C253-4EDC-9D46-CDE6343F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2019/11/25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48E5A8-52AB-446A-A843-75DAF03A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スライド資料の作り方</a:t>
            </a:r>
            <a:r>
              <a:rPr lang="en-US" altLang="ja-JP"/>
              <a:t>@</a:t>
            </a:r>
            <a:r>
              <a:rPr lang="ja-JP" altLang="en-US"/>
              <a:t>有閑是宝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FE8B4-22F0-4E51-A78B-15823714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6BE0-8F08-4C07-8926-DC718FFA6817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592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スライド資料の見本.pptx" id="{9169FB05-2183-4D87-B069-B371B7D7E900}" vid="{6F56C5E7-E798-4A45-B246-0DAC23A55DD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60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源真ゴシックP Bold</vt:lpstr>
      <vt:lpstr>源真ゴシックP Medium</vt:lpstr>
      <vt:lpstr>游ゴシック</vt:lpstr>
      <vt:lpstr>Arial</vt:lpstr>
      <vt:lpstr>Wingdings</vt:lpstr>
      <vt:lpstr>Office テーマ</vt:lpstr>
      <vt:lpstr>スライド資料の見本</vt:lpstr>
      <vt:lpstr>このスライドについて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上原　正志</dc:creator>
  <cp:lastModifiedBy>上原　正志</cp:lastModifiedBy>
  <cp:revision>11</cp:revision>
  <dcterms:created xsi:type="dcterms:W3CDTF">2019-11-24T23:51:57Z</dcterms:created>
  <dcterms:modified xsi:type="dcterms:W3CDTF">2019-11-25T06:20:04Z</dcterms:modified>
</cp:coreProperties>
</file>