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7" r:id="rId2"/>
    <p:sldId id="257" r:id="rId3"/>
    <p:sldId id="258" r:id="rId4"/>
    <p:sldId id="269" r:id="rId5"/>
    <p:sldId id="267" r:id="rId6"/>
    <p:sldId id="270" r:id="rId7"/>
    <p:sldId id="271" r:id="rId8"/>
    <p:sldId id="272" r:id="rId9"/>
    <p:sldId id="273" r:id="rId10"/>
    <p:sldId id="274" r:id="rId11"/>
    <p:sldId id="275"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14"/>
  </p:normalViewPr>
  <p:slideViewPr>
    <p:cSldViewPr snapToGrid="0" snapToObjects="1">
      <p:cViewPr varScale="1">
        <p:scale>
          <a:sx n="112" d="100"/>
          <a:sy n="112" d="100"/>
        </p:scale>
        <p:origin x="5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27:00.120"/>
    </inkml:context>
    <inkml:brush xml:id="br0">
      <inkml:brushProperty name="width" value="0.05" units="cm"/>
      <inkml:brushProperty name="height" value="0.05" units="cm"/>
      <inkml:brushProperty name="color" value="#E71224"/>
    </inkml:brush>
  </inkml:definitions>
  <inkml:trace contextRef="#ctx0" brushRef="#br0">879 26 24575,'-16'0'0,"-5"0"0,-9 0 0,0 0 0,-11 0 0,-8 0 0,-7-1 0,-10-1 0,8-2 0,6 0 0,9 1 0,5 0 0,5 2 0,3 1 0,5 1 0,5 0 0,1 3 0,1 2 0,-1 0 0,0 0 0,1 1 0,0 0 0,4 1 0,1 1 0,-1 1 0,-2 1 0,-1 2 0,-2 3 0,1 1 0,1 1 0,3 0 0,4 0 0,4-3 0,5-2 0,0-2 0,3-3 0,1 0 0,3-1 0,1-1 0,0 2 0,0-1 0,-2 1 0,1 0 0,-1 1 0,0 2 0,1 1 0,-1-1 0,2 0 0,0-2 0,2-3 0,1 0 0,0-1 0,1 0 0,1 2 0,4 0 0,1 0 0,2 0 0,1-2 0,2 2 0,2 0 0,1 1 0,2 1 0,-3-1 0,-2-2 0,-1 0 0,-1-1 0,2 0 0,-2-1 0,1 0 0,-3 0 0,0-2 0,2 0 0,2 1 0,0-2 0,1 0 0,-2 1 0,0-2 0,-3 0 0,0 0 0,-2 0 0,3 0 0,3 0 0,2-2 0,2-1 0,1-3 0,-1-3 0,1-1 0,1-2 0,1-1 0,3 1 0,-1 2 0,-2 1 0,-3 2 0,-5 0 0,-4 0 0,-3 0 0,-3-1 0,-2 1 0,1-3 0,1 0 0,0-3 0,1-1 0,1-1 0,-1 1 0,-1 2 0,-1 1 0,-4 2 0,-1 1 0,-3 1 0,-1 0 0,-1-2 0,0-1 0,0-1 0,-1-2 0,-2-1 0,-5-2 0,-6-4 0,-4-2 0,-1-2 0,-1 3 0,4 5 0,2 5 0,2 5 0,1 2 0,0 1 0,-1-2 0,-3-1 0,0-1 0,1 3 0,2 1 0,4 2 0,1 1 0,1 0 0,0 0 0,0 0 0,0 0 0,0 0 0,-2 1 0,2 2 0,-2 2 0,1 0 0,1 0 0,0-2 0,2-2 0,0 1 0,1 0 0,2 1 0,0 0 0,1 2 0,-1-1 0,1 1 0,0-1 0,0-2 0,0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37:21.001"/>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39:35.361"/>
    </inkml:context>
    <inkml:brush xml:id="br0">
      <inkml:brushProperty name="width" value="0.05" units="cm"/>
      <inkml:brushProperty name="height" value="0.05" units="cm"/>
      <inkml:brushProperty name="color" value="#66CC00"/>
    </inkml:brush>
  </inkml:definitions>
  <inkml:trace contextRef="#ctx0" brushRef="#br0">196 122 24575,'0'16'0,"-2"3"0,-3 3 0,-1-4 0,-2 1 0,0-1 0,-1 1 0,-2 3 0,3-4 0,-1-2 0,1 0 0,0 0 0,0 0 0,0-1 0,0 1 0,0-2 0,-1-2 0,0-2 0,0-2 0,2 0 0,1-2 0,2 1 0,-2 0 0,0 2 0,0 1 0,-1 1 0,1 1 0,2 0 0,2 1 0,2 1 0,0 1 0,-1 1 0,1-1 0,2-1 0,3 0 0,2-2 0,2-2 0,1 2 0,2-1 0,3 1 0,1 1 0,2 2 0,2 1 0,3-2 0,-1-2 0,-1-5 0,-2-4 0,0-2 0,1 1 0,2 0 0,4 0 0,2 0 0,0-2 0,2 0 0,-4-2 0,0-1 0,-2-3 0,-4-4 0,1-4 0,-2-3 0,0-6 0,0-4 0,-4-3 0,-3-3 0,-3 0 0,-6 1 0,-1 0 0,-2-2 0,0 0 0,-4 0 0,-4 2 0,-5 0 0,-2 1 0,3 2 0,4 3 0,4 4 0,0 2 0,0-1 0,-2 1 0,-2-1 0,0 1 0,-1-1 0,-4 1 0,-1 0 0,-4-1 0,-1 4 0,-2 4 0,-2 6 0,2 4 0,-1 3 0,2 0 0,2 0 0,-1 2 0,-1 2 0,-3 3 0,-1 2 0,1 1 0,5 0 0,6 2 0,5 2 0,5 2 0,0 2 0,2 2 0,0 0 0,0-1 0,0-2 0,0-1 0,0 0 0,0-4 0,0-1 0,3-4 0,-2-3 0,3-1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39:39.392"/>
    </inkml:context>
    <inkml:brush xml:id="br0">
      <inkml:brushProperty name="width" value="0.05" units="cm"/>
      <inkml:brushProperty name="height" value="0.05" units="cm"/>
      <inkml:brushProperty name="color" value="#66CC00"/>
    </inkml:brush>
  </inkml:definitions>
  <inkml:trace contextRef="#ctx0" brushRef="#br0">598 0 24575,'-28'0'0,"-4"0"0,-11 0 0,4 0 0,-6 0 0,2 0 0,-1 1 0,-7 3 0,7 6 0,4 4 0,7 5 0,3 2 0,4 3 0,3 1 0,5-2 0,3 0 0,4-3 0,2-1 0,1-2 0,3-1 0,3 0 0,1 0 0,-1 0 0,0 0 0,0-1 0,0 1 0,2 2 0,0 3 0,0 2 0,0 0 0,0-1 0,0-1 0,0-4 0,0 0 0,0-4 0,2-1 0,3-3 0,2 0 0,4 0 0,1 0 0,2 2 0,2 1 0,5 3 0,4 1 0,3 1 0,3 0 0,0 0 0,-2 0 0,0 0 0,-2 0 0,-3 0 0,-4-1 0,-2-2 0,0-2 0,0-2 0,0-2 0,0 0 0,-2-2 0,0 0 0,-2-2 0,0-3 0,-1 0 0,0-1 0,1 0 0,-1-2 0,-1-3 0,1-6 0,0-4 0,2-4 0,0-2 0,2-2 0,0 0 0,-3 0 0,-2-2 0,-4 1 0,-4-3 0,-2 1 0,0 1 0,-2 0 0,0 2 0,0-3 0,0 1 0,0-2 0,0-2 0,0 1 0,0-1 0,0 2 0,0 1 0,0 1 0,0-3 0,-2-1 0,-4 2 0,-2 3 0,-2 5 0,1 6 0,1 2 0,-1 1 0,0 1 0,-3-2 0,0-1 0,2-2 0,0-1 0,1 5 0,0 3 0,0 5 0,1 1 0,1 1 0,-2 0 0,1 0 0,2 1 0,1 4 0,3 8 0,2 3 0,0-3 0,0-3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39:47.357"/>
    </inkml:context>
    <inkml:brush xml:id="br0">
      <inkml:brushProperty name="width" value="0.05" units="cm"/>
      <inkml:brushProperty name="height" value="0.05" units="cm"/>
      <inkml:brushProperty name="color" value="#66CC00"/>
    </inkml:brush>
  </inkml:definitions>
  <inkml:trace contextRef="#ctx0" brushRef="#br0">592 1 24575,'-13'0'0,"-8"0"0,-10 0 0,0 0 0,-8 0 0,-2 0 0,-1 0 0,-8 2 0,7 1 0,2 3 0,4 2 0,5 2 0,3 1 0,6-1 0,4 1 0,5-1 0,1 1 0,3-2 0,2 1 0,-1 1 0,1 2 0,-2 3 0,1 0 0,4 0 0,-1 0 0,2 1 0,2 2 0,1 2 0,1 1 0,0-1 0,0 2 0,0-3 0,0-2 0,0 1 0,0 1 0,0 3 0,0 0 0,0-1 0,2-1 0,2-2 0,2 1 0,1-2 0,-1-1 0,1-1 0,1-4 0,1-4 0,3 0 0,2-2 0,1 2 0,2 2 0,4 3 0,7 2 0,9 1 0,6 2 0,3 1 0,1-3 0,-3 0 0,-3-3 0,-4-2 0,-3 2 0,-1-3 0,-2 0 0,-5-2 0,-1-4 0,-2-3 0,-1-1 0,1 0 0,-1 0 0,5 0 0,7-1 0,8-4 0,8-5 0,2-6 0,-7-2 0,-8 0 0,-10 1 0,-6-1 0,-2 0 0,-1-1 0,1 1 0,-1 2 0,-1-1 0,-3-2 0,1-3 0,-1-5 0,1-5 0,-2 2 0,-4 0 0,-5 2 0,-1 5 0,-1-1 0,0 1 0,0 1 0,0-2 0,-2 2 0,0 2 0,0 2 0,0 2 0,0 2 0,0 0 0,0 1 0,0-1 0,-2 0 0,-4 2 0,-8 2 0,-8 1 0,-5 0 0,-2 0 0,2 1 0,0 1 0,-1 2 0,-3 0 0,0 1 0,-1 1 0,2 0 0,2 2 0,1 1 0,-2 0 0,-5 0 0,-4 0 0,-2 0 0,2 0 0,2 0 0,7 1 0,7 0 0,8 2 0,7 1 0,4 1 0,3 3 0,-1 2 0,1 1 0,0 2 0,4-3 0,4-3 0,-2-3 0,0-2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39:53.087"/>
    </inkml:context>
    <inkml:brush xml:id="br0">
      <inkml:brushProperty name="width" value="0.05" units="cm"/>
      <inkml:brushProperty name="height" value="0.05" units="cm"/>
      <inkml:brushProperty name="color" value="#66CC00"/>
    </inkml:brush>
  </inkml:definitions>
  <inkml:trace contextRef="#ctx0" brushRef="#br0">600 3 24575,'-16'0'0,"-4"0"0,-3 0 0,4 0 0,0 0 0,0 0 0,-2 0 0,-2 0 0,0 0 0,1 0 0,1 2 0,-3 4 0,1 2 0,-2 5 0,-1 1 0,2 0 0,-1 1 0,4-1 0,-1-1 0,1 1 0,1-1 0,-3 2 0,2 1 0,-1 0 0,2 0 0,2-2 0,3 0 0,4 0 0,4 0 0,4 0 0,1-1 0,2-1 0,2 0 0,2-1 0,4-2 0,2-2 0,0-2 0,1 1 0,-1-1 0,2 0 0,2 1 0,2 0 0,0 2 0,-2 1 0,-1 0 0,-1-1 0,0-1 0,2-1 0,0-2 0,2 0 0,0 2 0,0 2 0,3 2 0,3-1 0,3 1 0,2-1 0,-1 1 0,-2 0 0,-2-2 0,-1 1 0,0-1 0,1 0 0,-1 2 0,3 0 0,0 1 0,3-1 0,1-2 0,1-1 0,-2-2 0,-1-2 0,-1-2 0,1 0 0,-1-1 0,1 0 0,2 0 0,4 0 0,5 0 0,6 0 0,3 0 0,-2 0 0,-5-1 0,-8 0 0,-6-4 0,-5-3 0,0-6 0,3-4 0,0-4 0,3-3 0,-3 1 0,0 0 0,-2 3 0,-4 0 0,-3 1 0,-7 1 0,-3-1 0,-2-2 0,-2-5 0,-1-3 0,-5 0 0,-6-2 0,-7 2 0,-5 0 0,0 4 0,-3 3 0,-3 4 0,-5 2 0,-3 4 0,2 4 0,2 4 0,-1 1 0,-3 1 0,-3-1 0,-2-1 0,3 1 0,5 0 0,3 1 0,7 2 0,2 1 0,1 0 0,1 0 0,-1 0 0,2 0 0,1 1 0,2 5 0,1 2 0,1 1 0,0-1 0,7-5 0,2-1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39:57.467"/>
    </inkml:context>
    <inkml:brush xml:id="br0">
      <inkml:brushProperty name="width" value="0.05" units="cm"/>
      <inkml:brushProperty name="height" value="0.05" units="cm"/>
      <inkml:brushProperty name="color" value="#66CC00"/>
    </inkml:brush>
  </inkml:definitions>
  <inkml:trace contextRef="#ctx0" brushRef="#br0">869 1 24575,'-17'0'0,"-7"0"0,-9 0 0,0 0 0,-5 0 0,-3 0 0,-4 0 0,-9 0 0,5 0 0,3 1 0,2 5 0,0 7 0,-1 8 0,0 3 0,-1 1 0,4-1 0,6-2 0,5-3 0,7 2 0,3-3 0,1 1 0,2-2 0,2-3 0,2-2 0,4-1 0,2 0 0,0 0 0,3 0 0,2 1 0,-1 0 0,2 1 0,0-1 0,1-1 0,1 0 0,2-3 0,1-2 0,1-3 0,5-3 0,0 0 0,2 0 0,2 1 0,-3 3 0,0 2 0,-1 2 0,2 2 0,0 3 0,1 1 0,1 2 0,3 0 0,3 2 0,4 3 0,2 2 0,1 0 0,-3-2 0,0-4 0,-2-5 0,0-3 0,1-2 0,-2 0 0,-1-2 0,1-1 0,1-1 0,3-1 0,1 1 0,3 0 0,-1 2 0,1-1 0,2-1 0,4-1 0,6-2 0,5 0 0,7 0 0,1 0 0,-3-3 0,-4-2 0,-6-5 0,-1-4 0,1-2 0,-1-2 0,-2-1 0,-9 0 0,-8 1 0,-2-1 0,-2 2 0,0-2 0,-2 1 0,-2-1 0,-1 1 0,-2-2 0,-2-1 0,-2 3 0,-4 0 0,0 4 0,-1 1 0,0 1 0,-2 1 0,-4-3 0,-3 0 0,-1-2 0,-1 1 0,2 2 0,1-1 0,-2 0 0,-2 0 0,-2 3 0,-4 3 0,0 3 0,0 0 0,0 1 0,2 0 0,0 2 0,0 2 0,0 0 0,0 0 0,1 0 0,1 0 0,1 0 0,1 0 0,2 0 0,1 0 0,2-1 0,1-1 0,0-1 0,0 0 0,-1-1 0,1-1 0,0 0 0,1-1 0,0 0 0,1-2 0,-1-1 0,-1 1 0,-1-2 0,-2-2 0,1 1 0,-1 2 0,1 4 0,2 4 0,-1 0 0,-1 1 0,1-1 0,-1 1 0,1 3 0,4-1 0,2 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40:03.640"/>
    </inkml:context>
    <inkml:brush xml:id="br0">
      <inkml:brushProperty name="width" value="0.05" units="cm"/>
      <inkml:brushProperty name="height" value="0.05" units="cm"/>
      <inkml:brushProperty name="color" value="#66CC00"/>
    </inkml:brush>
  </inkml:definitions>
  <inkml:trace contextRef="#ctx0" brushRef="#br0">545 0 24575,'-20'0'0,"-5"0"0,-6 0 0,3 0 0,-1 0 0,1 3 0,1 4 0,-3 5 0,1 3 0,1 2 0,1 0 0,-1 0 0,5-1 0,0 1 0,3-1 0,2 2 0,0 2 0,0 0 0,-1 3 0,0-3 0,3-1 0,3-1 0,4-4 0,4-2 0,0-1 0,2-3 0,0 0 0,1 0 0,2 0 0,-1 2 0,1-1 0,0 0 0,0-2 0,1 1 0,2 0 0,3 3 0,1 3 0,-1 0 0,0 1 0,0 1 0,0 0 0,2 0 0,1-2 0,1 0 0,3 0 0,1 2 0,1 4 0,1 0 0,-2 0 0,-2-2 0,-1-2 0,-2-4 0,1-2 0,1-1 0,0-1 0,2 1 0,-1-1 0,-2-1 0,2-3 0,-1-3 0,1 0 0,2-1 0,0 0 0,2 0 0,2-1 0,2-1 0,2-4 0,2-1 0,1-2 0,-1 1 0,-4-1 0,0 1 0,-1-2 0,1-2 0,3-4 0,0-2 0,-1 1 0,-2 1 0,-2 4 0,-4-1 0,-1 1 0,-3 0 0,-2-1 0,-2 1 0,-1-1 0,-1 0 0,-2 1 0,-1 0 0,-1 0 0,0-3 0,0-2 0,0-3 0,-1-3 0,-3 2 0,-3 1 0,0 5 0,1 1 0,-1 1 0,0 0 0,-3 0 0,0-1 0,1 1 0,0-1 0,-1 2 0,0 1 0,-2-1 0,0 3 0,2 2 0,0 4 0,0 1 0,0 2 0,0-1 0,0 1 0,1 0 0,0 0 0,2-1 0,1-1 0,1-1 0,3-2 0,1 3 0,1-1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40:34.986"/>
    </inkml:context>
    <inkml:brush xml:id="br0">
      <inkml:brushProperty name="width" value="0.05" units="cm"/>
      <inkml:brushProperty name="height" value="0.05" units="cm"/>
      <inkml:brushProperty name="color" value="#66CC00"/>
    </inkml:brush>
  </inkml:definitions>
  <inkml:trace contextRef="#ctx0" brushRef="#br0">1 1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40:41.085"/>
    </inkml:context>
    <inkml:brush xml:id="br0">
      <inkml:brushProperty name="width" value="0.05" units="cm"/>
      <inkml:brushProperty name="height" value="0.05" units="cm"/>
      <inkml:brushProperty name="color" value="#66CC00"/>
    </inkml:brush>
  </inkml:definitions>
  <inkml:trace contextRef="#ctx0" brushRef="#br0">956 128 24575,'-43'-2'0,"-6"-8"0,0-2 0,-3-7 0,3-3 0,4 1 0,0 0 0,11 9 0,8 5 0,5 6 0,2 1 0,1 0 0,-1 0 0,1 0 0,-1 0 0,-1 1 0,0 3 0,1 1 0,0 5 0,2 1 0,-2 3 0,-1 3 0,-5 4 0,-6 4 0,-5 6 0,-5 3 0,0 3 0,3 0 0,4-4 0,8-5 0,6-5 0,7-4 0,6-2 0,4-2 0,2-2 0,1-2 0,2-2 0,3-1 0,2 1 0,4 1 0,2 0 0,-2 1 0,2 1 0,-1 1 0,-1 1 0,2 1 0,1 2 0,5 2 0,3 3 0,6 3 0,5 1 0,0 0 0,3-1 0,0-1 0,-1-3 0,-1-2 0,-1-4 0,-4-4 0,-1-4 0,2-3 0,1-1 0,5-2 0,6-1 0,7 0 0,9-3 0,7-6 0,3-3 0,1-3 0,-1-2 0,-5 3 0,-5 0 0,-6 1 0,-7 3 0,-7 0 0,-5 3 0,-7 1 0,-5 3 0,-5 1 0,-1-1 0,-2-1 0,-2-2 0,-2-4 0,-4-3 0,-2-5 0,-1-4 0,-2-5 0,0-7 0,-6-7 0,-9-6 0,-7 0 0,-6 4 0,2 7 0,2 1 0,1 1 0,3 0 0,2 3 0,3 7 0,-1 8 0,1 8 0,0 4 0,-1 3 0,-6 1 0,-5 0 0,-12 0 0,-4 1 0,-3 3 0,6 1 0,12-2 0,10 1 0,9-2 0,6 3 0,2 2 0,1 2 0,0 2 0,0-1 0,0-1 0,0-2 0,0-4 0,0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45:15.293"/>
    </inkml:context>
    <inkml:brush xml:id="br0">
      <inkml:brushProperty name="width" value="0.05" units="cm"/>
      <inkml:brushProperty name="height" value="0.05" units="cm"/>
      <inkml:brushProperty name="color" value="#66CC00"/>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27:08.112"/>
    </inkml:context>
    <inkml:brush xml:id="br0">
      <inkml:brushProperty name="width" value="0.05" units="cm"/>
      <inkml:brushProperty name="height" value="0.05" units="cm"/>
      <inkml:brushProperty name="color" value="#E71224"/>
    </inkml:brush>
  </inkml:definitions>
  <inkml:trace contextRef="#ctx0" brushRef="#br0">422 98 24575,'-4'-8'0,"-6"-2"0,-5 0 0,-4-2 0,-3 1 0,-1 1 0,-5-3 0,2 3 0,2 3 0,4 3 0,5 2 0,2 2 0,3 0 0,0 0 0,1 0 0,-1 1 0,-1 2 0,0 3 0,-1 2 0,-2 1 0,-2 0 0,0 0 0,2 0 0,2 2 0,2 1 0,-1 3 0,1 1 0,1-1 0,1-1 0,2-2 0,3-1 0,2-1 0,1-1 0,0 0 0,1-1 0,0 1 0,2 0 0,-1 3 0,1 2 0,-1 3 0,-1 2 0,0-1 0,0 0 0,2-4 0,0-3 0,2-2 0,1 0 0,0-1 0,0-2 0,0-2 0,2 0 0,-2-1 0,2 0 0,-1 2 0,0-2 0,1 2 0,0-1 0,0 1 0,1 0 0,0 0 0,1 0 0,1 0 0,0 0 0,0 0 0,0 0 0,-1 0 0,0-2 0,0 1 0,-1-1 0,1-1 0,0 1 0,0-2 0,-1-1 0,1 0 0,2 0 0,0 0 0,2 0 0,-1 0 0,1 0 0,-2 0 0,0 0 0,-1 0 0,1 0 0,0 0 0,3-3 0,2-3 0,0-2 0,-1-1 0,-1-1 0,-1 0 0,-1 0 0,-1-3 0,-1 1 0,-3 1 0,-2 0 0,-2 1 0,-3 1 0,-1-1 0,0 0 0,0-1 0,0 0 0,0 0 0,0 0 0,0 0 0,0-1 0,0-1 0,0-2 0,0 0 0,0 0 0,-1 0 0,-2 1 0,-1 0 0,0 1 0,1 0 0,-1 2 0,0 0 0,-2 2 0,0 4 0,-1 2 0,0 2 0,1 1 0,-2 0 0,0 0 0,1 0 0,-2 0 0,3 2 0,0 0 0,1 2 0,1 0 0,2-1 0,0 0 0,1-2 0,-2-1 0,0-1 0,-2-2 0,0-2 0,-1 1 0,0 0 0,3 2 0,0 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47:09.812"/>
    </inkml:context>
    <inkml:brush xml:id="br0">
      <inkml:brushProperty name="width" value="0.05" units="cm"/>
      <inkml:brushProperty name="height" value="0.05" units="cm"/>
      <inkml:brushProperty name="color" value="#E71224"/>
    </inkml:brush>
  </inkml:definitions>
  <inkml:trace contextRef="#ctx0" brushRef="#br0">571 52 24575,'-27'0'0,"5"0"0,-14-3 0,13-1 0,1-4 0,-4-4 0,-2 2 0,-5 0 0,4 6 0,7 3 0,5 1 0,3 0 0,3 0 0,1 0 0,3 1 0,0 2 0,0 5 0,2 5 0,-2 7 0,-1 3 0,-1 5 0,-4 0 0,2 1 0,-2 1 0,-2 0 0,-2 0 0,-3 0 0,0-2 0,1-3 0,1-4 0,3-3 0,2-3 0,4-2 0,3-3 0,1-2 0,2 1 0,0 0 0,3 1 0,0 0 0,-1 0 0,1 0 0,0-2 0,0 0 0,0 2 0,0 2 0,0 2 0,0 1 0,0 0 0,0-3 0,0-2 0,0-1 0,2-4 0,1-1 0,4-2 0,4-2 0,3 3 0,4 5 0,3 5 0,3 3 0,-1 1 0,-1-2 0,-4-5 0,-2-5 0,0-4 0,1 1 0,-1 0 0,1 0 0,1 0 0,3-2 0,1 0 0,0 0 0,-1 0 0,-2 0 0,0 0 0,-2 0 0,-1 0 0,1 0 0,-2 0 0,2 0 0,-1 0 0,1 0 0,3 0 0,1 0 0,2-2 0,0-2 0,-3-2 0,-1-2 0,-3 1 0,-2-3 0,-2 0 0,-1-2 0,-1-2 0,1-4 0,2-7 0,2-4 0,1-1 0,1 3 0,-2 5 0,-3 4 0,-2-1 0,-3 0 0,-3 1 0,-2-1 0,-2 4 0,0 2 0,0 1 0,0 2 0,0-3 0,-2 0 0,-2-1 0,-2 0 0,1 1 0,0 3 0,0 3 0,-1 0 0,-2 0 0,0 1 0,-2-2 0,-4 2 0,-4 0 0,-2 0 0,-2 0 0,3-2 0,1 1 0,3 0 0,2 1 0,1 0 0,2 2 0,0 0 0,-1 0 0,-1 1 0,-3-1 0,-1 0 0,2 0 0,2 1 0,1-1 0,4 0 0,2 2 0,3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47:30.831"/>
    </inkml:context>
    <inkml:brush xml:id="br0">
      <inkml:brushProperty name="width" value="0.05" units="cm"/>
      <inkml:brushProperty name="height" value="0.05" units="cm"/>
      <inkml:brushProperty name="color" value="#E71224"/>
    </inkml:brush>
  </inkml:definitions>
  <inkml:trace contextRef="#ctx0" brushRef="#br0">302 0 24575,'-20'0'0,"-14"5"0,-10 8 0,3 3 0,4 7 0,7 5 0,5 0 0,-2 5 0,10-1 0,7-3 0,4 1 0,4-1 0,0-2 0,0-2 0,0-4 0,0-3 0,2-3 0,0-1 0,1-3 0,2-3 0,4 0 0,4-3 0,4-1 0,5 3 0,10 4 0,11 6 0,13 7 0,6 3 0,-1 0 0,-5-5 0,-7-7 0,-3-7 0,0-5 0,-1-2 0,-2-2 0,-2-5 0,-4-5 0,-2-5 0,-5-3 0,-5 5 0,-5 3 0,-2 2 0,-1 0 0,-3-3 0,-1-6 0,-3-5 0,0-8 0,-2-3 0,-1 0 0,-3 0 0,-2 6 0,-7 1 0,-7 3 0,-11 3 0,-9 1 0,-3 2 0,2 2 0,2 1 0,5 2 0,4 0 0,3-2 0,6 2 0,1 0 0,0 2 0,-1 3 0,0 1 0,-4 3 0,-2 2 0,-1 2 0,1-1 0,3-3 0,3 0 0,3 1 0,2 1 0,2 1 0,2 2 0,2 5 0,2-4 0,1 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47:39.267"/>
    </inkml:context>
    <inkml:brush xml:id="br0">
      <inkml:brushProperty name="width" value="0.05" units="cm"/>
      <inkml:brushProperty name="height" value="0.05" units="cm"/>
      <inkml:brushProperty name="color" value="#66CC00"/>
    </inkml:brush>
  </inkml:definitions>
  <inkml:trace contextRef="#ctx0" brushRef="#br0">737 1 24575,'-10'0'0,"1"0"0,0 0 0,-2 0 0,-2 0 0,-3 0 0,-2 0 0,-1 0 0,-3 0 0,-4 0 0,-2 0 0,-1 0 0,1 0 0,1 1 0,0 1 0,0 1 0,-1-1 0,1-2 0,-2 0 0,-3 0 0,-1 2 0,-3 3 0,3 2 0,2 3 0,2 2 0,4 0 0,2 1 0,5 2 0,1 2 0,3 3 0,2 4 0,4 1 0,3-1 0,0 0 0,2-1 0,-1-1 0,1-2 0,1-2 0,2-2 0,0 0 0,0 0 0,2-5 0,5-3 0,2-5 0,4-3 0,4 0 0,5 0 0,9 0 0,4 0 0,2 0 0,5 2 0,2 4 0,5 3 0,2 3 0,-3 1 0,-3 0 0,-4-2 0,-4-3 0,-2-4 0,-4-2 0,-2-2 0,-1 0 0,4 0 0,2 0 0,2-2 0,-1-1 0,-2-3 0,-1-2 0,-3 0 0,-1-3 0,-1-4 0,-1-3 0,-1-2 0,-2-1 0,-2 0 0,-2-1 0,-2-1 0,-4 1 0,-4 1 0,-4-1 0,-3 1 0,-2 2 0,-4 2 0,-9 4 0,-10 3 0,-11 2 0,-5-2 0,0-1 0,2-1 0,7-2 0,6-2 0,4 2 0,3 2 0,1 2 0,0 2 0,-2 2 0,-1 2 0,-2 3 0,0 1 0,2 0 0,8 0 0,3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54:38.373"/>
    </inkml:context>
    <inkml:brush xml:id="br0">
      <inkml:brushProperty name="width" value="0.05" units="cm"/>
      <inkml:brushProperty name="height" value="0.05" units="cm"/>
      <inkml:brushProperty name="color" value="#66CC00"/>
    </inkml:brush>
  </inkml:definitions>
  <inkml:trace contextRef="#ctx0" brushRef="#br0">764 177 24575,'-5'-4'0,"-1"1"0,-6 3 0,0 0 0,-3 0 0,-2 0 0,-2 0 0,-6 0 0,-1 0 0,-1 0 0,1 0 0,0 0 0,2 0 0,-1 0 0,3 0 0,-1 0 0,2 0 0,2 0 0,0 0 0,3 0 0,-1 0 0,1 0 0,-1 0 0,2 0 0,1 0 0,0 0 0,2 0 0,-1 0 0,-2 0 0,1 0 0,-2 0 0,-3 0 0,-2 0 0,0 3 0,0 3 0,0 4 0,1 4 0,1 2 0,1 3 0,4 2 0,3 0 0,1 2 0,4-2 0,0-2 0,2-1 0,2-2 0,0 0 0,2 1 0,0-1 0,0-1 0,0-1 0,3-6 0,4-3 0,5-1 0,4 0 0,0 2 0,1 0 0,-1-1 0,1-2 0,4 2 0,4 5 0,8 4 0,4 5 0,1 1 0,3 1 0,-2-1 0,3-2 0,3-1 0,0-1 0,-1-2 0,-5-3 0,-6-3 0,-3-4 0,-1-3 0,0-1 0,1 0 0,-2 0 0,-2 0 0,-2-2 0,-1-3 0,2-2 0,1-5 0,3-1 0,1-1 0,-1-1 0,-3 0 0,-2-1 0,-3-1 0,-2-1 0,1-4 0,0-3 0,0-2 0,-1 0 0,-3 2 0,-3 3 0,-5 0 0,-3-3 0,-3-2 0,-2-3 0,0 1 0,-3 3 0,-5 2 0,-8 2 0,-7 0 0,-5-3 0,-4 2 0,-1 1 0,-4 2 0,-3 0 0,-1 2 0,-4 0 0,2 3 0,4 4 0,5 3 0,7 5 0,3 1 0,-1 6 0,-3 5 0,-2 4 0,1 4 0,5-1 0,6-2 0,6 1 0,5 0 0,4 1 0,3 1 0,0-1 0,0 0 0,0 0 0,0 0 0,0 0 0,0-2 0,0-6 0,0-3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27:13.295"/>
    </inkml:context>
    <inkml:brush xml:id="br0">
      <inkml:brushProperty name="width" value="0.05" units="cm"/>
      <inkml:brushProperty name="height" value="0.05" units="cm"/>
      <inkml:brushProperty name="color" value="#E71224"/>
    </inkml:brush>
  </inkml:definitions>
  <inkml:trace contextRef="#ctx0" brushRef="#br0">446 1 24575,'-14'0'0,"-1"0"0,0 0 0,2 0 0,1 0 0,0 0 0,-1 1 0,-3 1 0,2 3 0,0 1 0,2 0 0,0-1 0,0 0 0,1-1 0,-1 0 0,1-2 0,2 0 0,-1 1 0,0-1 0,0 1 0,-1 1 0,-1 1 0,-2 0 0,-4 2 0,-2 1 0,-2 3 0,-1 1 0,1 1 0,1 2 0,5 0 0,6-1 0,4-2 0,3 0 0,3-1 0,0-1 0,0-1 0,0 1 0,1-1 0,1-1 0,2-1 0,0-1 0,0 0 0,0 1 0,0 0 0,-1 0 0,1 1 0,0-3 0,1-1 0,3-1 0,-1-1 0,1 1 0,0 0 0,1 0 0,1-1 0,-1 0 0,1 1 0,0-1 0,0 1 0,-1 1 0,1 0 0,0 0 0,-1 0 0,1 0 0,-2 2 0,1 1 0,-2 0 0,1 1 0,0-1 0,0-1 0,0-2 0,-1 0 0,0 0 0,0 0 0,-1-1 0,1 0 0,-1-2 0,0 1 0,0 0 0,1 1 0,2-1 0,-1-1 0,2-1 0,0 0 0,0 0 0,1 0 0,1 0 0,2 0 0,0 0 0,0 0 0,0 0 0,-1 0 0,1-1 0,-2-1 0,0-1 0,-2-2 0,-2-1 0,-1-2 0,1-1 0,0-1 0,1-1 0,1-1 0,-1 0 0,0 0 0,-1-1 0,0 2 0,0-1 0,-1-1 0,-2-1 0,0-1 0,-2 1 0,0 0 0,-2 1 0,0 1 0,-1 0 0,0-1 0,0 0 0,0 0 0,0 1 0,0 1 0,0 2 0,-1 2 0,-2 1 0,-3-1 0,0 0 0,-1 1 0,-1 0 0,-1 2 0,-2 1 0,0 0 0,-2 1 0,2-1 0,2 0 0,1 0 0,3 1 0,0 1 0,-1 1 0,1 0 0,0 0 0,-1 0 0,0-1 0,-1-1 0,1 0 0,3 0 0,1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27:22.974"/>
    </inkml:context>
    <inkml:brush xml:id="br0">
      <inkml:brushProperty name="width" value="0.05" units="cm"/>
      <inkml:brushProperty name="height" value="0.05" units="cm"/>
      <inkml:brushProperty name="color" value="#E71224"/>
    </inkml:brush>
  </inkml:definitions>
  <inkml:trace contextRef="#ctx0" brushRef="#br0">692 0 24575,'-14'0'0,"-7"0"0,-7 0 0,0 0 0,1 0 0,1 0 0,-1 0 0,-3 0 0,3 0 0,3 0 0,0 0 0,2 2 0,5 2 0,3 2 0,2 1 0,1 0 0,-1-1 0,1 1 0,-2-1 0,0 1 0,-4 1 0,-1 1 0,-5 3 0,-1 2 0,-2 2 0,0 0 0,1 1 0,1 3 0,3-1 0,1 0 0,3-2 0,4-1 0,0-1 0,2-1 0,4-1 0,3 0 0,2-3 0,2-2 0,0 1 0,0-1 0,0 1 0,0 0 0,0-1 0,0-1 0,0 2 0,0-2 0,0 2 0,0 0 0,0-1 0,0 1 0,3 1 0,5 2 0,4 2 0,3 3 0,1 2 0,-1 1 0,1 1 0,-1-2 0,0-2 0,0 0 0,2-2 0,3 1 0,4 2 0,3 0 0,2 0 0,4 0 0,5-1 0,6 0 0,2 1 0,0-3 0,-2-2 0,0-3 0,-2-4 0,3-1 0,0-4 0,-2-1 0,1 0 0,-3 0 0,1 0 0,1-2 0,-2-2 0,-3-5 0,-6-3 0,-4-2 0,-5-2 0,-4 0 0,-3 0 0,-3-3 0,-1-5 0,-2-6 0,0-4 0,-3-1 0,-3-1 0,-2 3 0,-2 0 0,0 0 0,0 0 0,0 0 0,-2 2 0,-5 4 0,-5 5 0,-5 5 0,-6 2 0,-2-1 0,-1 2 0,0 0 0,5 0 0,2-1 0,3-2 0,-1-2 0,-1-1 0,-1 2 0,-1 1 0,3 2 0,0 2 0,2 3 0,0 4 0,-2 2 0,-3 0 0,-4 1 0,-2-1 0,1 0 0,2 2 0,4 1 0,4 1 0,3 0 0,6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27:32.721"/>
    </inkml:context>
    <inkml:brush xml:id="br0">
      <inkml:brushProperty name="width" value="0.05" units="cm"/>
      <inkml:brushProperty name="height" value="0.05" units="cm"/>
      <inkml:brushProperty name="color" value="#E71224"/>
    </inkml:brush>
  </inkml:definitions>
  <inkml:trace contextRef="#ctx0" brushRef="#br0">629 27 24575,'-28'-5'0,"5"-1"0,-11-3 0,12 5 0,3 2 0,5 2 0,-2-1 0,3 1 0,0 0 0,0 0 0,1 0 0,-1 0 0,0 0 0,-1 0 0,-1 0 0,-1 0 0,-1 0 0,1 0 0,-1 0 0,0 0 0,-1 0 0,2 0 0,-2 0 0,2 3 0,0 2 0,-4 3 0,-1 3 0,-3-1 0,-2 2 0,2 1 0,1 2 0,2 3 0,6 2 0,3 0 0,4-1 0,5-1 0,1 0 0,1 0 0,1-1 0,0-1 0,0 1 0,0-3 0,0 0 0,0-1 0,0 0 0,2-2 0,1-1 0,2-4 0,3-3 0,1-1 0,1-2 0,-1 1 0,1 1 0,-1 0 0,3-1 0,2-1 0,3 1 0,1 3 0,1 0 0,0 1 0,0-2 0,3 0 0,1 0 0,0 1 0,-1 0 0,-1 0 0,-1 0 0,1 0 0,-1-2 0,0 1 0,0-2 0,-1 3 0,0-1 0,1-2 0,0 1 0,3-2 0,-1 0 0,3 0 0,-2 0 0,-1 0 0,-1 0 0,-2 0 0,1 0 0,2 0 0,1 0 0,1 0 0,0-2 0,-2-1 0,1-5 0,-4-4 0,-1-5 0,0-3 0,-1-2 0,0-2 0,-2 1 0,-2 4 0,-3 0 0,-3 3 0,-4 1 0,-1 1 0,-2 1 0,0 1 0,0 0 0,0 1 0,0 0 0,0 0 0,0 0 0,0 0 0,-2 0 0,-2 0 0,-5-2 0,-2 0 0,-2 1 0,1 1 0,1 2 0,0 2 0,0 3 0,-2 2 0,1 0 0,-3 2 0,1 0 0,-2 0 0,0 0 0,1 0 0,-1 0 0,2 0 0,1 0 0,2 0 0,2 0 0,-1 0 0,2 0 0,-1 0 0,2 0 0,0 0 0,0 2 0,4-2 0,1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28:18.178"/>
    </inkml:context>
    <inkml:brush xml:id="br0">
      <inkml:brushProperty name="width" value="0.05" units="cm"/>
      <inkml:brushProperty name="height" value="0.05" units="cm"/>
      <inkml:brushProperty name="color" value="#E71224"/>
    </inkml:brush>
  </inkml:definitions>
  <inkml:trace contextRef="#ctx0" brushRef="#br0">536 155 24575,'-37'-30'0,"1"2"0,-21-17 0,19 17 0,13 14 0,6 7 0,3 5 0,-1 2 0,5 1 0,2 4 0,1 3 0,0 5 0,-2 1 0,0 2 0,-2 0 0,-1-2 0,2-1 0,0-1 0,-1 1 0,1-1 0,0 1 0,-2 1 0,-2 3 0,-1 3 0,0 4 0,-1-1 0,2 1 0,1-2 0,2-2 0,4-2 0,5-6 0,3 0 0,2-5 0,1-2 0,3 0 0,4 3 0,2 5 0,3 5 0,1 3 0,0 3 0,-1-2 0,-1-1 0,1-2 0,1 0 0,1 0 0,3-1 0,5 1 0,3-3 0,1-1 0,1-5 0,-3-4 0,-3-3 0,-1-3 0,1 0 0,4 0 0,7 0 0,5-3 0,1-4 0,-4-2 0,-6-3 0,-8 3 0,-4-1 0,-3-1 0,0-1 0,-1-4 0,-1-3 0,-1-2 0,-6-4 0,-1-2 0,0-3 0,-1-2 0,0-2 0,0 0 0,-3 1 0,0 2 0,-1 2 0,0 2 0,0 6 0,-3 3 0,-4 6 0,-5 1 0,-3 1 0,-1 0 0,2-1 0,0 0 0,2 1 0,1 0 0,2 0 0,1 1 0,1-1 0,-2 0 0,-1 1 0,-1 1 0,1 2 0,-2 2 0,-4 2 0,0 2 0,1 0 0,4 1 0,5 3 0,3-1 0,2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28:21.976"/>
    </inkml:context>
    <inkml:brush xml:id="br0">
      <inkml:brushProperty name="width" value="0.05" units="cm"/>
      <inkml:brushProperty name="height" value="0.05" units="cm"/>
      <inkml:brushProperty name="color" value="#E71224"/>
    </inkml:brush>
  </inkml:definitions>
  <inkml:trace contextRef="#ctx0" brushRef="#br0">671 0 24575,'-9'0'0,"-7"0"0,-4 0 0,-1 0 0,-7 0 0,-6 0 0,-10 0 0,-17 0 0,-4 0 0,3 0 0,5 0 0,15 1 0,10 2 0,9 3 0,7 3 0,4 1 0,2 2 0,-1 1 0,0 1 0,-1 3 0,0 2 0,0 2 0,-2 3 0,1 0 0,2 0 0,2 0 0,3-5 0,1 0 0,4-4 0,0-1 0,1 0 0,1-2 0,3 1 0,3-1 0,4-1 0,3-1 0,6 0 0,5-1 0,8-1 0,3 0 0,1 1 0,0 0 0,-3 0 0,-2 1 0,-4-2 0,2 1 0,1-2 0,4-2 0,4 0 0,-1-2 0,-4 0 0,-7-1 0,-4-1 0,-3-1 0,1 0 0,2 0 0,0 0 0,2-1 0,-1-2 0,-1-5 0,3-6 0,2-4 0,2-3 0,0 1 0,-6 3 0,-3 4 0,-7 3 0,-3 0 0,-4 1 0,-4-1 0,-3 0 0,-5 1 0,-6 1 0,-5 0 0,-3 0 0,2-2 0,2-1 0,2-2 0,3-2 0,-1 0 0,0 1 0,-1-1 0,-1-1 0,-1 0 0,-2 0 0,-2 3 0,-1 2 0,0 3 0,1 1 0,5 1 0,4-1 0,4 1 0,2 1 0,2 1 0,-1 2 0,2-1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28:26.659"/>
    </inkml:context>
    <inkml:brush xml:id="br0">
      <inkml:brushProperty name="width" value="0.05" units="cm"/>
      <inkml:brushProperty name="height" value="0.05" units="cm"/>
      <inkml:brushProperty name="color" value="#E71224"/>
    </inkml:brush>
  </inkml:definitions>
  <inkml:trace contextRef="#ctx0" brushRef="#br0">730 175 24575,'-21'-13'0,"-12"-9"0,-13-11 0,0 1 0,6 3 0,7 9 0,6 8 0,1 2 0,7 7 0,3 3 0,3 3 0,0 3 0,-2 4 0,1 2 0,0-1 0,3-3 0,0-3 0,2-2 0,1 1 0,-2 1 0,-1 3 0,-4 1 0,-3 4 0,-2 3 0,-4 3 0,-3 3 0,-3 3 0,-3 2 0,0 1 0,2-2 0,5-3 0,7-5 0,8-4 0,6-2 0,4-1 0,2-1 0,3-2 0,3-2 0,2 2 0,1 0 0,1 3 0,0 1 0,-2 0 0,1 0 0,0 3 0,-1 3 0,3 6 0,2 3 0,2 2 0,3-2 0,-1-7 0,0-4 0,-1-5 0,0-2 0,0-3 0,-2-3 0,-1-2 0,0-1 0,-1 0 0,3 0 0,2 0 0,3 0 0,0 0 0,2-2 0,4-4 0,3-8 0,9-8 0,3-4 0,0-1 0,-3 3 0,-10 5 0,-7 4 0,-7 3 0,-4 2 0,-4-1 0,-1 1 0,-3-1 0,0 0 0,-1 1 0,1 1 0,0-2 0,-2-1 0,2-3 0,-1-5 0,-1-3 0,1-6 0,-2-2 0,1 1 0,1 2 0,0 7 0,-1 6 0,-1 3 0,-2 4 0,-2 2 0,-4 1 0,-3 4 0,1 0 0,2 2 0,1 3 0,4 4 0,-3 5 0,4-5 0,-1-1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22:29:20.478"/>
    </inkml:context>
    <inkml:brush xml:id="br0">
      <inkml:brushProperty name="width" value="0.05" units="cm"/>
      <inkml:brushProperty name="height" value="0.05" units="cm"/>
      <inkml:brushProperty name="color" value="#E71224"/>
    </inkml:brush>
  </inkml:definitions>
  <inkml:trace contextRef="#ctx0" brushRef="#br0">641 0 24575,'-9'0'0,"-3"0"0,1 0 0,0 0 0,3 0 0,4 1 0,0 0 0,0 1 0,0 0 0,-1 1 0,1-1 0,-1 0 0,-2 0 0,0 0 0,-1 1 0,-1 0 0,0 2 0,-2 0 0,0 0 0,-1 0 0,0 1 0,-2 0 0,0-2 0,-2 1 0,0-1 0,2 0 0,1 0 0,1 0 0,0-1 0,1-1 0,2 1 0,2-1 0,0 1 0,1-1 0,-1 1 0,0 1 0,-1-1 0,-1 4 0,-3 1 0,-2 3 0,-5 5 0,-6 5 0,-5 6 0,-4 4 0,-2 4 0,2-3 0,4 0 0,6-5 0,7-5 0,7-1 0,5-3 0,4-1 0,1 0 0,0-1 0,0 0 0,0 0 0,0-1 0,0 1 0,0 3 0,0 3 0,0 2 0,0 0 0,0-5 0,1-3 0,1-4 0,5-3 0,2 0 0,4 1 0,3 4 0,6 5 0,5 4 0,2 1 0,-1-2 0,-2-5 0,-2-5 0,-3-4 0,-1-3 0,2-2 0,2 2 0,1 0 0,2 0 0,-1 1 0,-1-3 0,-2 0 0,-3-2 0,0-1 0,0 0 0,0 0 0,2 0 0,-2 0 0,0 0 0,-1 0 0,1-3 0,3-4 0,5-5 0,5-3 0,0-2 0,-5-1 0,-5 1 0,-7 0 0,-4 0 0,-4 0 0,-1 0 0,-3 0 0,-1-2 0,-2 0 0,-1-1 0,1-1 0,0-1 0,1-1 0,0 1 0,0 2 0,0 0 0,0 2 0,-1 1 0,0-1 0,1 0 0,0-3 0,-1 0 0,-1 0 0,0 1 0,0 2 0,0-1 0,0-2 0,0-1 0,0 0 0,-3 2 0,-2 0 0,-3 2 0,-3 1 0,-1 0 0,0-1 0,-1 3 0,-1 1 0,0 3 0,-2 4 0,-1 2 0,-1 2 0,-2 2 0,1-1 0,0 1 0,3 1 0,2 0 0,3 0 0,4 0 0,1 0 0,1 0 0,0 1 0,1 1 0,3-1 0,-1 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6/10/24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6/10/24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6/10/24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6/10/24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6/10/24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6/10/24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6/10/24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6/10/24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6/10/24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6/10/24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6/10/24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6/10/24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6.png"/><Relationship Id="rId26" Type="http://schemas.openxmlformats.org/officeDocument/2006/relationships/image" Target="../media/image20.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4.png"/><Relationship Id="rId42" Type="http://schemas.openxmlformats.org/officeDocument/2006/relationships/customXml" Target="../ink/ink21.xml"/><Relationship Id="rId47" Type="http://schemas.openxmlformats.org/officeDocument/2006/relationships/image" Target="../media/image30.png"/><Relationship Id="rId7" Type="http://schemas.openxmlformats.org/officeDocument/2006/relationships/customXml" Target="../ink/ink3.xml"/><Relationship Id="rId2" Type="http://schemas.openxmlformats.org/officeDocument/2006/relationships/image" Target="../media/image4.emf"/><Relationship Id="rId16" Type="http://schemas.openxmlformats.org/officeDocument/2006/relationships/image" Target="../media/image15.png"/><Relationship Id="rId29" Type="http://schemas.openxmlformats.org/officeDocument/2006/relationships/customXml" Target="../ink/ink14.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customXml" Target="../ink/ink5.xml"/><Relationship Id="rId24" Type="http://schemas.openxmlformats.org/officeDocument/2006/relationships/image" Target="../media/image19.png"/><Relationship Id="rId32" Type="http://schemas.openxmlformats.org/officeDocument/2006/relationships/image" Target="../media/image23.png"/><Relationship Id="rId37" Type="http://schemas.openxmlformats.org/officeDocument/2006/relationships/customXml" Target="../ink/ink18.xml"/><Relationship Id="rId40" Type="http://schemas.openxmlformats.org/officeDocument/2006/relationships/customXml" Target="../ink/ink20.xml"/><Relationship Id="rId45" Type="http://schemas.openxmlformats.org/officeDocument/2006/relationships/image" Target="../media/image29.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1.png"/><Relationship Id="rId36"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customXml" Target="../ink/ink22.xml"/><Relationship Id="rId4" Type="http://schemas.openxmlformats.org/officeDocument/2006/relationships/image" Target="../media/image9.png"/><Relationship Id="rId9" Type="http://schemas.openxmlformats.org/officeDocument/2006/relationships/customXml" Target="../ink/ink4.xml"/><Relationship Id="rId14" Type="http://schemas.openxmlformats.org/officeDocument/2006/relationships/image" Target="../media/image14.png"/><Relationship Id="rId22" Type="http://schemas.openxmlformats.org/officeDocument/2006/relationships/image" Target="../media/image18.png"/><Relationship Id="rId27" Type="http://schemas.openxmlformats.org/officeDocument/2006/relationships/customXml" Target="../ink/ink13.xml"/><Relationship Id="rId30" Type="http://schemas.openxmlformats.org/officeDocument/2006/relationships/image" Target="../media/image22.png"/><Relationship Id="rId35" Type="http://schemas.openxmlformats.org/officeDocument/2006/relationships/customXml" Target="../ink/ink17.xml"/><Relationship Id="rId43" Type="http://schemas.openxmlformats.org/officeDocument/2006/relationships/image" Target="../media/image28.png"/><Relationship Id="rId8" Type="http://schemas.openxmlformats.org/officeDocument/2006/relationships/image" Target="../media/image11.png"/><Relationship Id="rId3" Type="http://schemas.openxmlformats.org/officeDocument/2006/relationships/customXml" Target="../ink/ink1.xml"/><Relationship Id="rId12" Type="http://schemas.openxmlformats.org/officeDocument/2006/relationships/image" Target="../media/image13.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6.png"/><Relationship Id="rId46" Type="http://schemas.openxmlformats.org/officeDocument/2006/relationships/customXml" Target="../ink/ink23.xml"/><Relationship Id="rId20" Type="http://schemas.openxmlformats.org/officeDocument/2006/relationships/image" Target="../media/image17.png"/><Relationship Id="rId41"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5DA5B3-B60E-E34C-B57A-DB2D075F91DE}"/>
              </a:ext>
            </a:extLst>
          </p:cNvPr>
          <p:cNvSpPr txBox="1"/>
          <p:nvPr/>
        </p:nvSpPr>
        <p:spPr>
          <a:xfrm>
            <a:off x="1381125" y="0"/>
            <a:ext cx="9429750" cy="7017306"/>
          </a:xfrm>
          <a:prstGeom prst="rect">
            <a:avLst/>
          </a:prstGeom>
          <a:noFill/>
        </p:spPr>
        <p:txBody>
          <a:bodyPr wrap="square" rtlCol="0">
            <a:spAutoFit/>
          </a:bodyPr>
          <a:lstStyle/>
          <a:p>
            <a:r>
              <a:rPr lang="en-US" dirty="0">
                <a:solidFill>
                  <a:srgbClr val="FFC000"/>
                </a:solidFill>
              </a:rPr>
              <a:t>Option 1: Military History of Alexander</a:t>
            </a:r>
          </a:p>
          <a:p>
            <a:r>
              <a:rPr lang="en-US" dirty="0"/>
              <a:t>Strategies, Battle Tactics</a:t>
            </a:r>
          </a:p>
          <a:p>
            <a:r>
              <a:rPr lang="en-US" dirty="0"/>
              <a:t>Experience of Combat/Campaigning</a:t>
            </a:r>
          </a:p>
          <a:p>
            <a:r>
              <a:rPr lang="en-US" dirty="0"/>
              <a:t>Veteran’s Issues</a:t>
            </a:r>
          </a:p>
          <a:p>
            <a:r>
              <a:rPr lang="en-US" dirty="0"/>
              <a:t>Recruitment/Reinforcement</a:t>
            </a:r>
          </a:p>
          <a:p>
            <a:r>
              <a:rPr lang="en-US" dirty="0"/>
              <a:t>Afterlife and Influence</a:t>
            </a:r>
          </a:p>
          <a:p>
            <a:endParaRPr lang="en-US" dirty="0"/>
          </a:p>
          <a:p>
            <a:r>
              <a:rPr lang="en-US" dirty="0">
                <a:solidFill>
                  <a:srgbClr val="FFC000"/>
                </a:solidFill>
              </a:rPr>
              <a:t>Option 2: Alexander and Empire</a:t>
            </a:r>
          </a:p>
          <a:p>
            <a:r>
              <a:rPr lang="en-US" dirty="0"/>
              <a:t>Achaemenid History</a:t>
            </a:r>
          </a:p>
          <a:p>
            <a:r>
              <a:rPr lang="en-US" dirty="0"/>
              <a:t>Conquer, Control, Administer</a:t>
            </a:r>
          </a:p>
          <a:p>
            <a:r>
              <a:rPr lang="en-US" dirty="0"/>
              <a:t>Afterlife </a:t>
            </a:r>
          </a:p>
          <a:p>
            <a:endParaRPr lang="en-US" dirty="0">
              <a:solidFill>
                <a:srgbClr val="FFC000"/>
              </a:solidFill>
            </a:endParaRPr>
          </a:p>
          <a:p>
            <a:r>
              <a:rPr lang="en-US" dirty="0">
                <a:solidFill>
                  <a:srgbClr val="FFC000"/>
                </a:solidFill>
              </a:rPr>
              <a:t>Option 3: Cultural Geography of Alexander</a:t>
            </a:r>
          </a:p>
          <a:p>
            <a:r>
              <a:rPr lang="en-US" dirty="0"/>
              <a:t>Localism/Globalism</a:t>
            </a:r>
          </a:p>
          <a:p>
            <a:r>
              <a:rPr lang="en-US" dirty="0"/>
              <a:t>Macedonians</a:t>
            </a:r>
          </a:p>
          <a:p>
            <a:r>
              <a:rPr lang="en-US" dirty="0"/>
              <a:t>Persians</a:t>
            </a:r>
          </a:p>
          <a:p>
            <a:r>
              <a:rPr lang="en-US" dirty="0"/>
              <a:t>Babylonians</a:t>
            </a:r>
          </a:p>
          <a:p>
            <a:r>
              <a:rPr lang="en-US" dirty="0"/>
              <a:t>Greeks</a:t>
            </a:r>
          </a:p>
          <a:p>
            <a:endParaRPr lang="en-US" dirty="0"/>
          </a:p>
          <a:p>
            <a:r>
              <a:rPr lang="en-US" dirty="0">
                <a:solidFill>
                  <a:srgbClr val="FFC000"/>
                </a:solidFill>
              </a:rPr>
              <a:t>Option 4: Art and Iconography</a:t>
            </a:r>
          </a:p>
          <a:p>
            <a:r>
              <a:rPr lang="en-US" dirty="0"/>
              <a:t>Achaemenid Empire</a:t>
            </a:r>
          </a:p>
          <a:p>
            <a:r>
              <a:rPr lang="en-US" dirty="0"/>
              <a:t>Philip and Alexander</a:t>
            </a:r>
          </a:p>
          <a:p>
            <a:r>
              <a:rPr lang="en-US" dirty="0"/>
              <a:t>Coinage, Epigraphy, Material Culture as historical evidence</a:t>
            </a:r>
          </a:p>
          <a:p>
            <a:r>
              <a:rPr lang="en-US" dirty="0"/>
              <a:t>Aftermath (Hellenistic Kingdoms, Rome)</a:t>
            </a:r>
          </a:p>
          <a:p>
            <a:endParaRPr lang="en-US" dirty="0"/>
          </a:p>
        </p:txBody>
      </p:sp>
    </p:spTree>
    <p:extLst>
      <p:ext uri="{BB962C8B-B14F-4D97-AF65-F5344CB8AC3E}">
        <p14:creationId xmlns:p14="http://schemas.microsoft.com/office/powerpoint/2010/main" val="3588469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28CDF1-CD31-EF42-941C-F70C9C984D78}"/>
              </a:ext>
            </a:extLst>
          </p:cNvPr>
          <p:cNvSpPr txBox="1"/>
          <p:nvPr/>
        </p:nvSpPr>
        <p:spPr>
          <a:xfrm>
            <a:off x="4720590" y="285750"/>
            <a:ext cx="2426690"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Source Criticism</a:t>
            </a:r>
          </a:p>
        </p:txBody>
      </p:sp>
      <p:sp>
        <p:nvSpPr>
          <p:cNvPr id="3" name="TextBox 2">
            <a:extLst>
              <a:ext uri="{FF2B5EF4-FFF2-40B4-BE49-F238E27FC236}">
                <a16:creationId xmlns:a16="http://schemas.microsoft.com/office/drawing/2014/main" id="{9C1AB2A9-88AF-D941-9F54-8FEA217CA9BD}"/>
              </a:ext>
            </a:extLst>
          </p:cNvPr>
          <p:cNvSpPr txBox="1"/>
          <p:nvPr/>
        </p:nvSpPr>
        <p:spPr>
          <a:xfrm>
            <a:off x="1303020" y="994410"/>
            <a:ext cx="9829800" cy="4739759"/>
          </a:xfrm>
          <a:prstGeom prst="rect">
            <a:avLst/>
          </a:prstGeom>
          <a:noFill/>
        </p:spPr>
        <p:txBody>
          <a:bodyPr wrap="square" rtlCol="0">
            <a:spAutoFit/>
          </a:bodyPr>
          <a:lstStyle/>
          <a:p>
            <a:r>
              <a:rPr lang="en-US" dirty="0">
                <a:solidFill>
                  <a:srgbClr val="FFC000"/>
                </a:solidFill>
                <a:latin typeface="Palatino" pitchFamily="2" charset="77"/>
                <a:ea typeface="Palatino" pitchFamily="2" charset="77"/>
              </a:rPr>
              <a:t>Arrian, </a:t>
            </a:r>
            <a:r>
              <a:rPr lang="en-US" i="1" dirty="0">
                <a:solidFill>
                  <a:srgbClr val="FFC000"/>
                </a:solidFill>
                <a:latin typeface="Palatino" pitchFamily="2" charset="77"/>
                <a:ea typeface="Palatino" pitchFamily="2" charset="77"/>
              </a:rPr>
              <a:t>Anabasis</a:t>
            </a:r>
            <a:r>
              <a:rPr lang="en-US" dirty="0">
                <a:solidFill>
                  <a:srgbClr val="FFC000"/>
                </a:solidFill>
                <a:latin typeface="Palatino" pitchFamily="2" charset="77"/>
                <a:ea typeface="Palatino" pitchFamily="2" charset="77"/>
              </a:rPr>
              <a:t> 3.3.3-6</a:t>
            </a:r>
          </a:p>
          <a:p>
            <a:endParaRPr lang="en-US" dirty="0">
              <a:latin typeface="Palatino" pitchFamily="2" charset="77"/>
              <a:ea typeface="Palatino" pitchFamily="2" charset="77"/>
            </a:endParaRPr>
          </a:p>
          <a:p>
            <a:r>
              <a:rPr lang="en-US" sz="1900" dirty="0">
                <a:latin typeface="Palatino" pitchFamily="2" charset="77"/>
                <a:ea typeface="Palatino" pitchFamily="2" charset="77"/>
              </a:rPr>
              <a:t>After this a longing seized Alexander to pay a visit to Ammon in Libya, for one reason to consult the god, since the oracle of Ammon was said to be infallible, and to have been consulted by Perseus, when he was sent by </a:t>
            </a:r>
            <a:r>
              <a:rPr lang="en-US" sz="1900" dirty="0" err="1">
                <a:latin typeface="Palatino" pitchFamily="2" charset="77"/>
                <a:ea typeface="Palatino" pitchFamily="2" charset="77"/>
              </a:rPr>
              <a:t>Polydectes</a:t>
            </a:r>
            <a:r>
              <a:rPr lang="en-US" sz="1900" dirty="0">
                <a:latin typeface="Palatino" pitchFamily="2" charset="77"/>
                <a:ea typeface="Palatino" pitchFamily="2" charset="77"/>
              </a:rPr>
              <a:t> against the Gorgon, and by Heracles when he was on his way into Libya to find </a:t>
            </a:r>
            <a:r>
              <a:rPr lang="en-US" sz="1900" dirty="0" err="1">
                <a:latin typeface="Palatino" pitchFamily="2" charset="77"/>
                <a:ea typeface="Palatino" pitchFamily="2" charset="77"/>
              </a:rPr>
              <a:t>Antaeus</a:t>
            </a:r>
            <a:r>
              <a:rPr lang="en-US" sz="1900" dirty="0">
                <a:latin typeface="Palatino" pitchFamily="2" charset="77"/>
                <a:ea typeface="Palatino" pitchFamily="2" charset="77"/>
              </a:rPr>
              <a:t>, and into Egypt to find </a:t>
            </a:r>
            <a:r>
              <a:rPr lang="en-US" sz="1900" dirty="0" err="1">
                <a:latin typeface="Palatino" pitchFamily="2" charset="77"/>
                <a:ea typeface="Palatino" pitchFamily="2" charset="77"/>
              </a:rPr>
              <a:t>Busiris</a:t>
            </a:r>
            <a:r>
              <a:rPr lang="en-US" sz="1900" dirty="0">
                <a:latin typeface="Palatino" pitchFamily="2" charset="77"/>
                <a:ea typeface="Palatino" pitchFamily="2" charset="77"/>
              </a:rPr>
              <a:t>. Alexander sought to rival Perseus and Heracles, as he was descended from them both; and in addition he himself traced his birth in part to Ammon, just as the legends traced that of Heracles and Perseus to Zeus….</a:t>
            </a:r>
          </a:p>
          <a:p>
            <a:r>
              <a:rPr lang="en-US" sz="1900" dirty="0">
                <a:latin typeface="Palatino" pitchFamily="2" charset="77"/>
                <a:ea typeface="Palatino" pitchFamily="2" charset="77"/>
              </a:rPr>
              <a:t>Now Ptolemy son of Lagos says that two serpents preceded the army giving voice, and Alexander told his leaders to follow them and trust the divinity; and the serpents led the way to the oracle and back again. But </a:t>
            </a:r>
            <a:r>
              <a:rPr lang="en-US" sz="1900" dirty="0" err="1">
                <a:latin typeface="Palatino" pitchFamily="2" charset="77"/>
                <a:ea typeface="Palatino" pitchFamily="2" charset="77"/>
              </a:rPr>
              <a:t>Aristobulus</a:t>
            </a:r>
            <a:r>
              <a:rPr lang="en-US" sz="1900" dirty="0">
                <a:latin typeface="Palatino" pitchFamily="2" charset="77"/>
                <a:ea typeface="Palatino" pitchFamily="2" charset="77"/>
              </a:rPr>
              <a:t> agrees with the more common and prevalent version, that two crows, flying in advance of the army, acted as guides to Alexander. That some divine help was given him I can confidently assert, because probability suggests it too; but the exact truth of the story cannot be told; that is precluded by the way in which different writers about Alexander have given different accounts.</a:t>
            </a:r>
          </a:p>
        </p:txBody>
      </p:sp>
    </p:spTree>
    <p:extLst>
      <p:ext uri="{BB962C8B-B14F-4D97-AF65-F5344CB8AC3E}">
        <p14:creationId xmlns:p14="http://schemas.microsoft.com/office/powerpoint/2010/main" val="2200788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28CDF1-CD31-EF42-941C-F70C9C984D78}"/>
              </a:ext>
            </a:extLst>
          </p:cNvPr>
          <p:cNvSpPr txBox="1"/>
          <p:nvPr/>
        </p:nvSpPr>
        <p:spPr>
          <a:xfrm>
            <a:off x="4720590" y="285750"/>
            <a:ext cx="2426690"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Source Criticism</a:t>
            </a:r>
          </a:p>
        </p:txBody>
      </p:sp>
      <p:sp>
        <p:nvSpPr>
          <p:cNvPr id="3" name="TextBox 2">
            <a:extLst>
              <a:ext uri="{FF2B5EF4-FFF2-40B4-BE49-F238E27FC236}">
                <a16:creationId xmlns:a16="http://schemas.microsoft.com/office/drawing/2014/main" id="{9C1AB2A9-88AF-D941-9F54-8FEA217CA9BD}"/>
              </a:ext>
            </a:extLst>
          </p:cNvPr>
          <p:cNvSpPr txBox="1"/>
          <p:nvPr/>
        </p:nvSpPr>
        <p:spPr>
          <a:xfrm>
            <a:off x="1165860" y="994410"/>
            <a:ext cx="9966960" cy="5324535"/>
          </a:xfrm>
          <a:prstGeom prst="rect">
            <a:avLst/>
          </a:prstGeom>
          <a:noFill/>
        </p:spPr>
        <p:txBody>
          <a:bodyPr wrap="square" rtlCol="0">
            <a:spAutoFit/>
          </a:bodyPr>
          <a:lstStyle/>
          <a:p>
            <a:r>
              <a:rPr lang="en-US" dirty="0" err="1">
                <a:solidFill>
                  <a:srgbClr val="FFC000"/>
                </a:solidFill>
                <a:latin typeface="Palatino" pitchFamily="2" charset="77"/>
                <a:ea typeface="Palatino" pitchFamily="2" charset="77"/>
              </a:rPr>
              <a:t>Diodorus</a:t>
            </a:r>
            <a:r>
              <a:rPr lang="en-US" dirty="0">
                <a:solidFill>
                  <a:srgbClr val="FFC000"/>
                </a:solidFill>
                <a:latin typeface="Palatino" pitchFamily="2" charset="77"/>
                <a:ea typeface="Palatino" pitchFamily="2" charset="77"/>
              </a:rPr>
              <a:t>, </a:t>
            </a:r>
            <a:r>
              <a:rPr lang="en-US" i="1" dirty="0">
                <a:solidFill>
                  <a:srgbClr val="FFC000"/>
                </a:solidFill>
                <a:latin typeface="Palatino" pitchFamily="2" charset="77"/>
                <a:ea typeface="Palatino" pitchFamily="2" charset="77"/>
              </a:rPr>
              <a:t>Library</a:t>
            </a:r>
            <a:r>
              <a:rPr lang="en-US" dirty="0">
                <a:solidFill>
                  <a:srgbClr val="FFC000"/>
                </a:solidFill>
                <a:latin typeface="Palatino" pitchFamily="2" charset="77"/>
                <a:ea typeface="Palatino" pitchFamily="2" charset="77"/>
              </a:rPr>
              <a:t> 17.53</a:t>
            </a:r>
          </a:p>
          <a:p>
            <a:endParaRPr lang="en-US" sz="1900" dirty="0">
              <a:latin typeface="Palatino" pitchFamily="2" charset="77"/>
              <a:ea typeface="Palatino" pitchFamily="2" charset="77"/>
            </a:endParaRPr>
          </a:p>
          <a:p>
            <a:r>
              <a:rPr lang="en-US" sz="1900" dirty="0">
                <a:latin typeface="Palatino" pitchFamily="2" charset="77"/>
                <a:ea typeface="Palatino" pitchFamily="2" charset="77"/>
              </a:rPr>
              <a:t>By the time he heard of his arrival, Darius had already assembled his forces from all directions and made everything ready for the battle. He had fashioned swords and lances much longer than his earlier types because it was thought that Alexander had had a great advantage in this respect in the battle in Cilicia. He had also constructed two hundred scythe-bearing chariots well designed to astonish and terrify the enemy. From each of these there projected out beyond the trace horses scythes three spans long, attached to the yoke, and presenting their cutting edges to the front. At the axle housings there were two more scythes pointing straight out with their cutting edges turned to the front like the others, but longer and broader. Curved blades were fitted to the ends of these. All of the force the king adorned with shining </a:t>
            </a:r>
            <a:r>
              <a:rPr lang="en-US" sz="1900" dirty="0" err="1">
                <a:latin typeface="Palatino" pitchFamily="2" charset="77"/>
                <a:ea typeface="Palatino" pitchFamily="2" charset="77"/>
              </a:rPr>
              <a:t>armour</a:t>
            </a:r>
            <a:r>
              <a:rPr lang="en-US" sz="1900" dirty="0">
                <a:latin typeface="Palatino" pitchFamily="2" charset="77"/>
                <a:ea typeface="Palatino" pitchFamily="2" charset="77"/>
              </a:rPr>
              <a:t> and with brilliant commanders. As he marched out of Babylon, he had with him eight hundred thousand infantry and no less than two hundred thousand cavalry…</a:t>
            </a:r>
          </a:p>
          <a:p>
            <a:r>
              <a:rPr lang="en-US" sz="1900" dirty="0">
                <a:latin typeface="Palatino" pitchFamily="2" charset="77"/>
                <a:ea typeface="Palatino" pitchFamily="2" charset="77"/>
              </a:rPr>
              <a:t>Pitching camp at a village named Arbela, he drilled his troops daily and made them well disciplined by continued training and practice. He was most concerned lest some confusion should arise in the battle from the numerous peoples assembled who differed in speech.</a:t>
            </a:r>
          </a:p>
          <a:p>
            <a:endParaRPr lang="en-US" dirty="0">
              <a:latin typeface="Palatino" pitchFamily="2" charset="77"/>
              <a:ea typeface="Palatino" pitchFamily="2" charset="77"/>
            </a:endParaRPr>
          </a:p>
        </p:txBody>
      </p:sp>
    </p:spTree>
    <p:extLst>
      <p:ext uri="{BB962C8B-B14F-4D97-AF65-F5344CB8AC3E}">
        <p14:creationId xmlns:p14="http://schemas.microsoft.com/office/powerpoint/2010/main" val="111130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28CDF1-CD31-EF42-941C-F70C9C984D78}"/>
              </a:ext>
            </a:extLst>
          </p:cNvPr>
          <p:cNvSpPr txBox="1"/>
          <p:nvPr/>
        </p:nvSpPr>
        <p:spPr>
          <a:xfrm>
            <a:off x="4720590" y="285750"/>
            <a:ext cx="2426690"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Source Criticism</a:t>
            </a:r>
          </a:p>
        </p:txBody>
      </p:sp>
      <p:sp>
        <p:nvSpPr>
          <p:cNvPr id="3" name="TextBox 2">
            <a:extLst>
              <a:ext uri="{FF2B5EF4-FFF2-40B4-BE49-F238E27FC236}">
                <a16:creationId xmlns:a16="http://schemas.microsoft.com/office/drawing/2014/main" id="{9C1AB2A9-88AF-D941-9F54-8FEA217CA9BD}"/>
              </a:ext>
            </a:extLst>
          </p:cNvPr>
          <p:cNvSpPr txBox="1"/>
          <p:nvPr/>
        </p:nvSpPr>
        <p:spPr>
          <a:xfrm>
            <a:off x="1165860" y="994410"/>
            <a:ext cx="9966960" cy="5324535"/>
          </a:xfrm>
          <a:prstGeom prst="rect">
            <a:avLst/>
          </a:prstGeom>
          <a:noFill/>
        </p:spPr>
        <p:txBody>
          <a:bodyPr wrap="square" rtlCol="0">
            <a:spAutoFit/>
          </a:bodyPr>
          <a:lstStyle/>
          <a:p>
            <a:r>
              <a:rPr lang="en-US" dirty="0">
                <a:solidFill>
                  <a:srgbClr val="FFC000"/>
                </a:solidFill>
                <a:latin typeface="Palatino" pitchFamily="2" charset="77"/>
                <a:ea typeface="Palatino" pitchFamily="2" charset="77"/>
              </a:rPr>
              <a:t>Plutarch, </a:t>
            </a:r>
            <a:r>
              <a:rPr lang="en-US" i="1" dirty="0">
                <a:solidFill>
                  <a:srgbClr val="FFC000"/>
                </a:solidFill>
                <a:latin typeface="Palatino" pitchFamily="2" charset="77"/>
                <a:ea typeface="Palatino" pitchFamily="2" charset="77"/>
              </a:rPr>
              <a:t>Life of Alexander</a:t>
            </a:r>
            <a:r>
              <a:rPr lang="en-US" dirty="0">
                <a:solidFill>
                  <a:srgbClr val="FFC000"/>
                </a:solidFill>
                <a:latin typeface="Palatino" pitchFamily="2" charset="77"/>
                <a:ea typeface="Palatino" pitchFamily="2" charset="77"/>
              </a:rPr>
              <a:t> 38</a:t>
            </a:r>
          </a:p>
          <a:p>
            <a:endParaRPr lang="en-US" sz="1900" dirty="0">
              <a:latin typeface="Palatino" pitchFamily="2" charset="77"/>
              <a:ea typeface="Palatino" pitchFamily="2" charset="77"/>
            </a:endParaRPr>
          </a:p>
          <a:p>
            <a:r>
              <a:rPr lang="en-US" sz="1900" dirty="0">
                <a:latin typeface="Palatino" pitchFamily="2" charset="77"/>
                <a:ea typeface="Palatino" pitchFamily="2" charset="77"/>
              </a:rPr>
              <a:t>After this, when Alexander was about to march against Darius, he happened to get involved in a rowdy drinking party with his companions. Some women were there too, who had come in a drunken revel to see their lovers. The most celebrated of these was Thaïs, an Athenian, the mistress of Ptolemy who later became the ruler of Egypt. As the drinking went on, Thaïs delivered a speech which was intended partly as a graceful compliment to Alexander and partly to amuse him…</a:t>
            </a:r>
          </a:p>
          <a:p>
            <a:r>
              <a:rPr lang="en-US" sz="1900" dirty="0">
                <a:latin typeface="Palatino" pitchFamily="2" charset="77"/>
                <a:ea typeface="Palatino" pitchFamily="2" charset="77"/>
              </a:rPr>
              <a:t>She wanted to put a torch to the building herself in full view of Alexander, so that posterity should know that the women who followed Alexander had taken a more terrible revenge for the wrongs of Greece than all the famous commanders of earlier times by land or sea. Her speech was greeted by wild applause and the king’s companions excitedly urged him on until at last he allowed himself to be persuaded…</a:t>
            </a:r>
          </a:p>
          <a:p>
            <a:r>
              <a:rPr lang="en-US" sz="1900" dirty="0">
                <a:latin typeface="Palatino" pitchFamily="2" charset="77"/>
                <a:ea typeface="Palatino" pitchFamily="2" charset="77"/>
              </a:rPr>
              <a:t>According to some writers, it was in this way that the palace was burned down, that is, on impulse, but there are others who maintain that it was an act of deliberate policy. However this may be, it is agreed that Alexander quickly repented and gave orders for the fire to be put out. </a:t>
            </a:r>
          </a:p>
          <a:p>
            <a:endParaRPr lang="en-US" dirty="0">
              <a:latin typeface="Palatino" pitchFamily="2" charset="77"/>
              <a:ea typeface="Palatino" pitchFamily="2" charset="77"/>
            </a:endParaRPr>
          </a:p>
        </p:txBody>
      </p:sp>
    </p:spTree>
    <p:extLst>
      <p:ext uri="{BB962C8B-B14F-4D97-AF65-F5344CB8AC3E}">
        <p14:creationId xmlns:p14="http://schemas.microsoft.com/office/powerpoint/2010/main" val="122186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5426C9-502A-464E-8C42-34456F393CB1}"/>
              </a:ext>
            </a:extLst>
          </p:cNvPr>
          <p:cNvSpPr txBox="1"/>
          <p:nvPr/>
        </p:nvSpPr>
        <p:spPr>
          <a:xfrm>
            <a:off x="4098498" y="171450"/>
            <a:ext cx="3995004"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Midterm Recap and Review</a:t>
            </a:r>
          </a:p>
        </p:txBody>
      </p:sp>
      <p:sp>
        <p:nvSpPr>
          <p:cNvPr id="3" name="TextBox 2">
            <a:extLst>
              <a:ext uri="{FF2B5EF4-FFF2-40B4-BE49-F238E27FC236}">
                <a16:creationId xmlns:a16="http://schemas.microsoft.com/office/drawing/2014/main" id="{CBDE409C-D564-7341-873F-256FA3753329}"/>
              </a:ext>
            </a:extLst>
          </p:cNvPr>
          <p:cNvSpPr txBox="1"/>
          <p:nvPr/>
        </p:nvSpPr>
        <p:spPr>
          <a:xfrm>
            <a:off x="1188720" y="1040130"/>
            <a:ext cx="4673074" cy="2031325"/>
          </a:xfrm>
          <a:prstGeom prst="rect">
            <a:avLst/>
          </a:prstGeom>
          <a:noFill/>
        </p:spPr>
        <p:txBody>
          <a:bodyPr wrap="none" rtlCol="0">
            <a:spAutoFit/>
          </a:bodyPr>
          <a:lstStyle/>
          <a:p>
            <a:pPr marL="342900" indent="-342900">
              <a:buAutoNum type="arabicParenR"/>
            </a:pPr>
            <a:r>
              <a:rPr lang="en-US" dirty="0"/>
              <a:t>Geographic and Chronological Overview</a:t>
            </a:r>
          </a:p>
          <a:p>
            <a:pPr marL="342900" indent="-342900">
              <a:buAutoNum type="arabicParenR"/>
            </a:pPr>
            <a:endParaRPr lang="en-US" dirty="0"/>
          </a:p>
          <a:p>
            <a:pPr marL="342900" indent="-342900">
              <a:buAutoNum type="arabicParenR"/>
            </a:pPr>
            <a:r>
              <a:rPr lang="en-US" dirty="0"/>
              <a:t>Issues and Contexts</a:t>
            </a:r>
          </a:p>
          <a:p>
            <a:pPr marL="342900" indent="-342900">
              <a:buAutoNum type="arabicParenR"/>
            </a:pPr>
            <a:endParaRPr lang="en-US" dirty="0"/>
          </a:p>
          <a:p>
            <a:pPr marL="342900" indent="-342900">
              <a:buAutoNum type="arabicParenR"/>
            </a:pPr>
            <a:r>
              <a:rPr lang="en-US" dirty="0"/>
              <a:t>People, Places, and Concepts</a:t>
            </a:r>
          </a:p>
          <a:p>
            <a:pPr marL="342900" indent="-342900">
              <a:buAutoNum type="arabicParenR"/>
            </a:pPr>
            <a:endParaRPr lang="en-US" dirty="0"/>
          </a:p>
          <a:p>
            <a:pPr marL="342900" indent="-342900">
              <a:buAutoNum type="arabicParenR"/>
            </a:pPr>
            <a:r>
              <a:rPr lang="en-US" dirty="0"/>
              <a:t>Source Criticism</a:t>
            </a:r>
          </a:p>
        </p:txBody>
      </p:sp>
    </p:spTree>
    <p:extLst>
      <p:ext uri="{BB962C8B-B14F-4D97-AF65-F5344CB8AC3E}">
        <p14:creationId xmlns:p14="http://schemas.microsoft.com/office/powerpoint/2010/main" val="404086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BF54DC-E392-B140-9F48-E106F1ADE904}"/>
              </a:ext>
            </a:extLst>
          </p:cNvPr>
          <p:cNvSpPr/>
          <p:nvPr/>
        </p:nvSpPr>
        <p:spPr>
          <a:xfrm>
            <a:off x="1200150" y="587305"/>
            <a:ext cx="10206990" cy="6186309"/>
          </a:xfrm>
          <a:prstGeom prst="rect">
            <a:avLst/>
          </a:prstGeom>
        </p:spPr>
        <p:txBody>
          <a:bodyPr wrap="square">
            <a:spAutoFit/>
          </a:bodyPr>
          <a:lstStyle/>
          <a:p>
            <a:pPr marL="285750" indent="-285750">
              <a:buFont typeface="Arial" panose="020B0604020202020204" pitchFamily="34" charset="0"/>
              <a:buChar char="•"/>
            </a:pPr>
            <a:r>
              <a:rPr lang="en-US" b="1" dirty="0">
                <a:solidFill>
                  <a:srgbClr val="FFC000"/>
                </a:solidFill>
                <a:latin typeface="Palatino" pitchFamily="2" charset="77"/>
                <a:ea typeface="Palatino" pitchFamily="2" charset="77"/>
              </a:rPr>
              <a:t>356</a:t>
            </a:r>
            <a:r>
              <a:rPr lang="en-US" dirty="0">
                <a:solidFill>
                  <a:srgbClr val="FFC000"/>
                </a:solidFill>
                <a:latin typeface="Palatino" pitchFamily="2" charset="77"/>
                <a:ea typeface="Palatino" pitchFamily="2" charset="77"/>
              </a:rPr>
              <a:t> </a:t>
            </a:r>
            <a:r>
              <a:rPr lang="en-US" b="1" dirty="0">
                <a:solidFill>
                  <a:srgbClr val="FFC000"/>
                </a:solidFill>
                <a:latin typeface="Palatino" pitchFamily="2" charset="77"/>
                <a:ea typeface="Palatino" pitchFamily="2" charset="77"/>
              </a:rPr>
              <a:t>BCE</a:t>
            </a:r>
            <a:r>
              <a:rPr lang="en-US" dirty="0">
                <a:solidFill>
                  <a:srgbClr val="FFC000"/>
                </a:solidFill>
                <a:latin typeface="Palatino" pitchFamily="2" charset="77"/>
                <a:ea typeface="Palatino" pitchFamily="2" charset="77"/>
              </a:rPr>
              <a:t> </a:t>
            </a:r>
            <a:r>
              <a:rPr lang="en-US" dirty="0">
                <a:latin typeface="Palatino" pitchFamily="2" charset="77"/>
                <a:ea typeface="Palatino" pitchFamily="2" charset="77"/>
              </a:rPr>
              <a:t>(Oct. = Arrian; July = Plutarch) – Birth of Alexander, 3 years after his father Philip II comes to power </a:t>
            </a:r>
          </a:p>
          <a:p>
            <a:endParaRPr lang="en-US" dirty="0">
              <a:latin typeface="Palatino" pitchFamily="2" charset="77"/>
              <a:ea typeface="Palatino" pitchFamily="2" charset="77"/>
            </a:endParaRPr>
          </a:p>
          <a:p>
            <a:pPr marL="285750" indent="-285750">
              <a:buFont typeface="Arial" panose="020B0604020202020204" pitchFamily="34" charset="0"/>
              <a:buChar char="•"/>
            </a:pPr>
            <a:r>
              <a:rPr lang="en-US" b="1" dirty="0">
                <a:solidFill>
                  <a:srgbClr val="FFC000"/>
                </a:solidFill>
                <a:latin typeface="Palatino" pitchFamily="2" charset="77"/>
                <a:ea typeface="Palatino" pitchFamily="2" charset="77"/>
              </a:rPr>
              <a:t>338</a:t>
            </a:r>
            <a:r>
              <a:rPr lang="en-US" dirty="0">
                <a:latin typeface="Palatino" pitchFamily="2" charset="77"/>
                <a:ea typeface="Palatino" pitchFamily="2" charset="77"/>
              </a:rPr>
              <a:t> – Philip II victorious at </a:t>
            </a:r>
            <a:r>
              <a:rPr lang="en-US" b="1" dirty="0">
                <a:solidFill>
                  <a:srgbClr val="FFC000"/>
                </a:solidFill>
                <a:latin typeface="Palatino" pitchFamily="2" charset="77"/>
                <a:ea typeface="Palatino" pitchFamily="2" charset="77"/>
              </a:rPr>
              <a:t>Battle of Chaeronea </a:t>
            </a:r>
            <a:r>
              <a:rPr lang="en-US" dirty="0">
                <a:latin typeface="Palatino" pitchFamily="2" charset="77"/>
                <a:ea typeface="Palatino" pitchFamily="2" charset="77"/>
              </a:rPr>
              <a:t>over an alliance of Greek city-states led by Thebes and Athens; An 18 y/o Alexander leads the cavalry on the left wing.</a:t>
            </a:r>
          </a:p>
          <a:p>
            <a:pPr marL="285750" indent="-285750">
              <a:buFontTx/>
              <a:buChar char="-"/>
            </a:pPr>
            <a:r>
              <a:rPr lang="en-US" dirty="0">
                <a:latin typeface="Palatino" pitchFamily="2" charset="77"/>
                <a:ea typeface="Palatino" pitchFamily="2" charset="77"/>
              </a:rPr>
              <a:t>League of Corinth is formed and Philip voted </a:t>
            </a:r>
            <a:r>
              <a:rPr lang="en-US" i="1" dirty="0" err="1">
                <a:latin typeface="Palatino" pitchFamily="2" charset="77"/>
                <a:ea typeface="Palatino" pitchFamily="2" charset="77"/>
              </a:rPr>
              <a:t>strategos</a:t>
            </a:r>
            <a:r>
              <a:rPr lang="en-US" dirty="0">
                <a:latin typeface="Palatino" pitchFamily="2" charset="77"/>
                <a:ea typeface="Palatino" pitchFamily="2" charset="77"/>
              </a:rPr>
              <a:t> for a Greek campaign in Asia Minor. </a:t>
            </a:r>
          </a:p>
          <a:p>
            <a:endParaRPr lang="en-US" dirty="0">
              <a:latin typeface="Palatino" pitchFamily="2" charset="77"/>
              <a:ea typeface="Palatino" pitchFamily="2" charset="77"/>
            </a:endParaRPr>
          </a:p>
          <a:p>
            <a:pPr marL="285750" indent="-285750">
              <a:buFont typeface="Arial" panose="020B0604020202020204" pitchFamily="34" charset="0"/>
              <a:buChar char="•"/>
            </a:pPr>
            <a:r>
              <a:rPr lang="en-US" b="1" dirty="0">
                <a:solidFill>
                  <a:srgbClr val="FFC000"/>
                </a:solidFill>
                <a:latin typeface="Palatino" pitchFamily="2" charset="77"/>
                <a:ea typeface="Palatino" pitchFamily="2" charset="77"/>
              </a:rPr>
              <a:t>336</a:t>
            </a:r>
            <a:r>
              <a:rPr lang="en-US" dirty="0">
                <a:latin typeface="Palatino" pitchFamily="2" charset="77"/>
                <a:ea typeface="Palatino" pitchFamily="2" charset="77"/>
              </a:rPr>
              <a:t> – Darius III becomes great king of the Achaemenid empire.</a:t>
            </a:r>
          </a:p>
          <a:p>
            <a:pPr marL="285750" indent="-285750">
              <a:buFontTx/>
              <a:buChar char="-"/>
            </a:pPr>
            <a:r>
              <a:rPr lang="en-US" dirty="0">
                <a:latin typeface="Palatino" pitchFamily="2" charset="77"/>
                <a:ea typeface="Palatino" pitchFamily="2" charset="77"/>
              </a:rPr>
              <a:t>Philip’s first attempt at an invasion of Persian territory in Asia Minor, led by Parmenion.</a:t>
            </a:r>
          </a:p>
          <a:p>
            <a:pPr marL="285750" indent="-285750">
              <a:buFontTx/>
              <a:buChar char="-"/>
            </a:pPr>
            <a:r>
              <a:rPr lang="en-US" dirty="0">
                <a:latin typeface="Palatino" pitchFamily="2" charset="77"/>
                <a:ea typeface="Palatino" pitchFamily="2" charset="77"/>
              </a:rPr>
              <a:t>Philip assassinated; Alexander succeeds as king. </a:t>
            </a:r>
          </a:p>
          <a:p>
            <a:pPr marL="285750" indent="-285750">
              <a:buFontTx/>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b="1" dirty="0">
                <a:solidFill>
                  <a:srgbClr val="FFC000"/>
                </a:solidFill>
                <a:latin typeface="Palatino" pitchFamily="2" charset="77"/>
                <a:ea typeface="Palatino" pitchFamily="2" charset="77"/>
              </a:rPr>
              <a:t>335</a:t>
            </a:r>
            <a:r>
              <a:rPr lang="en-US" dirty="0">
                <a:latin typeface="Palatino" pitchFamily="2" charset="77"/>
                <a:ea typeface="Palatino" pitchFamily="2" charset="77"/>
              </a:rPr>
              <a:t> – Alexander’s Balkan campaigns; Alexander destroys Thebes for their revolt against Macedonian rule.</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b="1" dirty="0">
                <a:solidFill>
                  <a:srgbClr val="FFC000"/>
                </a:solidFill>
                <a:latin typeface="Palatino" pitchFamily="2" charset="77"/>
                <a:ea typeface="Palatino" pitchFamily="2" charset="77"/>
              </a:rPr>
              <a:t>334</a:t>
            </a:r>
            <a:r>
              <a:rPr lang="en-US" dirty="0">
                <a:latin typeface="Palatino" pitchFamily="2" charset="77"/>
                <a:ea typeface="Palatino" pitchFamily="2" charset="77"/>
              </a:rPr>
              <a:t> – Alexander crosses into Asia Minor, resuming his father’s campaign</a:t>
            </a:r>
          </a:p>
          <a:p>
            <a:pPr marL="285750" indent="-285750">
              <a:buFontTx/>
              <a:buChar char="-"/>
            </a:pPr>
            <a:r>
              <a:rPr lang="en-US" dirty="0">
                <a:latin typeface="Palatino" pitchFamily="2" charset="77"/>
                <a:ea typeface="Palatino" pitchFamily="2" charset="77"/>
              </a:rPr>
              <a:t>Alexander victorious at </a:t>
            </a:r>
            <a:r>
              <a:rPr lang="en-US" b="1" dirty="0">
                <a:solidFill>
                  <a:srgbClr val="FFC000"/>
                </a:solidFill>
                <a:latin typeface="Palatino" pitchFamily="2" charset="77"/>
                <a:ea typeface="Palatino" pitchFamily="2" charset="77"/>
              </a:rPr>
              <a:t>Battle of the Granicus</a:t>
            </a:r>
            <a:r>
              <a:rPr lang="en-US" dirty="0">
                <a:latin typeface="Palatino" pitchFamily="2" charset="77"/>
                <a:ea typeface="Palatino" pitchFamily="2" charset="77"/>
              </a:rPr>
              <a:t> in NW Asia Minor, defeats an army led by several Persian satraps (governors) and Greek mercenaries.</a:t>
            </a:r>
          </a:p>
          <a:p>
            <a:endParaRPr lang="en-US" dirty="0">
              <a:latin typeface="Palatino" pitchFamily="2" charset="77"/>
              <a:ea typeface="Palatino" pitchFamily="2" charset="77"/>
            </a:endParaRPr>
          </a:p>
          <a:p>
            <a:pPr marL="285750" indent="-285750">
              <a:buFont typeface="Arial" panose="020B0604020202020204" pitchFamily="34" charset="0"/>
              <a:buChar char="•"/>
            </a:pPr>
            <a:r>
              <a:rPr lang="en-US" b="1" dirty="0">
                <a:solidFill>
                  <a:srgbClr val="FFC000"/>
                </a:solidFill>
                <a:latin typeface="Palatino" pitchFamily="2" charset="77"/>
                <a:ea typeface="Palatino" pitchFamily="2" charset="77"/>
              </a:rPr>
              <a:t>333</a:t>
            </a:r>
            <a:r>
              <a:rPr lang="en-US" dirty="0">
                <a:latin typeface="Palatino" pitchFamily="2" charset="77"/>
                <a:ea typeface="Palatino" pitchFamily="2" charset="77"/>
              </a:rPr>
              <a:t> – Alexander defeats Persian army under Darius at the Battle of Issus in NW Syria</a:t>
            </a:r>
          </a:p>
          <a:p>
            <a:endParaRPr lang="en-US" dirty="0">
              <a:latin typeface="Palatino" pitchFamily="2" charset="77"/>
              <a:ea typeface="Palatino" pitchFamily="2" charset="77"/>
            </a:endParaRPr>
          </a:p>
          <a:p>
            <a:pPr marL="285750" indent="-285750">
              <a:buFont typeface="Arial" panose="020B0604020202020204" pitchFamily="34" charset="0"/>
              <a:buChar char="•"/>
            </a:pPr>
            <a:r>
              <a:rPr lang="en-US" b="1" dirty="0">
                <a:solidFill>
                  <a:srgbClr val="FFC000"/>
                </a:solidFill>
                <a:latin typeface="Palatino" pitchFamily="2" charset="77"/>
                <a:ea typeface="Palatino" pitchFamily="2" charset="77"/>
              </a:rPr>
              <a:t>332</a:t>
            </a:r>
            <a:r>
              <a:rPr lang="en-US" dirty="0">
                <a:latin typeface="Palatino" pitchFamily="2" charset="77"/>
                <a:ea typeface="Palatino" pitchFamily="2" charset="77"/>
              </a:rPr>
              <a:t> – Sieges of </a:t>
            </a:r>
            <a:r>
              <a:rPr lang="en-US" dirty="0" err="1">
                <a:latin typeface="Palatino" pitchFamily="2" charset="77"/>
                <a:ea typeface="Palatino" pitchFamily="2" charset="77"/>
              </a:rPr>
              <a:t>Tyre</a:t>
            </a:r>
            <a:r>
              <a:rPr lang="en-US" dirty="0">
                <a:latin typeface="Palatino" pitchFamily="2" charset="77"/>
                <a:ea typeface="Palatino" pitchFamily="2" charset="77"/>
              </a:rPr>
              <a:t> and Gaza ; Invasion of Egypt and Alexander’s visit to the oracle at </a:t>
            </a:r>
            <a:r>
              <a:rPr lang="en-US" dirty="0" err="1">
                <a:latin typeface="Palatino" pitchFamily="2" charset="77"/>
                <a:ea typeface="Palatino" pitchFamily="2" charset="77"/>
              </a:rPr>
              <a:t>Siwah</a:t>
            </a:r>
            <a:r>
              <a:rPr lang="en-US" dirty="0">
                <a:latin typeface="Palatino" pitchFamily="2" charset="77"/>
                <a:ea typeface="Palatino" pitchFamily="2" charset="77"/>
              </a:rPr>
              <a:t>, where he is proclaimed ‘son of Zeus’.</a:t>
            </a:r>
          </a:p>
        </p:txBody>
      </p:sp>
      <p:sp>
        <p:nvSpPr>
          <p:cNvPr id="4" name="TextBox 3">
            <a:extLst>
              <a:ext uri="{FF2B5EF4-FFF2-40B4-BE49-F238E27FC236}">
                <a16:creationId xmlns:a16="http://schemas.microsoft.com/office/drawing/2014/main" id="{EBC818C4-D379-C245-AF40-FE8C99E39269}"/>
              </a:ext>
            </a:extLst>
          </p:cNvPr>
          <p:cNvSpPr txBox="1"/>
          <p:nvPr/>
        </p:nvSpPr>
        <p:spPr>
          <a:xfrm>
            <a:off x="4723021" y="142845"/>
            <a:ext cx="2517356" cy="400110"/>
          </a:xfrm>
          <a:prstGeom prst="rect">
            <a:avLst/>
          </a:prstGeom>
          <a:noFill/>
        </p:spPr>
        <p:txBody>
          <a:bodyPr wrap="none" rtlCol="0">
            <a:spAutoFit/>
          </a:bodyPr>
          <a:lstStyle/>
          <a:p>
            <a:r>
              <a:rPr lang="en-US" sz="2000" b="1" dirty="0">
                <a:solidFill>
                  <a:srgbClr val="FFC000"/>
                </a:solidFill>
                <a:latin typeface="Palatino" pitchFamily="2" charset="77"/>
                <a:ea typeface="Palatino" pitchFamily="2" charset="77"/>
              </a:rPr>
              <a:t>A Basic Chronology</a:t>
            </a:r>
          </a:p>
        </p:txBody>
      </p:sp>
    </p:spTree>
    <p:extLst>
      <p:ext uri="{BB962C8B-B14F-4D97-AF65-F5344CB8AC3E}">
        <p14:creationId xmlns:p14="http://schemas.microsoft.com/office/powerpoint/2010/main" val="220975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196330-97CC-864F-A10B-285D1506A8EA}"/>
              </a:ext>
            </a:extLst>
          </p:cNvPr>
          <p:cNvSpPr txBox="1"/>
          <p:nvPr/>
        </p:nvSpPr>
        <p:spPr>
          <a:xfrm>
            <a:off x="4837321" y="220337"/>
            <a:ext cx="2517356" cy="400110"/>
          </a:xfrm>
          <a:prstGeom prst="rect">
            <a:avLst/>
          </a:prstGeom>
          <a:noFill/>
        </p:spPr>
        <p:txBody>
          <a:bodyPr wrap="none" rtlCol="0">
            <a:spAutoFit/>
          </a:bodyPr>
          <a:lstStyle/>
          <a:p>
            <a:r>
              <a:rPr lang="en-US" sz="2000" b="1" dirty="0">
                <a:solidFill>
                  <a:srgbClr val="FFC000"/>
                </a:solidFill>
                <a:latin typeface="Palatino" pitchFamily="2" charset="77"/>
                <a:ea typeface="Palatino" pitchFamily="2" charset="77"/>
              </a:rPr>
              <a:t>A Basic Chronology</a:t>
            </a:r>
          </a:p>
        </p:txBody>
      </p:sp>
      <p:sp>
        <p:nvSpPr>
          <p:cNvPr id="3" name="TextBox 2">
            <a:extLst>
              <a:ext uri="{FF2B5EF4-FFF2-40B4-BE49-F238E27FC236}">
                <a16:creationId xmlns:a16="http://schemas.microsoft.com/office/drawing/2014/main" id="{568A99D3-D4A5-6940-9C2F-C6975650C23B}"/>
              </a:ext>
            </a:extLst>
          </p:cNvPr>
          <p:cNvSpPr txBox="1"/>
          <p:nvPr/>
        </p:nvSpPr>
        <p:spPr>
          <a:xfrm>
            <a:off x="1060557" y="754440"/>
            <a:ext cx="10323723" cy="590931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C000"/>
                </a:solidFill>
                <a:latin typeface="Palatino" pitchFamily="2" charset="77"/>
                <a:ea typeface="Palatino" pitchFamily="2" charset="77"/>
              </a:rPr>
              <a:t>331</a:t>
            </a:r>
            <a:r>
              <a:rPr lang="en-US" dirty="0">
                <a:solidFill>
                  <a:srgbClr val="FFC000"/>
                </a:solidFill>
                <a:latin typeface="Palatino" pitchFamily="2" charset="77"/>
                <a:ea typeface="Palatino" pitchFamily="2" charset="77"/>
              </a:rPr>
              <a:t> </a:t>
            </a:r>
            <a:r>
              <a:rPr lang="en-US" b="1" dirty="0">
                <a:solidFill>
                  <a:srgbClr val="FFC000"/>
                </a:solidFill>
                <a:latin typeface="Palatino" pitchFamily="2" charset="77"/>
                <a:ea typeface="Palatino" pitchFamily="2" charset="77"/>
              </a:rPr>
              <a:t>BCE </a:t>
            </a:r>
            <a:r>
              <a:rPr lang="en-US" dirty="0">
                <a:latin typeface="Palatino" pitchFamily="2" charset="77"/>
                <a:ea typeface="Palatino" pitchFamily="2" charset="77"/>
              </a:rPr>
              <a:t>– Alexander advances out of Egypt; City foundation of the first Alexandria in Egypt.</a:t>
            </a:r>
          </a:p>
          <a:p>
            <a:pPr marL="285750" indent="-285750">
              <a:buFontTx/>
              <a:buChar char="-"/>
            </a:pPr>
            <a:r>
              <a:rPr lang="en-US" dirty="0">
                <a:latin typeface="Palatino" pitchFamily="2" charset="77"/>
                <a:ea typeface="Palatino" pitchFamily="2" charset="77"/>
              </a:rPr>
              <a:t>Defeat of Darius at the </a:t>
            </a:r>
            <a:r>
              <a:rPr lang="en-US" b="1" dirty="0">
                <a:solidFill>
                  <a:srgbClr val="FFC000"/>
                </a:solidFill>
                <a:latin typeface="Palatino" pitchFamily="2" charset="77"/>
                <a:ea typeface="Palatino" pitchFamily="2" charset="77"/>
              </a:rPr>
              <a:t>Battle of Gaugamela </a:t>
            </a:r>
            <a:r>
              <a:rPr lang="en-US" dirty="0">
                <a:latin typeface="Palatino" pitchFamily="2" charset="77"/>
                <a:ea typeface="Palatino" pitchFamily="2" charset="77"/>
              </a:rPr>
              <a:t>(Sept.) in Northern Iraq </a:t>
            </a:r>
          </a:p>
          <a:p>
            <a:pPr marL="285750" indent="-285750">
              <a:buFontTx/>
              <a:buChar char="-"/>
            </a:pPr>
            <a:r>
              <a:rPr lang="en-US" dirty="0">
                <a:latin typeface="Palatino" pitchFamily="2" charset="77"/>
                <a:ea typeface="Palatino" pitchFamily="2" charset="77"/>
              </a:rPr>
              <a:t>Alexander takes major cities of Babylon, Susa, and enters Persepolis for the winter.</a:t>
            </a:r>
          </a:p>
          <a:p>
            <a:endParaRPr lang="en-US" dirty="0">
              <a:latin typeface="Palatino" pitchFamily="2" charset="77"/>
              <a:ea typeface="Palatino" pitchFamily="2" charset="77"/>
            </a:endParaRPr>
          </a:p>
          <a:p>
            <a:pPr marL="285750" indent="-285750">
              <a:buFont typeface="Arial" panose="020B0604020202020204" pitchFamily="34" charset="0"/>
              <a:buChar char="•"/>
            </a:pPr>
            <a:r>
              <a:rPr lang="en-US" b="1" dirty="0">
                <a:solidFill>
                  <a:srgbClr val="FFC000"/>
                </a:solidFill>
                <a:latin typeface="Palatino" pitchFamily="2" charset="77"/>
                <a:ea typeface="Palatino" pitchFamily="2" charset="77"/>
              </a:rPr>
              <a:t>330</a:t>
            </a:r>
            <a:r>
              <a:rPr lang="en-US" dirty="0">
                <a:latin typeface="Palatino" pitchFamily="2" charset="77"/>
                <a:ea typeface="Palatino" pitchFamily="2" charset="77"/>
              </a:rPr>
              <a:t> – A Busy year! After wintering in Persepolis, the city is burnt to the ground. Alexander pursues Darius, who is murdered </a:t>
            </a:r>
            <a:r>
              <a:rPr lang="en-US" i="1" dirty="0" err="1">
                <a:latin typeface="Palatino" pitchFamily="2" charset="77"/>
                <a:ea typeface="Palatino" pitchFamily="2" charset="77"/>
              </a:rPr>
              <a:t>en</a:t>
            </a:r>
            <a:r>
              <a:rPr lang="en-US" i="1" dirty="0">
                <a:latin typeface="Palatino" pitchFamily="2" charset="77"/>
                <a:ea typeface="Palatino" pitchFamily="2" charset="77"/>
              </a:rPr>
              <a:t> route </a:t>
            </a:r>
            <a:r>
              <a:rPr lang="en-US" dirty="0">
                <a:latin typeface="Palatino" pitchFamily="2" charset="77"/>
                <a:ea typeface="Palatino" pitchFamily="2" charset="77"/>
              </a:rPr>
              <a:t>to Bactria (~Afghanistan). Philotas and Parmenion executed; Alexander continues into Bactria.</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b="1" dirty="0">
                <a:solidFill>
                  <a:srgbClr val="FFC000"/>
                </a:solidFill>
                <a:latin typeface="Palatino" pitchFamily="2" charset="77"/>
                <a:ea typeface="Palatino" pitchFamily="2" charset="77"/>
              </a:rPr>
              <a:t>329-328 </a:t>
            </a:r>
            <a:r>
              <a:rPr lang="en-US" dirty="0">
                <a:latin typeface="Palatino" pitchFamily="2" charset="77"/>
                <a:ea typeface="Palatino" pitchFamily="2" charset="77"/>
              </a:rPr>
              <a:t>– Bactrian campaign; campaigns across the Hindu Kush into Sogdiana (modern Uzbekistan); things getting messy, Alexander kills his friend </a:t>
            </a:r>
            <a:r>
              <a:rPr lang="en-US" dirty="0" err="1">
                <a:latin typeface="Palatino" pitchFamily="2" charset="77"/>
                <a:ea typeface="Palatino" pitchFamily="2" charset="77"/>
              </a:rPr>
              <a:t>Cleitus</a:t>
            </a:r>
            <a:r>
              <a:rPr lang="en-US" dirty="0">
                <a:latin typeface="Palatino" pitchFamily="2" charset="77"/>
                <a:ea typeface="Palatino" pitchFamily="2" charset="77"/>
              </a:rPr>
              <a:t> at Samarkand</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b="1" dirty="0">
                <a:solidFill>
                  <a:srgbClr val="FFC000"/>
                </a:solidFill>
                <a:latin typeface="Palatino" pitchFamily="2" charset="77"/>
                <a:ea typeface="Palatino" pitchFamily="2" charset="77"/>
              </a:rPr>
              <a:t>327</a:t>
            </a:r>
            <a:r>
              <a:rPr lang="en-US" dirty="0">
                <a:latin typeface="Palatino" pitchFamily="2" charset="77"/>
                <a:ea typeface="Palatino" pitchFamily="2" charset="77"/>
              </a:rPr>
              <a:t> – Alexander marries Bactrian princess </a:t>
            </a:r>
            <a:r>
              <a:rPr lang="en-US" dirty="0" err="1">
                <a:latin typeface="Palatino" pitchFamily="2" charset="77"/>
                <a:ea typeface="Palatino" pitchFamily="2" charset="77"/>
              </a:rPr>
              <a:t>Rhoxane</a:t>
            </a:r>
            <a:r>
              <a:rPr lang="en-US" dirty="0">
                <a:latin typeface="Palatino" pitchFamily="2" charset="77"/>
                <a:ea typeface="Palatino" pitchFamily="2" charset="77"/>
              </a:rPr>
              <a:t>; the ‘Conspiracy of the Pages’ and execution of Callisthenes.</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b="1" dirty="0">
                <a:solidFill>
                  <a:srgbClr val="FFC000"/>
                </a:solidFill>
                <a:latin typeface="Palatino" pitchFamily="2" charset="77"/>
                <a:ea typeface="Palatino" pitchFamily="2" charset="77"/>
              </a:rPr>
              <a:t>326</a:t>
            </a:r>
            <a:r>
              <a:rPr lang="en-US" dirty="0">
                <a:latin typeface="Palatino" pitchFamily="2" charset="77"/>
                <a:ea typeface="Palatino" pitchFamily="2" charset="77"/>
              </a:rPr>
              <a:t> – Campaigns to Indus river; defeat of King Poros at the </a:t>
            </a:r>
            <a:r>
              <a:rPr lang="en-US" b="1" dirty="0">
                <a:solidFill>
                  <a:srgbClr val="FFC000"/>
                </a:solidFill>
                <a:latin typeface="Palatino" pitchFamily="2" charset="77"/>
                <a:ea typeface="Palatino" pitchFamily="2" charset="77"/>
              </a:rPr>
              <a:t>Battle of the Hydaspes</a:t>
            </a:r>
            <a:r>
              <a:rPr lang="en-US" dirty="0">
                <a:latin typeface="Palatino" pitchFamily="2" charset="77"/>
                <a:ea typeface="Palatino" pitchFamily="2" charset="77"/>
              </a:rPr>
              <a:t>; Macedonian troops refuse to march any further at the Hyphasis river.</a:t>
            </a:r>
            <a:r>
              <a:rPr lang="en-US" b="1" dirty="0">
                <a:solidFill>
                  <a:srgbClr val="FFC000"/>
                </a:solidFill>
                <a:latin typeface="Palatino" pitchFamily="2" charset="77"/>
                <a:ea typeface="Palatino" pitchFamily="2" charset="77"/>
              </a:rPr>
              <a:t> </a:t>
            </a:r>
          </a:p>
          <a:p>
            <a:pPr marL="285750" indent="-285750">
              <a:buFont typeface="Arial" panose="020B0604020202020204" pitchFamily="34" charset="0"/>
              <a:buChar char="•"/>
            </a:pPr>
            <a:endParaRPr lang="en-US" b="1" dirty="0">
              <a:solidFill>
                <a:srgbClr val="FFC000"/>
              </a:solidFill>
              <a:latin typeface="Palatino" pitchFamily="2" charset="77"/>
              <a:ea typeface="Palatino" pitchFamily="2" charset="77"/>
            </a:endParaRPr>
          </a:p>
          <a:p>
            <a:pPr marL="285750" indent="-285750">
              <a:buFont typeface="Arial" panose="020B0604020202020204" pitchFamily="34" charset="0"/>
              <a:buChar char="•"/>
            </a:pPr>
            <a:r>
              <a:rPr lang="en-US" b="1" dirty="0">
                <a:solidFill>
                  <a:srgbClr val="FFC000"/>
                </a:solidFill>
                <a:latin typeface="Palatino" pitchFamily="2" charset="77"/>
                <a:ea typeface="Palatino" pitchFamily="2" charset="77"/>
              </a:rPr>
              <a:t>325-324 </a:t>
            </a:r>
            <a:r>
              <a:rPr lang="en-US" dirty="0">
                <a:latin typeface="Palatino" pitchFamily="2" charset="77"/>
                <a:ea typeface="Palatino" pitchFamily="2" charset="77"/>
              </a:rPr>
              <a:t>– Return march through the </a:t>
            </a:r>
            <a:r>
              <a:rPr lang="en-US" dirty="0" err="1">
                <a:latin typeface="Palatino" pitchFamily="2" charset="77"/>
                <a:ea typeface="Palatino" pitchFamily="2" charset="77"/>
              </a:rPr>
              <a:t>Gedrosian</a:t>
            </a:r>
            <a:r>
              <a:rPr lang="en-US" dirty="0">
                <a:latin typeface="Palatino" pitchFamily="2" charset="77"/>
                <a:ea typeface="Palatino" pitchFamily="2" charset="77"/>
              </a:rPr>
              <a:t> desert; Mass wedding at Susa; Alexander marries daughter of Darius III; Troops mutiny at </a:t>
            </a:r>
            <a:r>
              <a:rPr lang="en-US" dirty="0" err="1">
                <a:latin typeface="Palatino" pitchFamily="2" charset="77"/>
                <a:ea typeface="Palatino" pitchFamily="2" charset="77"/>
              </a:rPr>
              <a:t>Opis</a:t>
            </a:r>
            <a:r>
              <a:rPr lang="en-US" dirty="0">
                <a:latin typeface="Palatino" pitchFamily="2" charset="77"/>
                <a:ea typeface="Palatino" pitchFamily="2" charset="77"/>
              </a:rPr>
              <a:t>.</a:t>
            </a:r>
          </a:p>
          <a:p>
            <a:endParaRPr lang="en-US" dirty="0">
              <a:latin typeface="Palatino" pitchFamily="2" charset="77"/>
              <a:ea typeface="Palatino" pitchFamily="2" charset="77"/>
            </a:endParaRPr>
          </a:p>
          <a:p>
            <a:pPr marL="285750" indent="-285750">
              <a:buFont typeface="Arial" panose="020B0604020202020204" pitchFamily="34" charset="0"/>
              <a:buChar char="•"/>
            </a:pPr>
            <a:r>
              <a:rPr lang="en-US" b="1" dirty="0">
                <a:solidFill>
                  <a:srgbClr val="FFC000"/>
                </a:solidFill>
                <a:latin typeface="Palatino" pitchFamily="2" charset="77"/>
                <a:ea typeface="Palatino" pitchFamily="2" charset="77"/>
              </a:rPr>
              <a:t>323</a:t>
            </a:r>
            <a:r>
              <a:rPr lang="en-US" dirty="0">
                <a:latin typeface="Palatino" pitchFamily="2" charset="77"/>
                <a:ea typeface="Palatino" pitchFamily="2" charset="77"/>
              </a:rPr>
              <a:t> – Alexander’s death at Babylon</a:t>
            </a:r>
          </a:p>
        </p:txBody>
      </p:sp>
    </p:spTree>
    <p:extLst>
      <p:ext uri="{BB962C8B-B14F-4D97-AF65-F5344CB8AC3E}">
        <p14:creationId xmlns:p14="http://schemas.microsoft.com/office/powerpoint/2010/main" val="82822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3" dur="500"/>
                                        <p:tgtEl>
                                          <p:spTgt spid="3">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38" dur="500"/>
                                        <p:tgtEl>
                                          <p:spTgt spid="3">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Effect transition="in" filter="wipe(down)">
                                      <p:cBhvr>
                                        <p:cTn id="43" dur="580">
                                          <p:stCondLst>
                                            <p:cond delay="0"/>
                                          </p:stCondLst>
                                        </p:cTn>
                                        <p:tgtEl>
                                          <p:spTgt spid="3">
                                            <p:txEl>
                                              <p:pRg st="14" end="14"/>
                                            </p:txEl>
                                          </p:spTgt>
                                        </p:tgtEl>
                                      </p:cBhvr>
                                    </p:animEffect>
                                    <p:anim calcmode="lin" valueType="num">
                                      <p:cBhvr>
                                        <p:cTn id="44"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4" end="14"/>
                                            </p:txEl>
                                          </p:spTgt>
                                        </p:tgtEl>
                                      </p:cBhvr>
                                      <p:to x="100000" y="60000"/>
                                    </p:animScale>
                                    <p:animScale>
                                      <p:cBhvr>
                                        <p:cTn id="50" dur="166" decel="50000">
                                          <p:stCondLst>
                                            <p:cond delay="676"/>
                                          </p:stCondLst>
                                        </p:cTn>
                                        <p:tgtEl>
                                          <p:spTgt spid="3">
                                            <p:txEl>
                                              <p:pRg st="14" end="14"/>
                                            </p:txEl>
                                          </p:spTgt>
                                        </p:tgtEl>
                                      </p:cBhvr>
                                      <p:to x="100000" y="100000"/>
                                    </p:animScale>
                                    <p:animScale>
                                      <p:cBhvr>
                                        <p:cTn id="51" dur="26">
                                          <p:stCondLst>
                                            <p:cond delay="1312"/>
                                          </p:stCondLst>
                                        </p:cTn>
                                        <p:tgtEl>
                                          <p:spTgt spid="3">
                                            <p:txEl>
                                              <p:pRg st="14" end="14"/>
                                            </p:txEl>
                                          </p:spTgt>
                                        </p:tgtEl>
                                      </p:cBhvr>
                                      <p:to x="100000" y="80000"/>
                                    </p:animScale>
                                    <p:animScale>
                                      <p:cBhvr>
                                        <p:cTn id="52" dur="166" decel="50000">
                                          <p:stCondLst>
                                            <p:cond delay="1338"/>
                                          </p:stCondLst>
                                        </p:cTn>
                                        <p:tgtEl>
                                          <p:spTgt spid="3">
                                            <p:txEl>
                                              <p:pRg st="14" end="14"/>
                                            </p:txEl>
                                          </p:spTgt>
                                        </p:tgtEl>
                                      </p:cBhvr>
                                      <p:to x="100000" y="100000"/>
                                    </p:animScale>
                                    <p:animScale>
                                      <p:cBhvr>
                                        <p:cTn id="53" dur="26">
                                          <p:stCondLst>
                                            <p:cond delay="1642"/>
                                          </p:stCondLst>
                                        </p:cTn>
                                        <p:tgtEl>
                                          <p:spTgt spid="3">
                                            <p:txEl>
                                              <p:pRg st="14" end="14"/>
                                            </p:txEl>
                                          </p:spTgt>
                                        </p:tgtEl>
                                      </p:cBhvr>
                                      <p:to x="100000" y="90000"/>
                                    </p:animScale>
                                    <p:animScale>
                                      <p:cBhvr>
                                        <p:cTn id="54" dur="166" decel="50000">
                                          <p:stCondLst>
                                            <p:cond delay="1668"/>
                                          </p:stCondLst>
                                        </p:cTn>
                                        <p:tgtEl>
                                          <p:spTgt spid="3">
                                            <p:txEl>
                                              <p:pRg st="14" end="14"/>
                                            </p:txEl>
                                          </p:spTgt>
                                        </p:tgtEl>
                                      </p:cBhvr>
                                      <p:to x="100000" y="100000"/>
                                    </p:animScale>
                                    <p:animScale>
                                      <p:cBhvr>
                                        <p:cTn id="55" dur="26">
                                          <p:stCondLst>
                                            <p:cond delay="1808"/>
                                          </p:stCondLst>
                                        </p:cTn>
                                        <p:tgtEl>
                                          <p:spTgt spid="3">
                                            <p:txEl>
                                              <p:pRg st="14" end="14"/>
                                            </p:txEl>
                                          </p:spTgt>
                                        </p:tgtEl>
                                      </p:cBhvr>
                                      <p:to x="100000" y="95000"/>
                                    </p:animScale>
                                    <p:animScale>
                                      <p:cBhvr>
                                        <p:cTn id="56" dur="166" decel="50000">
                                          <p:stCondLst>
                                            <p:cond delay="1834"/>
                                          </p:stCondLst>
                                        </p:cTn>
                                        <p:tgtEl>
                                          <p:spTgt spid="3">
                                            <p:txEl>
                                              <p:pRg st="14" end="1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82AF6A-9FF6-A140-81AC-78499C9B4FBD}"/>
              </a:ext>
            </a:extLst>
          </p:cNvPr>
          <p:cNvPicPr>
            <a:picLocks noChangeAspect="1"/>
          </p:cNvPicPr>
          <p:nvPr/>
        </p:nvPicPr>
        <p:blipFill>
          <a:blip r:embed="rId2"/>
          <a:stretch>
            <a:fillRect/>
          </a:stretch>
        </p:blipFill>
        <p:spPr>
          <a:xfrm>
            <a:off x="8081" y="0"/>
            <a:ext cx="12192000" cy="681054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E6566AF-8DC9-C24E-81A9-0A2C8D221E9A}"/>
                  </a:ext>
                </a:extLst>
              </p14:cNvPr>
              <p14:cNvContentPartPr/>
              <p14:nvPr/>
            </p14:nvContentPartPr>
            <p14:xfrm>
              <a:off x="2774313" y="3058877"/>
              <a:ext cx="428400" cy="174600"/>
            </p14:xfrm>
          </p:contentPart>
        </mc:Choice>
        <mc:Fallback xmlns="">
          <p:pic>
            <p:nvPicPr>
              <p:cNvPr id="5" name="Ink 4">
                <a:extLst>
                  <a:ext uri="{FF2B5EF4-FFF2-40B4-BE49-F238E27FC236}">
                    <a16:creationId xmlns:a16="http://schemas.microsoft.com/office/drawing/2014/main" id="{BE6566AF-8DC9-C24E-81A9-0A2C8D221E9A}"/>
                  </a:ext>
                </a:extLst>
              </p:cNvPr>
              <p:cNvPicPr/>
              <p:nvPr/>
            </p:nvPicPr>
            <p:blipFill>
              <a:blip r:embed="rId4"/>
              <a:stretch>
                <a:fillRect/>
              </a:stretch>
            </p:blipFill>
            <p:spPr>
              <a:xfrm>
                <a:off x="2765313" y="3049877"/>
                <a:ext cx="4460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2EB809F-9E10-4347-8A22-207F03C4E891}"/>
                  </a:ext>
                </a:extLst>
              </p14:cNvPr>
              <p14:cNvContentPartPr/>
              <p14:nvPr/>
            </p14:nvContentPartPr>
            <p14:xfrm>
              <a:off x="2402198" y="4103351"/>
              <a:ext cx="195840" cy="166320"/>
            </p14:xfrm>
          </p:contentPart>
        </mc:Choice>
        <mc:Fallback xmlns="">
          <p:pic>
            <p:nvPicPr>
              <p:cNvPr id="6" name="Ink 5">
                <a:extLst>
                  <a:ext uri="{FF2B5EF4-FFF2-40B4-BE49-F238E27FC236}">
                    <a16:creationId xmlns:a16="http://schemas.microsoft.com/office/drawing/2014/main" id="{F2EB809F-9E10-4347-8A22-207F03C4E891}"/>
                  </a:ext>
                </a:extLst>
              </p:cNvPr>
              <p:cNvPicPr/>
              <p:nvPr/>
            </p:nvPicPr>
            <p:blipFill>
              <a:blip r:embed="rId6"/>
              <a:stretch>
                <a:fillRect/>
              </a:stretch>
            </p:blipFill>
            <p:spPr>
              <a:xfrm>
                <a:off x="2393198" y="4094711"/>
                <a:ext cx="2134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E1380FF3-A9E8-664B-B925-D38E2F94B9C0}"/>
                  </a:ext>
                </a:extLst>
              </p14:cNvPr>
              <p14:cNvContentPartPr/>
              <p14:nvPr/>
            </p14:nvContentPartPr>
            <p14:xfrm>
              <a:off x="2196998" y="4517351"/>
              <a:ext cx="214920" cy="150840"/>
            </p14:xfrm>
          </p:contentPart>
        </mc:Choice>
        <mc:Fallback xmlns="">
          <p:pic>
            <p:nvPicPr>
              <p:cNvPr id="7" name="Ink 6">
                <a:extLst>
                  <a:ext uri="{FF2B5EF4-FFF2-40B4-BE49-F238E27FC236}">
                    <a16:creationId xmlns:a16="http://schemas.microsoft.com/office/drawing/2014/main" id="{E1380FF3-A9E8-664B-B925-D38E2F94B9C0}"/>
                  </a:ext>
                </a:extLst>
              </p:cNvPr>
              <p:cNvPicPr/>
              <p:nvPr/>
            </p:nvPicPr>
            <p:blipFill>
              <a:blip r:embed="rId8"/>
              <a:stretch>
                <a:fillRect/>
              </a:stretch>
            </p:blipFill>
            <p:spPr>
              <a:xfrm>
                <a:off x="2188358" y="4508711"/>
                <a:ext cx="23256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5F01AC3C-B64B-174C-9414-703B8517C163}"/>
                  </a:ext>
                </a:extLst>
              </p14:cNvPr>
              <p14:cNvContentPartPr/>
              <p14:nvPr/>
            </p14:nvContentPartPr>
            <p14:xfrm>
              <a:off x="4321988" y="3301278"/>
              <a:ext cx="411480" cy="281160"/>
            </p14:xfrm>
          </p:contentPart>
        </mc:Choice>
        <mc:Fallback xmlns="">
          <p:pic>
            <p:nvPicPr>
              <p:cNvPr id="8" name="Ink 7">
                <a:extLst>
                  <a:ext uri="{FF2B5EF4-FFF2-40B4-BE49-F238E27FC236}">
                    <a16:creationId xmlns:a16="http://schemas.microsoft.com/office/drawing/2014/main" id="{5F01AC3C-B64B-174C-9414-703B8517C163}"/>
                  </a:ext>
                </a:extLst>
              </p:cNvPr>
              <p:cNvPicPr/>
              <p:nvPr/>
            </p:nvPicPr>
            <p:blipFill>
              <a:blip r:embed="rId10"/>
              <a:stretch>
                <a:fillRect/>
              </a:stretch>
            </p:blipFill>
            <p:spPr>
              <a:xfrm>
                <a:off x="4312988" y="3292278"/>
                <a:ext cx="42912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CDEAF9A4-14E8-724E-9911-876F9C94B0B0}"/>
                  </a:ext>
                </a:extLst>
              </p14:cNvPr>
              <p14:cNvContentPartPr/>
              <p14:nvPr/>
            </p14:nvContentPartPr>
            <p14:xfrm>
              <a:off x="1010253" y="1912800"/>
              <a:ext cx="333360" cy="147240"/>
            </p14:xfrm>
          </p:contentPart>
        </mc:Choice>
        <mc:Fallback xmlns="">
          <p:pic>
            <p:nvPicPr>
              <p:cNvPr id="9" name="Ink 8">
                <a:extLst>
                  <a:ext uri="{FF2B5EF4-FFF2-40B4-BE49-F238E27FC236}">
                    <a16:creationId xmlns:a16="http://schemas.microsoft.com/office/drawing/2014/main" id="{CDEAF9A4-14E8-724E-9911-876F9C94B0B0}"/>
                  </a:ext>
                </a:extLst>
              </p:cNvPr>
              <p:cNvPicPr/>
              <p:nvPr/>
            </p:nvPicPr>
            <p:blipFill>
              <a:blip r:embed="rId12"/>
              <a:stretch>
                <a:fillRect/>
              </a:stretch>
            </p:blipFill>
            <p:spPr>
              <a:xfrm>
                <a:off x="1001253" y="1903800"/>
                <a:ext cx="3510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F5422DA8-CDE1-DD4D-8AAC-DF8A5B6C0094}"/>
                  </a:ext>
                </a:extLst>
              </p14:cNvPr>
              <p14:cNvContentPartPr/>
              <p14:nvPr/>
            </p14:nvContentPartPr>
            <p14:xfrm>
              <a:off x="11093059" y="2862252"/>
              <a:ext cx="255960" cy="232200"/>
            </p14:xfrm>
          </p:contentPart>
        </mc:Choice>
        <mc:Fallback xmlns="">
          <p:pic>
            <p:nvPicPr>
              <p:cNvPr id="10" name="Ink 9">
                <a:extLst>
                  <a:ext uri="{FF2B5EF4-FFF2-40B4-BE49-F238E27FC236}">
                    <a16:creationId xmlns:a16="http://schemas.microsoft.com/office/drawing/2014/main" id="{F5422DA8-CDE1-DD4D-8AAC-DF8A5B6C0094}"/>
                  </a:ext>
                </a:extLst>
              </p:cNvPr>
              <p:cNvPicPr/>
              <p:nvPr/>
            </p:nvPicPr>
            <p:blipFill>
              <a:blip r:embed="rId14"/>
              <a:stretch>
                <a:fillRect/>
              </a:stretch>
            </p:blipFill>
            <p:spPr>
              <a:xfrm>
                <a:off x="11084419" y="2853612"/>
                <a:ext cx="2736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A1F807B8-1DEB-C84E-B6F9-EC9826B43FF1}"/>
                  </a:ext>
                </a:extLst>
              </p14:cNvPr>
              <p14:cNvContentPartPr/>
              <p14:nvPr/>
            </p14:nvContentPartPr>
            <p14:xfrm>
              <a:off x="9853579" y="2143332"/>
              <a:ext cx="335160" cy="171360"/>
            </p14:xfrm>
          </p:contentPart>
        </mc:Choice>
        <mc:Fallback xmlns="">
          <p:pic>
            <p:nvPicPr>
              <p:cNvPr id="11" name="Ink 10">
                <a:extLst>
                  <a:ext uri="{FF2B5EF4-FFF2-40B4-BE49-F238E27FC236}">
                    <a16:creationId xmlns:a16="http://schemas.microsoft.com/office/drawing/2014/main" id="{A1F807B8-1DEB-C84E-B6F9-EC9826B43FF1}"/>
                  </a:ext>
                </a:extLst>
              </p:cNvPr>
              <p:cNvPicPr/>
              <p:nvPr/>
            </p:nvPicPr>
            <p:blipFill>
              <a:blip r:embed="rId16"/>
              <a:stretch>
                <a:fillRect/>
              </a:stretch>
            </p:blipFill>
            <p:spPr>
              <a:xfrm>
                <a:off x="9844939" y="2134332"/>
                <a:ext cx="35280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29FFAD95-39E2-A44E-90C8-4DCD271EA9A2}"/>
                  </a:ext>
                </a:extLst>
              </p14:cNvPr>
              <p14:cNvContentPartPr/>
              <p14:nvPr/>
            </p14:nvContentPartPr>
            <p14:xfrm>
              <a:off x="9396739" y="2094372"/>
              <a:ext cx="263880" cy="227880"/>
            </p14:xfrm>
          </p:contentPart>
        </mc:Choice>
        <mc:Fallback xmlns="">
          <p:pic>
            <p:nvPicPr>
              <p:cNvPr id="12" name="Ink 11">
                <a:extLst>
                  <a:ext uri="{FF2B5EF4-FFF2-40B4-BE49-F238E27FC236}">
                    <a16:creationId xmlns:a16="http://schemas.microsoft.com/office/drawing/2014/main" id="{29FFAD95-39E2-A44E-90C8-4DCD271EA9A2}"/>
                  </a:ext>
                </a:extLst>
              </p:cNvPr>
              <p:cNvPicPr/>
              <p:nvPr/>
            </p:nvPicPr>
            <p:blipFill>
              <a:blip r:embed="rId18"/>
              <a:stretch>
                <a:fillRect/>
              </a:stretch>
            </p:blipFill>
            <p:spPr>
              <a:xfrm>
                <a:off x="9388099" y="2085732"/>
                <a:ext cx="2815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14CA8B67-2453-4B46-B7A4-1B4563FE8AE4}"/>
                  </a:ext>
                </a:extLst>
              </p14:cNvPr>
              <p14:cNvContentPartPr/>
              <p14:nvPr/>
            </p14:nvContentPartPr>
            <p14:xfrm>
              <a:off x="11393159" y="3213064"/>
              <a:ext cx="301680" cy="311760"/>
            </p14:xfrm>
          </p:contentPart>
        </mc:Choice>
        <mc:Fallback xmlns="">
          <p:pic>
            <p:nvPicPr>
              <p:cNvPr id="13" name="Ink 12">
                <a:extLst>
                  <a:ext uri="{FF2B5EF4-FFF2-40B4-BE49-F238E27FC236}">
                    <a16:creationId xmlns:a16="http://schemas.microsoft.com/office/drawing/2014/main" id="{14CA8B67-2453-4B46-B7A4-1B4563FE8AE4}"/>
                  </a:ext>
                </a:extLst>
              </p:cNvPr>
              <p:cNvPicPr/>
              <p:nvPr/>
            </p:nvPicPr>
            <p:blipFill>
              <a:blip r:embed="rId20"/>
              <a:stretch>
                <a:fillRect/>
              </a:stretch>
            </p:blipFill>
            <p:spPr>
              <a:xfrm>
                <a:off x="11384519" y="3204064"/>
                <a:ext cx="31932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2EE33675-A1BA-204C-BB4E-7296F2591A1C}"/>
                  </a:ext>
                </a:extLst>
              </p14:cNvPr>
              <p14:cNvContentPartPr/>
              <p14:nvPr/>
            </p14:nvContentPartPr>
            <p14:xfrm>
              <a:off x="3840521" y="5750640"/>
              <a:ext cx="360" cy="360"/>
            </p14:xfrm>
          </p:contentPart>
        </mc:Choice>
        <mc:Fallback xmlns="">
          <p:pic>
            <p:nvPicPr>
              <p:cNvPr id="14" name="Ink 13">
                <a:extLst>
                  <a:ext uri="{FF2B5EF4-FFF2-40B4-BE49-F238E27FC236}">
                    <a16:creationId xmlns:a16="http://schemas.microsoft.com/office/drawing/2014/main" id="{2EE33675-A1BA-204C-BB4E-7296F2591A1C}"/>
                  </a:ext>
                </a:extLst>
              </p:cNvPr>
              <p:cNvPicPr/>
              <p:nvPr/>
            </p:nvPicPr>
            <p:blipFill>
              <a:blip r:embed="rId22"/>
              <a:stretch>
                <a:fillRect/>
              </a:stretch>
            </p:blipFill>
            <p:spPr>
              <a:xfrm>
                <a:off x="3831521" y="5741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5B1506D8-2C67-6F4F-BD4E-E35F57B727DA}"/>
                  </a:ext>
                </a:extLst>
              </p14:cNvPr>
              <p14:cNvContentPartPr/>
              <p14:nvPr/>
            </p14:nvContentPartPr>
            <p14:xfrm>
              <a:off x="27041" y="4761000"/>
              <a:ext cx="211320" cy="273960"/>
            </p14:xfrm>
          </p:contentPart>
        </mc:Choice>
        <mc:Fallback xmlns="">
          <p:pic>
            <p:nvPicPr>
              <p:cNvPr id="15" name="Ink 14">
                <a:extLst>
                  <a:ext uri="{FF2B5EF4-FFF2-40B4-BE49-F238E27FC236}">
                    <a16:creationId xmlns:a16="http://schemas.microsoft.com/office/drawing/2014/main" id="{5B1506D8-2C67-6F4F-BD4E-E35F57B727DA}"/>
                  </a:ext>
                </a:extLst>
              </p:cNvPr>
              <p:cNvPicPr/>
              <p:nvPr/>
            </p:nvPicPr>
            <p:blipFill>
              <a:blip r:embed="rId24"/>
              <a:stretch>
                <a:fillRect/>
              </a:stretch>
            </p:blipFill>
            <p:spPr>
              <a:xfrm>
                <a:off x="18041" y="4752360"/>
                <a:ext cx="22896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8B0BC778-EFD8-684D-8767-433F8AF05565}"/>
                  </a:ext>
                </a:extLst>
              </p14:cNvPr>
              <p14:cNvContentPartPr/>
              <p14:nvPr/>
            </p14:nvContentPartPr>
            <p14:xfrm>
              <a:off x="1092281" y="4365360"/>
              <a:ext cx="244800" cy="293040"/>
            </p14:xfrm>
          </p:contentPart>
        </mc:Choice>
        <mc:Fallback xmlns="">
          <p:pic>
            <p:nvPicPr>
              <p:cNvPr id="16" name="Ink 15">
                <a:extLst>
                  <a:ext uri="{FF2B5EF4-FFF2-40B4-BE49-F238E27FC236}">
                    <a16:creationId xmlns:a16="http://schemas.microsoft.com/office/drawing/2014/main" id="{8B0BC778-EFD8-684D-8767-433F8AF05565}"/>
                  </a:ext>
                </a:extLst>
              </p:cNvPr>
              <p:cNvPicPr/>
              <p:nvPr/>
            </p:nvPicPr>
            <p:blipFill>
              <a:blip r:embed="rId26"/>
              <a:stretch>
                <a:fillRect/>
              </a:stretch>
            </p:blipFill>
            <p:spPr>
              <a:xfrm>
                <a:off x="1083281" y="4356360"/>
                <a:ext cx="26244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Ink 16">
                <a:extLst>
                  <a:ext uri="{FF2B5EF4-FFF2-40B4-BE49-F238E27FC236}">
                    <a16:creationId xmlns:a16="http://schemas.microsoft.com/office/drawing/2014/main" id="{A03D982D-5AA8-434F-BAEC-7E6E9B2C937E}"/>
                  </a:ext>
                </a:extLst>
              </p14:cNvPr>
              <p14:cNvContentPartPr/>
              <p14:nvPr/>
            </p14:nvContentPartPr>
            <p14:xfrm>
              <a:off x="6653921" y="5105520"/>
              <a:ext cx="436320" cy="289440"/>
            </p14:xfrm>
          </p:contentPart>
        </mc:Choice>
        <mc:Fallback xmlns="">
          <p:pic>
            <p:nvPicPr>
              <p:cNvPr id="17" name="Ink 16">
                <a:extLst>
                  <a:ext uri="{FF2B5EF4-FFF2-40B4-BE49-F238E27FC236}">
                    <a16:creationId xmlns:a16="http://schemas.microsoft.com/office/drawing/2014/main" id="{A03D982D-5AA8-434F-BAEC-7E6E9B2C937E}"/>
                  </a:ext>
                </a:extLst>
              </p:cNvPr>
              <p:cNvPicPr/>
              <p:nvPr/>
            </p:nvPicPr>
            <p:blipFill>
              <a:blip r:embed="rId28"/>
              <a:stretch>
                <a:fillRect/>
              </a:stretch>
            </p:blipFill>
            <p:spPr>
              <a:xfrm>
                <a:off x="6645281" y="5096880"/>
                <a:ext cx="45396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Ink 17">
                <a:extLst>
                  <a:ext uri="{FF2B5EF4-FFF2-40B4-BE49-F238E27FC236}">
                    <a16:creationId xmlns:a16="http://schemas.microsoft.com/office/drawing/2014/main" id="{39881FF1-9F27-E94A-B770-BB15DBEF1B6C}"/>
                  </a:ext>
                </a:extLst>
              </p14:cNvPr>
              <p14:cNvContentPartPr/>
              <p14:nvPr/>
            </p14:nvContentPartPr>
            <p14:xfrm>
              <a:off x="4574561" y="4161240"/>
              <a:ext cx="477360" cy="210600"/>
            </p14:xfrm>
          </p:contentPart>
        </mc:Choice>
        <mc:Fallback xmlns="">
          <p:pic>
            <p:nvPicPr>
              <p:cNvPr id="18" name="Ink 17">
                <a:extLst>
                  <a:ext uri="{FF2B5EF4-FFF2-40B4-BE49-F238E27FC236}">
                    <a16:creationId xmlns:a16="http://schemas.microsoft.com/office/drawing/2014/main" id="{39881FF1-9F27-E94A-B770-BB15DBEF1B6C}"/>
                  </a:ext>
                </a:extLst>
              </p:cNvPr>
              <p:cNvPicPr/>
              <p:nvPr/>
            </p:nvPicPr>
            <p:blipFill>
              <a:blip r:embed="rId30"/>
              <a:stretch>
                <a:fillRect/>
              </a:stretch>
            </p:blipFill>
            <p:spPr>
              <a:xfrm>
                <a:off x="4565921" y="4152600"/>
                <a:ext cx="49500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Ink 18">
                <a:extLst>
                  <a:ext uri="{FF2B5EF4-FFF2-40B4-BE49-F238E27FC236}">
                    <a16:creationId xmlns:a16="http://schemas.microsoft.com/office/drawing/2014/main" id="{8C6D047A-878D-7442-9780-41BE9776C605}"/>
                  </a:ext>
                </a:extLst>
              </p14:cNvPr>
              <p14:cNvContentPartPr/>
              <p14:nvPr/>
            </p14:nvContentPartPr>
            <p14:xfrm>
              <a:off x="4571321" y="4455360"/>
              <a:ext cx="453960" cy="241200"/>
            </p14:xfrm>
          </p:contentPart>
        </mc:Choice>
        <mc:Fallback xmlns="">
          <p:pic>
            <p:nvPicPr>
              <p:cNvPr id="19" name="Ink 18">
                <a:extLst>
                  <a:ext uri="{FF2B5EF4-FFF2-40B4-BE49-F238E27FC236}">
                    <a16:creationId xmlns:a16="http://schemas.microsoft.com/office/drawing/2014/main" id="{8C6D047A-878D-7442-9780-41BE9776C605}"/>
                  </a:ext>
                </a:extLst>
              </p:cNvPr>
              <p:cNvPicPr/>
              <p:nvPr/>
            </p:nvPicPr>
            <p:blipFill>
              <a:blip r:embed="rId32"/>
              <a:stretch>
                <a:fillRect/>
              </a:stretch>
            </p:blipFill>
            <p:spPr>
              <a:xfrm>
                <a:off x="4562321" y="4446720"/>
                <a:ext cx="47160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Ink 19">
                <a:extLst>
                  <a:ext uri="{FF2B5EF4-FFF2-40B4-BE49-F238E27FC236}">
                    <a16:creationId xmlns:a16="http://schemas.microsoft.com/office/drawing/2014/main" id="{168F166C-BABB-1741-9288-96821C514D5F}"/>
                  </a:ext>
                </a:extLst>
              </p14:cNvPr>
              <p14:cNvContentPartPr/>
              <p14:nvPr/>
            </p14:nvContentPartPr>
            <p14:xfrm>
              <a:off x="11948081" y="3375360"/>
              <a:ext cx="252000" cy="258840"/>
            </p14:xfrm>
          </p:contentPart>
        </mc:Choice>
        <mc:Fallback xmlns="">
          <p:pic>
            <p:nvPicPr>
              <p:cNvPr id="20" name="Ink 19">
                <a:extLst>
                  <a:ext uri="{FF2B5EF4-FFF2-40B4-BE49-F238E27FC236}">
                    <a16:creationId xmlns:a16="http://schemas.microsoft.com/office/drawing/2014/main" id="{168F166C-BABB-1741-9288-96821C514D5F}"/>
                  </a:ext>
                </a:extLst>
              </p:cNvPr>
              <p:cNvPicPr/>
              <p:nvPr/>
            </p:nvPicPr>
            <p:blipFill>
              <a:blip r:embed="rId34"/>
              <a:stretch>
                <a:fillRect/>
              </a:stretch>
            </p:blipFill>
            <p:spPr>
              <a:xfrm>
                <a:off x="11939081" y="3366360"/>
                <a:ext cx="26964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1" name="Ink 20">
                <a:extLst>
                  <a:ext uri="{FF2B5EF4-FFF2-40B4-BE49-F238E27FC236}">
                    <a16:creationId xmlns:a16="http://schemas.microsoft.com/office/drawing/2014/main" id="{A858E567-64D0-A749-A61F-4E270FDAEB23}"/>
                  </a:ext>
                </a:extLst>
              </p14:cNvPr>
              <p14:cNvContentPartPr/>
              <p14:nvPr/>
            </p14:nvContentPartPr>
            <p14:xfrm>
              <a:off x="1684543" y="2433909"/>
              <a:ext cx="360" cy="360"/>
            </p14:xfrm>
          </p:contentPart>
        </mc:Choice>
        <mc:Fallback xmlns="">
          <p:pic>
            <p:nvPicPr>
              <p:cNvPr id="21" name="Ink 20">
                <a:extLst>
                  <a:ext uri="{FF2B5EF4-FFF2-40B4-BE49-F238E27FC236}">
                    <a16:creationId xmlns:a16="http://schemas.microsoft.com/office/drawing/2014/main" id="{A858E567-64D0-A749-A61F-4E270FDAEB23}"/>
                  </a:ext>
                </a:extLst>
              </p:cNvPr>
              <p:cNvPicPr/>
              <p:nvPr/>
            </p:nvPicPr>
            <p:blipFill>
              <a:blip r:embed="rId36"/>
              <a:stretch>
                <a:fillRect/>
              </a:stretch>
            </p:blipFill>
            <p:spPr>
              <a:xfrm>
                <a:off x="1675903" y="24252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2" name="Ink 21">
                <a:extLst>
                  <a:ext uri="{FF2B5EF4-FFF2-40B4-BE49-F238E27FC236}">
                    <a16:creationId xmlns:a16="http://schemas.microsoft.com/office/drawing/2014/main" id="{2CD54DD9-EBFC-6449-8124-6CF1A4B79E51}"/>
                  </a:ext>
                </a:extLst>
              </p14:cNvPr>
              <p14:cNvContentPartPr/>
              <p14:nvPr/>
            </p14:nvContentPartPr>
            <p14:xfrm>
              <a:off x="1715373" y="2071343"/>
              <a:ext cx="505800" cy="282240"/>
            </p14:xfrm>
          </p:contentPart>
        </mc:Choice>
        <mc:Fallback xmlns="">
          <p:pic>
            <p:nvPicPr>
              <p:cNvPr id="22" name="Ink 21">
                <a:extLst>
                  <a:ext uri="{FF2B5EF4-FFF2-40B4-BE49-F238E27FC236}">
                    <a16:creationId xmlns:a16="http://schemas.microsoft.com/office/drawing/2014/main" id="{2CD54DD9-EBFC-6449-8124-6CF1A4B79E51}"/>
                  </a:ext>
                </a:extLst>
              </p:cNvPr>
              <p:cNvPicPr/>
              <p:nvPr/>
            </p:nvPicPr>
            <p:blipFill>
              <a:blip r:embed="rId38"/>
              <a:stretch>
                <a:fillRect/>
              </a:stretch>
            </p:blipFill>
            <p:spPr>
              <a:xfrm>
                <a:off x="1706373" y="2062703"/>
                <a:ext cx="52344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 name="Ink 22">
                <a:extLst>
                  <a:ext uri="{FF2B5EF4-FFF2-40B4-BE49-F238E27FC236}">
                    <a16:creationId xmlns:a16="http://schemas.microsoft.com/office/drawing/2014/main" id="{838A5131-4E06-6540-A750-C746F3127D50}"/>
                  </a:ext>
                </a:extLst>
              </p14:cNvPr>
              <p14:cNvContentPartPr/>
              <p14:nvPr/>
            </p14:nvContentPartPr>
            <p14:xfrm>
              <a:off x="7543903" y="3190971"/>
              <a:ext cx="360" cy="360"/>
            </p14:xfrm>
          </p:contentPart>
        </mc:Choice>
        <mc:Fallback xmlns="">
          <p:pic>
            <p:nvPicPr>
              <p:cNvPr id="23" name="Ink 22">
                <a:extLst>
                  <a:ext uri="{FF2B5EF4-FFF2-40B4-BE49-F238E27FC236}">
                    <a16:creationId xmlns:a16="http://schemas.microsoft.com/office/drawing/2014/main" id="{838A5131-4E06-6540-A750-C746F3127D50}"/>
                  </a:ext>
                </a:extLst>
              </p:cNvPr>
              <p:cNvPicPr/>
              <p:nvPr/>
            </p:nvPicPr>
            <p:blipFill>
              <a:blip r:embed="rId36"/>
              <a:stretch>
                <a:fillRect/>
              </a:stretch>
            </p:blipFill>
            <p:spPr>
              <a:xfrm>
                <a:off x="7534903" y="318197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901261B3-C22F-344F-9382-0C10A038D85D}"/>
                  </a:ext>
                </a:extLst>
              </p14:cNvPr>
              <p14:cNvContentPartPr/>
              <p14:nvPr/>
            </p14:nvContentPartPr>
            <p14:xfrm>
              <a:off x="851863" y="2589771"/>
              <a:ext cx="292680" cy="248400"/>
            </p14:xfrm>
          </p:contentPart>
        </mc:Choice>
        <mc:Fallback xmlns="">
          <p:pic>
            <p:nvPicPr>
              <p:cNvPr id="24" name="Ink 23">
                <a:extLst>
                  <a:ext uri="{FF2B5EF4-FFF2-40B4-BE49-F238E27FC236}">
                    <a16:creationId xmlns:a16="http://schemas.microsoft.com/office/drawing/2014/main" id="{901261B3-C22F-344F-9382-0C10A038D85D}"/>
                  </a:ext>
                </a:extLst>
              </p:cNvPr>
              <p:cNvPicPr/>
              <p:nvPr/>
            </p:nvPicPr>
            <p:blipFill>
              <a:blip r:embed="rId41"/>
              <a:stretch>
                <a:fillRect/>
              </a:stretch>
            </p:blipFill>
            <p:spPr>
              <a:xfrm>
                <a:off x="842863" y="2580771"/>
                <a:ext cx="31032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FD7F6FB5-C74E-EE4C-A61A-50929291923A}"/>
                  </a:ext>
                </a:extLst>
              </p14:cNvPr>
              <p14:cNvContentPartPr/>
              <p14:nvPr/>
            </p14:nvContentPartPr>
            <p14:xfrm>
              <a:off x="2742583" y="5226374"/>
              <a:ext cx="300240" cy="210240"/>
            </p14:xfrm>
          </p:contentPart>
        </mc:Choice>
        <mc:Fallback xmlns="">
          <p:pic>
            <p:nvPicPr>
              <p:cNvPr id="25" name="Ink 24">
                <a:extLst>
                  <a:ext uri="{FF2B5EF4-FFF2-40B4-BE49-F238E27FC236}">
                    <a16:creationId xmlns:a16="http://schemas.microsoft.com/office/drawing/2014/main" id="{FD7F6FB5-C74E-EE4C-A61A-50929291923A}"/>
                  </a:ext>
                </a:extLst>
              </p:cNvPr>
              <p:cNvPicPr/>
              <p:nvPr/>
            </p:nvPicPr>
            <p:blipFill>
              <a:blip r:embed="rId43"/>
              <a:stretch>
                <a:fillRect/>
              </a:stretch>
            </p:blipFill>
            <p:spPr>
              <a:xfrm>
                <a:off x="2733943" y="5217374"/>
                <a:ext cx="31788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0C847275-456C-1342-83B9-37ECB486A293}"/>
                  </a:ext>
                </a:extLst>
              </p14:cNvPr>
              <p14:cNvContentPartPr/>
              <p14:nvPr/>
            </p14:nvContentPartPr>
            <p14:xfrm>
              <a:off x="3042823" y="5507210"/>
              <a:ext cx="396000" cy="162720"/>
            </p14:xfrm>
          </p:contentPart>
        </mc:Choice>
        <mc:Fallback xmlns="">
          <p:pic>
            <p:nvPicPr>
              <p:cNvPr id="26" name="Ink 25">
                <a:extLst>
                  <a:ext uri="{FF2B5EF4-FFF2-40B4-BE49-F238E27FC236}">
                    <a16:creationId xmlns:a16="http://schemas.microsoft.com/office/drawing/2014/main" id="{0C847275-456C-1342-83B9-37ECB486A293}"/>
                  </a:ext>
                </a:extLst>
              </p:cNvPr>
              <p:cNvPicPr/>
              <p:nvPr/>
            </p:nvPicPr>
            <p:blipFill>
              <a:blip r:embed="rId45"/>
              <a:stretch>
                <a:fillRect/>
              </a:stretch>
            </p:blipFill>
            <p:spPr>
              <a:xfrm>
                <a:off x="3034183" y="5498570"/>
                <a:ext cx="413640" cy="180360"/>
              </a:xfrm>
              <a:prstGeom prst="rect">
                <a:avLst/>
              </a:prstGeom>
            </p:spPr>
          </p:pic>
        </mc:Fallback>
      </mc:AlternateContent>
      <p:sp>
        <p:nvSpPr>
          <p:cNvPr id="27" name="TextBox 26">
            <a:extLst>
              <a:ext uri="{FF2B5EF4-FFF2-40B4-BE49-F238E27FC236}">
                <a16:creationId xmlns:a16="http://schemas.microsoft.com/office/drawing/2014/main" id="{A2CE1FD3-A3C6-5E41-8CBC-799BDBFDBE51}"/>
              </a:ext>
            </a:extLst>
          </p:cNvPr>
          <p:cNvSpPr txBox="1"/>
          <p:nvPr/>
        </p:nvSpPr>
        <p:spPr>
          <a:xfrm>
            <a:off x="3009019" y="5180169"/>
            <a:ext cx="2360760" cy="276999"/>
          </a:xfrm>
          <a:prstGeom prst="rect">
            <a:avLst/>
          </a:prstGeom>
          <a:noFill/>
        </p:spPr>
        <p:txBody>
          <a:bodyPr wrap="square" rtlCol="0">
            <a:spAutoFit/>
          </a:bodyPr>
          <a:lstStyle/>
          <a:p>
            <a:r>
              <a:rPr lang="en-US" sz="1200" dirty="0">
                <a:solidFill>
                  <a:schemeClr val="bg1"/>
                </a:solidFill>
              </a:rPr>
              <a:t>Major Military Engagements</a:t>
            </a:r>
          </a:p>
        </p:txBody>
      </p:sp>
      <p:sp>
        <p:nvSpPr>
          <p:cNvPr id="28" name="TextBox 27">
            <a:extLst>
              <a:ext uri="{FF2B5EF4-FFF2-40B4-BE49-F238E27FC236}">
                <a16:creationId xmlns:a16="http://schemas.microsoft.com/office/drawing/2014/main" id="{44390BAE-F33A-CC45-B17C-12AEC3FE36B2}"/>
              </a:ext>
            </a:extLst>
          </p:cNvPr>
          <p:cNvSpPr txBox="1"/>
          <p:nvPr/>
        </p:nvSpPr>
        <p:spPr>
          <a:xfrm>
            <a:off x="3390943" y="5457168"/>
            <a:ext cx="1596912" cy="276999"/>
          </a:xfrm>
          <a:prstGeom prst="rect">
            <a:avLst/>
          </a:prstGeom>
          <a:noFill/>
        </p:spPr>
        <p:txBody>
          <a:bodyPr wrap="none" rtlCol="0">
            <a:spAutoFit/>
          </a:bodyPr>
          <a:lstStyle/>
          <a:p>
            <a:r>
              <a:rPr lang="en-US" sz="1200" dirty="0">
                <a:solidFill>
                  <a:schemeClr val="bg1"/>
                </a:solidFill>
              </a:rPr>
              <a:t>Other Major Events</a:t>
            </a:r>
          </a:p>
        </p:txBody>
      </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5116D924-2BD6-C444-9435-C8FE17C5A19E}"/>
                  </a:ext>
                </a:extLst>
              </p14:cNvPr>
              <p14:cNvContentPartPr/>
              <p14:nvPr/>
            </p14:nvContentPartPr>
            <p14:xfrm>
              <a:off x="5464543" y="4463537"/>
              <a:ext cx="416880" cy="249840"/>
            </p14:xfrm>
          </p:contentPart>
        </mc:Choice>
        <mc:Fallback xmlns="">
          <p:pic>
            <p:nvPicPr>
              <p:cNvPr id="30" name="Ink 29">
                <a:extLst>
                  <a:ext uri="{FF2B5EF4-FFF2-40B4-BE49-F238E27FC236}">
                    <a16:creationId xmlns:a16="http://schemas.microsoft.com/office/drawing/2014/main" id="{5116D924-2BD6-C444-9435-C8FE17C5A19E}"/>
                  </a:ext>
                </a:extLst>
              </p:cNvPr>
              <p:cNvPicPr/>
              <p:nvPr/>
            </p:nvPicPr>
            <p:blipFill>
              <a:blip r:embed="rId47"/>
              <a:stretch>
                <a:fillRect/>
              </a:stretch>
            </p:blipFill>
            <p:spPr>
              <a:xfrm>
                <a:off x="5455903" y="4454537"/>
                <a:ext cx="434520" cy="267480"/>
              </a:xfrm>
              <a:prstGeom prst="rect">
                <a:avLst/>
              </a:prstGeom>
            </p:spPr>
          </p:pic>
        </mc:Fallback>
      </mc:AlternateContent>
    </p:spTree>
    <p:extLst>
      <p:ext uri="{BB962C8B-B14F-4D97-AF65-F5344CB8AC3E}">
        <p14:creationId xmlns:p14="http://schemas.microsoft.com/office/powerpoint/2010/main" val="303966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F715C1-1630-7F4C-B747-4A5F4133D91C}"/>
              </a:ext>
            </a:extLst>
          </p:cNvPr>
          <p:cNvSpPr txBox="1"/>
          <p:nvPr/>
        </p:nvSpPr>
        <p:spPr>
          <a:xfrm>
            <a:off x="1268730" y="400050"/>
            <a:ext cx="9898380" cy="5909310"/>
          </a:xfrm>
          <a:prstGeom prst="rect">
            <a:avLst/>
          </a:prstGeom>
          <a:noFill/>
        </p:spPr>
        <p:txBody>
          <a:bodyPr wrap="square" rtlCol="0">
            <a:spAutoFit/>
          </a:bodyPr>
          <a:lstStyle/>
          <a:p>
            <a:r>
              <a:rPr lang="en-US" dirty="0">
                <a:latin typeface="Palatino" pitchFamily="2" charset="77"/>
                <a:ea typeface="Palatino" pitchFamily="2" charset="77"/>
              </a:rPr>
              <a:t>*What are some of the important </a:t>
            </a:r>
            <a:r>
              <a:rPr lang="en-US" i="1" dirty="0">
                <a:solidFill>
                  <a:srgbClr val="FFC000"/>
                </a:solidFill>
                <a:latin typeface="Palatino" pitchFamily="2" charset="77"/>
                <a:ea typeface="Palatino" pitchFamily="2" charset="77"/>
              </a:rPr>
              <a:t>historical</a:t>
            </a:r>
            <a:r>
              <a:rPr lang="en-US" dirty="0">
                <a:latin typeface="Palatino" pitchFamily="2" charset="77"/>
                <a:ea typeface="Palatino" pitchFamily="2" charset="77"/>
              </a:rPr>
              <a:t> contexts/background for Alexander’s campaign? (Recent history, Distant past, Greek/Macedonian, Achaemenid empire, local/international)</a:t>
            </a:r>
          </a:p>
          <a:p>
            <a:endParaRPr lang="en-US" dirty="0">
              <a:latin typeface="Palatino" pitchFamily="2" charset="77"/>
              <a:ea typeface="Palatino" pitchFamily="2" charset="77"/>
            </a:endParaRPr>
          </a:p>
          <a:p>
            <a:r>
              <a:rPr lang="en-US" dirty="0">
                <a:latin typeface="Palatino" pitchFamily="2" charset="77"/>
                <a:ea typeface="Palatino" pitchFamily="2" charset="77"/>
              </a:rPr>
              <a:t>*What are some important </a:t>
            </a:r>
            <a:r>
              <a:rPr lang="en-US" i="1" dirty="0">
                <a:solidFill>
                  <a:srgbClr val="FFC000"/>
                </a:solidFill>
                <a:latin typeface="Palatino" pitchFamily="2" charset="77"/>
                <a:ea typeface="Palatino" pitchFamily="2" charset="77"/>
              </a:rPr>
              <a:t>geographical</a:t>
            </a:r>
            <a:r>
              <a:rPr lang="en-US" dirty="0">
                <a:latin typeface="Palatino" pitchFamily="2" charset="77"/>
                <a:ea typeface="Palatino" pitchFamily="2" charset="77"/>
              </a:rPr>
              <a:t> contexts for Alexander’s campaign? </a:t>
            </a:r>
          </a:p>
          <a:p>
            <a:endParaRPr lang="en-US" dirty="0">
              <a:latin typeface="Palatino" pitchFamily="2" charset="77"/>
              <a:ea typeface="Palatino" pitchFamily="2" charset="77"/>
            </a:endParaRPr>
          </a:p>
          <a:p>
            <a:r>
              <a:rPr lang="en-US" dirty="0">
                <a:latin typeface="Palatino" pitchFamily="2" charset="77"/>
                <a:ea typeface="Palatino" pitchFamily="2" charset="77"/>
              </a:rPr>
              <a:t>*What are some important </a:t>
            </a:r>
            <a:r>
              <a:rPr lang="en-US" i="1" dirty="0">
                <a:solidFill>
                  <a:srgbClr val="FFC000"/>
                </a:solidFill>
                <a:latin typeface="Palatino" pitchFamily="2" charset="77"/>
                <a:ea typeface="Palatino" pitchFamily="2" charset="77"/>
              </a:rPr>
              <a:t>cultural</a:t>
            </a:r>
            <a:r>
              <a:rPr lang="en-US" dirty="0">
                <a:latin typeface="Palatino" pitchFamily="2" charset="77"/>
                <a:ea typeface="Palatino" pitchFamily="2" charset="77"/>
              </a:rPr>
              <a:t> contexts for Alexander’s campaign? (Achaemenid, Greek/Macedonian, Egypt, Babylon, Persia, Upper Satrapies)</a:t>
            </a:r>
          </a:p>
          <a:p>
            <a:endParaRPr lang="en-US" dirty="0">
              <a:latin typeface="Palatino" pitchFamily="2" charset="77"/>
              <a:ea typeface="Palatino" pitchFamily="2" charset="77"/>
            </a:endParaRPr>
          </a:p>
          <a:p>
            <a:r>
              <a:rPr lang="en-US" dirty="0">
                <a:latin typeface="Palatino" pitchFamily="2" charset="77"/>
                <a:ea typeface="Palatino" pitchFamily="2" charset="77"/>
              </a:rPr>
              <a:t>*What were the stated goals of Alexander’s campaign? How does the rhetoric match the reality?</a:t>
            </a:r>
          </a:p>
          <a:p>
            <a:endParaRPr lang="en-US" dirty="0">
              <a:latin typeface="Palatino" pitchFamily="2" charset="77"/>
              <a:ea typeface="Palatino" pitchFamily="2" charset="77"/>
            </a:endParaRPr>
          </a:p>
          <a:p>
            <a:r>
              <a:rPr lang="en-US" dirty="0">
                <a:latin typeface="Palatino" pitchFamily="2" charset="77"/>
                <a:ea typeface="Palatino" pitchFamily="2" charset="77"/>
              </a:rPr>
              <a:t>*How did Alexander </a:t>
            </a:r>
            <a:r>
              <a:rPr lang="en-US" i="1" dirty="0">
                <a:latin typeface="Palatino" pitchFamily="2" charset="77"/>
                <a:ea typeface="Palatino" pitchFamily="2" charset="77"/>
              </a:rPr>
              <a:t>defeat</a:t>
            </a:r>
            <a:r>
              <a:rPr lang="en-US" dirty="0">
                <a:latin typeface="Palatino" pitchFamily="2" charset="77"/>
                <a:ea typeface="Palatino" pitchFamily="2" charset="77"/>
              </a:rPr>
              <a:t> the Persian Empire? (Think </a:t>
            </a:r>
            <a:r>
              <a:rPr lang="en-US" i="1" dirty="0">
                <a:latin typeface="Palatino" pitchFamily="2" charset="77"/>
                <a:ea typeface="Palatino" pitchFamily="2" charset="77"/>
              </a:rPr>
              <a:t>broadly</a:t>
            </a:r>
            <a:r>
              <a:rPr lang="en-US" dirty="0">
                <a:latin typeface="Palatino" pitchFamily="2" charset="77"/>
                <a:ea typeface="Palatino" pitchFamily="2" charset="77"/>
              </a:rPr>
              <a:t>)</a:t>
            </a:r>
          </a:p>
          <a:p>
            <a:endParaRPr lang="en-US" dirty="0">
              <a:latin typeface="Palatino" pitchFamily="2" charset="77"/>
              <a:ea typeface="Palatino" pitchFamily="2" charset="77"/>
            </a:endParaRPr>
          </a:p>
          <a:p>
            <a:r>
              <a:rPr lang="en-US" dirty="0">
                <a:latin typeface="Palatino" pitchFamily="2" charset="77"/>
                <a:ea typeface="Palatino" pitchFamily="2" charset="77"/>
              </a:rPr>
              <a:t>*How did Alexander </a:t>
            </a:r>
            <a:r>
              <a:rPr lang="en-US" i="1" dirty="0">
                <a:latin typeface="Palatino" pitchFamily="2" charset="77"/>
                <a:ea typeface="Palatino" pitchFamily="2" charset="77"/>
              </a:rPr>
              <a:t>govern</a:t>
            </a:r>
            <a:r>
              <a:rPr lang="en-US" dirty="0">
                <a:latin typeface="Palatino" pitchFamily="2" charset="77"/>
                <a:ea typeface="Palatino" pitchFamily="2" charset="77"/>
              </a:rPr>
              <a:t> his Empire?</a:t>
            </a:r>
          </a:p>
          <a:p>
            <a:endParaRPr lang="en-US" dirty="0">
              <a:latin typeface="Palatino" pitchFamily="2" charset="77"/>
              <a:ea typeface="Palatino" pitchFamily="2" charset="77"/>
            </a:endParaRPr>
          </a:p>
          <a:p>
            <a:r>
              <a:rPr lang="en-US" u="sng" dirty="0">
                <a:solidFill>
                  <a:srgbClr val="FFC000"/>
                </a:solidFill>
                <a:latin typeface="Palatino" pitchFamily="2" charset="77"/>
                <a:ea typeface="Palatino" pitchFamily="2" charset="77"/>
              </a:rPr>
              <a:t>Sources</a:t>
            </a:r>
            <a:r>
              <a:rPr lang="en-US" dirty="0">
                <a:latin typeface="Palatino" pitchFamily="2" charset="77"/>
                <a:ea typeface="Palatino" pitchFamily="2" charset="77"/>
              </a:rPr>
              <a:t>:</a:t>
            </a:r>
          </a:p>
          <a:p>
            <a:endParaRPr lang="en-US" dirty="0">
              <a:latin typeface="Palatino" pitchFamily="2" charset="77"/>
              <a:ea typeface="Palatino" pitchFamily="2" charset="77"/>
            </a:endParaRPr>
          </a:p>
          <a:p>
            <a:r>
              <a:rPr lang="en-US" dirty="0">
                <a:latin typeface="Palatino" pitchFamily="2" charset="77"/>
                <a:ea typeface="Palatino" pitchFamily="2" charset="77"/>
              </a:rPr>
              <a:t>*What are the major </a:t>
            </a:r>
            <a:r>
              <a:rPr lang="en-US" i="1" dirty="0">
                <a:solidFill>
                  <a:srgbClr val="FFC000"/>
                </a:solidFill>
                <a:latin typeface="Palatino" pitchFamily="2" charset="77"/>
                <a:ea typeface="Palatino" pitchFamily="2" charset="77"/>
              </a:rPr>
              <a:t>sources</a:t>
            </a:r>
            <a:r>
              <a:rPr lang="en-US" dirty="0">
                <a:latin typeface="Palatino" pitchFamily="2" charset="77"/>
                <a:ea typeface="Palatino" pitchFamily="2" charset="77"/>
              </a:rPr>
              <a:t> for Alexander’s life and campaigns? How would you characterize the earlier primary sources and the surviving Alexander historians?</a:t>
            </a:r>
          </a:p>
          <a:p>
            <a:endParaRPr lang="en-US" dirty="0">
              <a:latin typeface="Palatino" pitchFamily="2" charset="77"/>
              <a:ea typeface="Palatino" pitchFamily="2" charset="77"/>
            </a:endParaRPr>
          </a:p>
          <a:p>
            <a:r>
              <a:rPr lang="en-US" dirty="0">
                <a:latin typeface="Palatino" pitchFamily="2" charset="77"/>
                <a:ea typeface="Palatino" pitchFamily="2" charset="77"/>
              </a:rPr>
              <a:t>*What </a:t>
            </a:r>
            <a:r>
              <a:rPr lang="en-US" i="1" dirty="0">
                <a:latin typeface="Palatino" pitchFamily="2" charset="77"/>
                <a:ea typeface="Palatino" pitchFamily="2" charset="77"/>
              </a:rPr>
              <a:t>kind</a:t>
            </a:r>
            <a:r>
              <a:rPr lang="en-US" dirty="0">
                <a:latin typeface="Palatino" pitchFamily="2" charset="77"/>
                <a:ea typeface="Palatino" pitchFamily="2" charset="77"/>
              </a:rPr>
              <a:t> of Alexander emerges from our historical sources? What are some approaches to separating myth from reality?</a:t>
            </a:r>
          </a:p>
        </p:txBody>
      </p:sp>
    </p:spTree>
    <p:extLst>
      <p:ext uri="{BB962C8B-B14F-4D97-AF65-F5344CB8AC3E}">
        <p14:creationId xmlns:p14="http://schemas.microsoft.com/office/powerpoint/2010/main" val="60799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F715C1-1630-7F4C-B747-4A5F4133D91C}"/>
              </a:ext>
            </a:extLst>
          </p:cNvPr>
          <p:cNvSpPr txBox="1"/>
          <p:nvPr/>
        </p:nvSpPr>
        <p:spPr>
          <a:xfrm>
            <a:off x="1268730" y="400050"/>
            <a:ext cx="9898380" cy="5909310"/>
          </a:xfrm>
          <a:prstGeom prst="rect">
            <a:avLst/>
          </a:prstGeom>
          <a:noFill/>
        </p:spPr>
        <p:txBody>
          <a:bodyPr wrap="square" rtlCol="0">
            <a:spAutoFit/>
          </a:bodyPr>
          <a:lstStyle/>
          <a:p>
            <a:r>
              <a:rPr lang="en-US" dirty="0">
                <a:solidFill>
                  <a:srgbClr val="FFC000"/>
                </a:solidFill>
              </a:rPr>
              <a:t>People</a:t>
            </a:r>
            <a:r>
              <a:rPr lang="en-US" dirty="0"/>
              <a:t>:</a:t>
            </a:r>
          </a:p>
          <a:p>
            <a:pPr marL="285750" indent="-285750">
              <a:buFontTx/>
              <a:buChar char="-"/>
            </a:pPr>
            <a:r>
              <a:rPr lang="en-US" dirty="0"/>
              <a:t>Philip II</a:t>
            </a:r>
          </a:p>
          <a:p>
            <a:pPr marL="285750" indent="-285750">
              <a:buFontTx/>
              <a:buChar char="-"/>
            </a:pPr>
            <a:r>
              <a:rPr lang="en-US" dirty="0"/>
              <a:t>Parmenion</a:t>
            </a:r>
          </a:p>
          <a:p>
            <a:pPr marL="285750" indent="-285750">
              <a:buFontTx/>
              <a:buChar char="-"/>
            </a:pPr>
            <a:r>
              <a:rPr lang="en-US" dirty="0"/>
              <a:t>Olympias</a:t>
            </a:r>
          </a:p>
          <a:p>
            <a:pPr marL="285750" indent="-285750">
              <a:buFontTx/>
              <a:buChar char="-"/>
            </a:pPr>
            <a:r>
              <a:rPr lang="en-US" dirty="0"/>
              <a:t>Antipater</a:t>
            </a:r>
          </a:p>
          <a:p>
            <a:pPr marL="285750" indent="-285750">
              <a:buFontTx/>
              <a:buChar char="-"/>
            </a:pPr>
            <a:r>
              <a:rPr lang="en-US" dirty="0"/>
              <a:t>Memnon of Rhodes</a:t>
            </a:r>
          </a:p>
          <a:p>
            <a:pPr marL="285750" indent="-285750">
              <a:buFontTx/>
              <a:buChar char="-"/>
            </a:pPr>
            <a:r>
              <a:rPr lang="en-US" dirty="0"/>
              <a:t>Darius III</a:t>
            </a:r>
          </a:p>
          <a:p>
            <a:pPr marL="285750" indent="-285750">
              <a:buFontTx/>
              <a:buChar char="-"/>
            </a:pPr>
            <a:r>
              <a:rPr lang="en-US" dirty="0" err="1"/>
              <a:t>Doloaspis</a:t>
            </a:r>
            <a:endParaRPr lang="en-US" dirty="0"/>
          </a:p>
          <a:p>
            <a:pPr marL="285750" indent="-285750">
              <a:buFontTx/>
              <a:buChar char="-"/>
            </a:pPr>
            <a:r>
              <a:rPr lang="en-US" dirty="0"/>
              <a:t>Agis III</a:t>
            </a:r>
          </a:p>
          <a:p>
            <a:pPr marL="285750" indent="-285750">
              <a:buFontTx/>
              <a:buChar char="-"/>
            </a:pPr>
            <a:r>
              <a:rPr lang="en-US" dirty="0"/>
              <a:t>Hephaestion</a:t>
            </a:r>
          </a:p>
          <a:p>
            <a:pPr marL="285750" indent="-285750">
              <a:buFontTx/>
              <a:buChar char="-"/>
            </a:pPr>
            <a:r>
              <a:rPr lang="en-US" dirty="0"/>
              <a:t>Philotas</a:t>
            </a:r>
          </a:p>
          <a:p>
            <a:pPr marL="285750" indent="-285750">
              <a:buFontTx/>
              <a:buChar char="-"/>
            </a:pPr>
            <a:r>
              <a:rPr lang="en-US" dirty="0"/>
              <a:t>Ptolemy (son of </a:t>
            </a:r>
            <a:r>
              <a:rPr lang="en-US" dirty="0" err="1"/>
              <a:t>Lagus</a:t>
            </a:r>
            <a:r>
              <a:rPr lang="en-US" dirty="0"/>
              <a:t>)</a:t>
            </a:r>
          </a:p>
          <a:p>
            <a:pPr marL="285750" indent="-285750">
              <a:buFontTx/>
              <a:buChar char="-"/>
            </a:pPr>
            <a:r>
              <a:rPr lang="en-US" dirty="0" err="1"/>
              <a:t>Cleitus</a:t>
            </a:r>
            <a:r>
              <a:rPr lang="en-US" dirty="0"/>
              <a:t> the Black</a:t>
            </a:r>
          </a:p>
          <a:p>
            <a:pPr marL="285750" indent="-285750">
              <a:buFontTx/>
              <a:buChar char="-"/>
            </a:pPr>
            <a:r>
              <a:rPr lang="en-US" dirty="0"/>
              <a:t>Callisthenes</a:t>
            </a:r>
          </a:p>
          <a:p>
            <a:pPr marL="285750" indent="-285750">
              <a:buFontTx/>
              <a:buChar char="-"/>
            </a:pPr>
            <a:r>
              <a:rPr lang="en-US" dirty="0"/>
              <a:t>Bessus</a:t>
            </a:r>
          </a:p>
          <a:p>
            <a:pPr marL="285750" indent="-285750">
              <a:buFontTx/>
              <a:buChar char="-"/>
            </a:pPr>
            <a:r>
              <a:rPr lang="en-US" dirty="0" err="1"/>
              <a:t>Mazaeus</a:t>
            </a:r>
            <a:endParaRPr lang="en-US" dirty="0"/>
          </a:p>
          <a:p>
            <a:pPr marL="285750" indent="-285750">
              <a:buFontTx/>
              <a:buChar char="-"/>
            </a:pPr>
            <a:r>
              <a:rPr lang="en-US" dirty="0" err="1"/>
              <a:t>Spitamenes</a:t>
            </a:r>
            <a:endParaRPr lang="en-US" dirty="0"/>
          </a:p>
          <a:p>
            <a:pPr marL="285750" indent="-285750">
              <a:buFontTx/>
              <a:buChar char="-"/>
            </a:pPr>
            <a:r>
              <a:rPr lang="en-US" dirty="0" err="1"/>
              <a:t>Rhoxane</a:t>
            </a:r>
            <a:endParaRPr lang="en-US" dirty="0"/>
          </a:p>
          <a:p>
            <a:pPr marL="285750" indent="-285750">
              <a:buFontTx/>
              <a:buChar char="-"/>
            </a:pPr>
            <a:r>
              <a:rPr lang="en-US" dirty="0" err="1"/>
              <a:t>Hermolaus</a:t>
            </a:r>
            <a:endParaRPr lang="en-US" dirty="0"/>
          </a:p>
          <a:p>
            <a:endParaRPr lang="en-US" dirty="0"/>
          </a:p>
          <a:p>
            <a:endParaRPr lang="en-US" dirty="0"/>
          </a:p>
        </p:txBody>
      </p:sp>
    </p:spTree>
    <p:extLst>
      <p:ext uri="{BB962C8B-B14F-4D97-AF65-F5344CB8AC3E}">
        <p14:creationId xmlns:p14="http://schemas.microsoft.com/office/powerpoint/2010/main" val="2441548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F715C1-1630-7F4C-B747-4A5F4133D91C}"/>
              </a:ext>
            </a:extLst>
          </p:cNvPr>
          <p:cNvSpPr txBox="1"/>
          <p:nvPr/>
        </p:nvSpPr>
        <p:spPr>
          <a:xfrm>
            <a:off x="1268730" y="400050"/>
            <a:ext cx="9898380" cy="6186309"/>
          </a:xfrm>
          <a:prstGeom prst="rect">
            <a:avLst/>
          </a:prstGeom>
          <a:noFill/>
        </p:spPr>
        <p:txBody>
          <a:bodyPr wrap="square" rtlCol="0">
            <a:spAutoFit/>
          </a:bodyPr>
          <a:lstStyle/>
          <a:p>
            <a:r>
              <a:rPr lang="en-US" dirty="0">
                <a:solidFill>
                  <a:srgbClr val="FFC000"/>
                </a:solidFill>
              </a:rPr>
              <a:t>Places</a:t>
            </a:r>
            <a:r>
              <a:rPr lang="en-US" dirty="0"/>
              <a:t>:</a:t>
            </a:r>
          </a:p>
          <a:p>
            <a:pPr marL="285750" indent="-285750">
              <a:buFontTx/>
              <a:buChar char="-"/>
            </a:pPr>
            <a:r>
              <a:rPr lang="en-US" dirty="0"/>
              <a:t>Pella</a:t>
            </a:r>
          </a:p>
          <a:p>
            <a:pPr marL="285750" indent="-285750">
              <a:buFontTx/>
              <a:buChar char="-"/>
            </a:pPr>
            <a:r>
              <a:rPr lang="en-US" dirty="0"/>
              <a:t>Athens</a:t>
            </a:r>
          </a:p>
          <a:p>
            <a:pPr marL="285750" indent="-285750">
              <a:buFontTx/>
              <a:buChar char="-"/>
            </a:pPr>
            <a:r>
              <a:rPr lang="en-US" dirty="0"/>
              <a:t>Thebes</a:t>
            </a:r>
          </a:p>
          <a:p>
            <a:pPr marL="285750" indent="-285750">
              <a:buFontTx/>
              <a:buChar char="-"/>
            </a:pPr>
            <a:r>
              <a:rPr lang="en-US" dirty="0"/>
              <a:t>Granicus</a:t>
            </a:r>
          </a:p>
          <a:p>
            <a:pPr marL="285750" indent="-285750">
              <a:buFontTx/>
              <a:buChar char="-"/>
            </a:pPr>
            <a:r>
              <a:rPr lang="en-US" dirty="0"/>
              <a:t>Sardis</a:t>
            </a:r>
          </a:p>
          <a:p>
            <a:pPr marL="285750" indent="-285750">
              <a:buFontTx/>
              <a:buChar char="-"/>
            </a:pPr>
            <a:r>
              <a:rPr lang="en-US" dirty="0"/>
              <a:t>Halicarnassus</a:t>
            </a:r>
          </a:p>
          <a:p>
            <a:pPr marL="285750" indent="-285750">
              <a:buFontTx/>
              <a:buChar char="-"/>
            </a:pPr>
            <a:r>
              <a:rPr lang="en-US" dirty="0"/>
              <a:t>Issus</a:t>
            </a:r>
          </a:p>
          <a:p>
            <a:pPr marL="285750" indent="-285750">
              <a:buFontTx/>
              <a:buChar char="-"/>
            </a:pPr>
            <a:r>
              <a:rPr lang="en-US" dirty="0" err="1"/>
              <a:t>Tyre</a:t>
            </a:r>
            <a:endParaRPr lang="en-US" dirty="0"/>
          </a:p>
          <a:p>
            <a:pPr marL="285750" indent="-285750">
              <a:buFontTx/>
              <a:buChar char="-"/>
            </a:pPr>
            <a:r>
              <a:rPr lang="en-US" dirty="0"/>
              <a:t>Gaza</a:t>
            </a:r>
          </a:p>
          <a:p>
            <a:pPr marL="285750" indent="-285750">
              <a:buFontTx/>
              <a:buChar char="-"/>
            </a:pPr>
            <a:r>
              <a:rPr lang="en-US" dirty="0"/>
              <a:t>Alexandria (Egypt)</a:t>
            </a:r>
          </a:p>
          <a:p>
            <a:pPr marL="285750" indent="-285750">
              <a:buFontTx/>
              <a:buChar char="-"/>
            </a:pPr>
            <a:r>
              <a:rPr lang="en-US" dirty="0" err="1"/>
              <a:t>Siwah</a:t>
            </a:r>
            <a:endParaRPr lang="en-US" dirty="0"/>
          </a:p>
          <a:p>
            <a:pPr marL="285750" indent="-285750">
              <a:buFontTx/>
              <a:buChar char="-"/>
            </a:pPr>
            <a:r>
              <a:rPr lang="en-US" dirty="0"/>
              <a:t>Gaugamela</a:t>
            </a:r>
          </a:p>
          <a:p>
            <a:pPr marL="285750" indent="-285750">
              <a:buFontTx/>
              <a:buChar char="-"/>
            </a:pPr>
            <a:r>
              <a:rPr lang="en-US" dirty="0"/>
              <a:t>Babylon</a:t>
            </a:r>
          </a:p>
          <a:p>
            <a:pPr marL="285750" indent="-285750">
              <a:buFontTx/>
              <a:buChar char="-"/>
            </a:pPr>
            <a:r>
              <a:rPr lang="en-US" dirty="0"/>
              <a:t>Susa</a:t>
            </a:r>
          </a:p>
          <a:p>
            <a:pPr marL="285750" indent="-285750">
              <a:buFontTx/>
              <a:buChar char="-"/>
            </a:pPr>
            <a:r>
              <a:rPr lang="en-US" dirty="0"/>
              <a:t>Persepolis</a:t>
            </a:r>
          </a:p>
          <a:p>
            <a:pPr marL="285750" indent="-285750">
              <a:buFontTx/>
              <a:buChar char="-"/>
            </a:pPr>
            <a:r>
              <a:rPr lang="en-US" dirty="0"/>
              <a:t>Ecbatana</a:t>
            </a:r>
          </a:p>
          <a:p>
            <a:pPr marL="285750" indent="-285750">
              <a:buFontTx/>
              <a:buChar char="-"/>
            </a:pPr>
            <a:r>
              <a:rPr lang="en-US" dirty="0"/>
              <a:t>Alexandria (in the Caucasus)</a:t>
            </a:r>
          </a:p>
          <a:p>
            <a:pPr marL="285750" indent="-285750">
              <a:buFontTx/>
              <a:buChar char="-"/>
            </a:pPr>
            <a:r>
              <a:rPr lang="en-US" dirty="0"/>
              <a:t>Bactria</a:t>
            </a:r>
          </a:p>
          <a:p>
            <a:pPr marL="285750" indent="-285750">
              <a:buFontTx/>
              <a:buChar char="-"/>
            </a:pPr>
            <a:r>
              <a:rPr lang="en-US" dirty="0"/>
              <a:t>Sogdiana</a:t>
            </a:r>
          </a:p>
          <a:p>
            <a:pPr marL="285750" indent="-285750">
              <a:buFontTx/>
              <a:buChar char="-"/>
            </a:pPr>
            <a:r>
              <a:rPr lang="en-US" dirty="0"/>
              <a:t>Samarkand (</a:t>
            </a:r>
            <a:r>
              <a:rPr lang="en-US" dirty="0" err="1"/>
              <a:t>Markanda</a:t>
            </a:r>
            <a:r>
              <a:rPr lang="en-US" dirty="0"/>
              <a:t>)</a:t>
            </a:r>
          </a:p>
          <a:p>
            <a:endParaRPr lang="en-US" dirty="0"/>
          </a:p>
        </p:txBody>
      </p:sp>
    </p:spTree>
    <p:extLst>
      <p:ext uri="{BB962C8B-B14F-4D97-AF65-F5344CB8AC3E}">
        <p14:creationId xmlns:p14="http://schemas.microsoft.com/office/powerpoint/2010/main" val="266850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6EC36-B0E6-6B4F-A508-4FF5762DE6CF}"/>
              </a:ext>
            </a:extLst>
          </p:cNvPr>
          <p:cNvSpPr txBox="1"/>
          <p:nvPr/>
        </p:nvSpPr>
        <p:spPr>
          <a:xfrm>
            <a:off x="1360170" y="605790"/>
            <a:ext cx="8892540" cy="5078313"/>
          </a:xfrm>
          <a:prstGeom prst="rect">
            <a:avLst/>
          </a:prstGeom>
          <a:noFill/>
        </p:spPr>
        <p:txBody>
          <a:bodyPr wrap="square" rtlCol="0">
            <a:spAutoFit/>
          </a:bodyPr>
          <a:lstStyle/>
          <a:p>
            <a:r>
              <a:rPr lang="en-US" dirty="0">
                <a:solidFill>
                  <a:srgbClr val="FFC000"/>
                </a:solidFill>
              </a:rPr>
              <a:t>Concepts</a:t>
            </a:r>
            <a:r>
              <a:rPr lang="en-US" dirty="0"/>
              <a:t>:</a:t>
            </a:r>
          </a:p>
          <a:p>
            <a:pPr marL="285750" indent="-285750">
              <a:buFontTx/>
              <a:buChar char="-"/>
            </a:pPr>
            <a:r>
              <a:rPr lang="en-US" dirty="0"/>
              <a:t>Macedonian Warfare: </a:t>
            </a:r>
            <a:r>
              <a:rPr lang="en-US" dirty="0" err="1"/>
              <a:t>sarissa</a:t>
            </a:r>
            <a:r>
              <a:rPr lang="en-US" dirty="0"/>
              <a:t>; </a:t>
            </a:r>
            <a:r>
              <a:rPr lang="en-US" dirty="0" err="1"/>
              <a:t>hypaspists</a:t>
            </a:r>
            <a:r>
              <a:rPr lang="en-US" dirty="0"/>
              <a:t>; </a:t>
            </a:r>
            <a:r>
              <a:rPr lang="en-US" i="1" dirty="0" err="1"/>
              <a:t>hetairoi</a:t>
            </a:r>
            <a:r>
              <a:rPr lang="en-US" dirty="0"/>
              <a:t> (companions)</a:t>
            </a:r>
          </a:p>
          <a:p>
            <a:pPr marL="285750" indent="-285750">
              <a:buFontTx/>
              <a:buChar char="-"/>
            </a:pPr>
            <a:r>
              <a:rPr lang="en-US" dirty="0"/>
              <a:t>League of Corinth: </a:t>
            </a:r>
            <a:r>
              <a:rPr lang="en-US" i="1" dirty="0"/>
              <a:t>hegemon; </a:t>
            </a:r>
            <a:r>
              <a:rPr lang="en-US" i="1" dirty="0" err="1"/>
              <a:t>strategos</a:t>
            </a:r>
            <a:endParaRPr lang="en-US" i="1" dirty="0"/>
          </a:p>
          <a:p>
            <a:pPr marL="285750" indent="-285750">
              <a:buFontTx/>
              <a:buChar char="-"/>
            </a:pPr>
            <a:r>
              <a:rPr lang="en-US" dirty="0"/>
              <a:t>Achilles</a:t>
            </a:r>
          </a:p>
          <a:p>
            <a:pPr marL="285750" indent="-285750">
              <a:buFontTx/>
              <a:buChar char="-"/>
            </a:pPr>
            <a:r>
              <a:rPr lang="en-US" dirty="0"/>
              <a:t>Herakles</a:t>
            </a:r>
          </a:p>
          <a:p>
            <a:pPr marL="285750" indent="-285750">
              <a:buFontTx/>
              <a:buChar char="-"/>
            </a:pPr>
            <a:r>
              <a:rPr lang="en-US" dirty="0"/>
              <a:t>Satrap</a:t>
            </a:r>
          </a:p>
          <a:p>
            <a:pPr marL="285750" indent="-285750">
              <a:buFontTx/>
              <a:buChar char="-"/>
            </a:pPr>
            <a:r>
              <a:rPr lang="en-US" dirty="0"/>
              <a:t>Tribute</a:t>
            </a:r>
          </a:p>
          <a:p>
            <a:pPr marL="285750" indent="-285750">
              <a:buFontTx/>
              <a:buChar char="-"/>
            </a:pPr>
            <a:r>
              <a:rPr lang="en-US" dirty="0"/>
              <a:t>Democracy</a:t>
            </a:r>
          </a:p>
          <a:p>
            <a:pPr marL="285750" indent="-285750">
              <a:buFontTx/>
              <a:buChar char="-"/>
            </a:pPr>
            <a:r>
              <a:rPr lang="en-US" dirty="0"/>
              <a:t>Gordian Knot</a:t>
            </a:r>
          </a:p>
          <a:p>
            <a:pPr marL="285750" indent="-285750">
              <a:buFontTx/>
              <a:buChar char="-"/>
            </a:pPr>
            <a:r>
              <a:rPr lang="en-US" dirty="0"/>
              <a:t>Resistance/Surrender</a:t>
            </a:r>
          </a:p>
          <a:p>
            <a:pPr marL="285750" indent="-285750">
              <a:buFontTx/>
              <a:buChar char="-"/>
            </a:pPr>
            <a:r>
              <a:rPr lang="en-US" dirty="0"/>
              <a:t>Zeus-Ammon</a:t>
            </a:r>
          </a:p>
          <a:p>
            <a:pPr marL="285750" indent="-285750">
              <a:buFontTx/>
              <a:buChar char="-"/>
            </a:pPr>
            <a:r>
              <a:rPr lang="en-US" dirty="0"/>
              <a:t>The Great King</a:t>
            </a:r>
          </a:p>
          <a:p>
            <a:pPr marL="285750" indent="-285750">
              <a:buFontTx/>
              <a:buChar char="-"/>
            </a:pPr>
            <a:r>
              <a:rPr lang="en-US" dirty="0"/>
              <a:t>Local Policy (Religious; Royal; Administrative)</a:t>
            </a:r>
          </a:p>
          <a:p>
            <a:pPr marL="285750" indent="-285750">
              <a:buFontTx/>
              <a:buChar char="-"/>
            </a:pPr>
            <a:r>
              <a:rPr lang="en-US" i="1" dirty="0" err="1"/>
              <a:t>Proskynesis</a:t>
            </a:r>
            <a:endParaRPr lang="en-US" i="1" dirty="0"/>
          </a:p>
          <a:p>
            <a:pPr marL="285750" indent="-285750">
              <a:buFontTx/>
              <a:buChar char="-"/>
            </a:pPr>
            <a:r>
              <a:rPr lang="en-US" dirty="0"/>
              <a:t>‘Persianization’</a:t>
            </a:r>
          </a:p>
          <a:p>
            <a:pPr marL="285750" indent="-285750">
              <a:buFontTx/>
              <a:buChar char="-"/>
            </a:pPr>
            <a:r>
              <a:rPr lang="en-US" dirty="0"/>
              <a:t>Propaganda</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2196122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148</TotalTime>
  <Words>1508</Words>
  <Application>Microsoft Macintosh PowerPoint</Application>
  <PresentationFormat>Widescreen</PresentationFormat>
  <Paragraphs>157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MS Shell Dlg 2</vt:lpstr>
      <vt:lpstr>Palatino</vt:lpstr>
      <vt:lpstr>Wingdings</vt:lpstr>
      <vt:lpstr>Wingdings 3</vt: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Geoffrey Harmsworth</dc:creator>
  <cp:lastModifiedBy>Geoffrey Harmsworth</cp:lastModifiedBy>
  <cp:revision>7</cp:revision>
  <dcterms:created xsi:type="dcterms:W3CDTF">2024-06-08T16:44:43Z</dcterms:created>
  <dcterms:modified xsi:type="dcterms:W3CDTF">2024-06-10T13:49:39Z</dcterms:modified>
</cp:coreProperties>
</file>