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BAA3810-F1BA-43DC-9256-15A08C5590EE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02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96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66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245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06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01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74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49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5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9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2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72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8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4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54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5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93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AA3810-F1BA-43DC-9256-15A08C5590EE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98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Proyecto Integrado (ALFA)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Mario Gómez ,Nacho </a:t>
            </a:r>
            <a:r>
              <a:rPr lang="es-ES" dirty="0" err="1" smtClean="0"/>
              <a:t>Calomarde</a:t>
            </a:r>
            <a:r>
              <a:rPr lang="es-ES" dirty="0" smtClean="0"/>
              <a:t> ,Pedro Segura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246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Idea de proyecto</a:t>
            </a:r>
          </a:p>
          <a:p>
            <a:r>
              <a:rPr lang="es-ES" dirty="0" smtClean="0"/>
              <a:t>Bocetos </a:t>
            </a:r>
          </a:p>
          <a:p>
            <a:pPr lvl="1"/>
            <a:r>
              <a:rPr lang="es-ES" dirty="0" smtClean="0"/>
              <a:t>Pagina de Registro</a:t>
            </a:r>
          </a:p>
          <a:p>
            <a:pPr lvl="1"/>
            <a:r>
              <a:rPr lang="es-ES" dirty="0" smtClean="0"/>
              <a:t>Pagina de </a:t>
            </a:r>
            <a:r>
              <a:rPr lang="es-ES" dirty="0" err="1" smtClean="0"/>
              <a:t>Login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Pagina Principal</a:t>
            </a:r>
          </a:p>
          <a:p>
            <a:pPr lvl="1"/>
            <a:r>
              <a:rPr lang="es-ES" dirty="0" smtClean="0"/>
              <a:t>Pagina de Perfil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79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Pagina de registro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01" y="2557463"/>
            <a:ext cx="7880997" cy="3317875"/>
          </a:xfrm>
        </p:spPr>
      </p:pic>
    </p:spTree>
    <p:extLst>
      <p:ext uri="{BB962C8B-B14F-4D97-AF65-F5344CB8AC3E}">
        <p14:creationId xmlns:p14="http://schemas.microsoft.com/office/powerpoint/2010/main" val="158344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Pagina de </a:t>
            </a:r>
            <a:r>
              <a:rPr lang="es-ES" dirty="0" err="1" smtClean="0"/>
              <a:t>Login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01" y="2557463"/>
            <a:ext cx="7880997" cy="3317875"/>
          </a:xfrm>
        </p:spPr>
      </p:pic>
    </p:spTree>
    <p:extLst>
      <p:ext uri="{BB962C8B-B14F-4D97-AF65-F5344CB8AC3E}">
        <p14:creationId xmlns:p14="http://schemas.microsoft.com/office/powerpoint/2010/main" val="371643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Pagina Principal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8" t="1698" r="19096" b="2363"/>
          <a:stretch/>
        </p:blipFill>
        <p:spPr>
          <a:xfrm>
            <a:off x="4149306" y="2613803"/>
            <a:ext cx="4382220" cy="3183147"/>
          </a:xfrm>
        </p:spPr>
      </p:pic>
    </p:spTree>
    <p:extLst>
      <p:ext uri="{BB962C8B-B14F-4D97-AF65-F5344CB8AC3E}">
        <p14:creationId xmlns:p14="http://schemas.microsoft.com/office/powerpoint/2010/main" val="378487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Pagina de Perfil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5" t="2479" r="18988" b="7302"/>
          <a:stretch/>
        </p:blipFill>
        <p:spPr>
          <a:xfrm>
            <a:off x="4037162" y="2639684"/>
            <a:ext cx="4502989" cy="2993366"/>
          </a:xfrm>
        </p:spPr>
      </p:pic>
    </p:spTree>
    <p:extLst>
      <p:ext uri="{BB962C8B-B14F-4D97-AF65-F5344CB8AC3E}">
        <p14:creationId xmlns:p14="http://schemas.microsoft.com/office/powerpoint/2010/main" val="2780712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</TotalTime>
  <Words>40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Orgánico</vt:lpstr>
      <vt:lpstr>Proyecto Integrado (ALFA)</vt:lpstr>
      <vt:lpstr>Índice</vt:lpstr>
      <vt:lpstr>Pagina de registro</vt:lpstr>
      <vt:lpstr>Pagina de Login</vt:lpstr>
      <vt:lpstr>Pagina Principal</vt:lpstr>
      <vt:lpstr>Pagina de Perfil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 (ALFA)</dc:title>
  <dc:creator>MARIO GOMEZ PEREZ</dc:creator>
  <cp:lastModifiedBy>MARIO GOMEZ PEREZ</cp:lastModifiedBy>
  <cp:revision>3</cp:revision>
  <dcterms:created xsi:type="dcterms:W3CDTF">2021-04-20T10:28:44Z</dcterms:created>
  <dcterms:modified xsi:type="dcterms:W3CDTF">2021-04-20T11:16:15Z</dcterms:modified>
</cp:coreProperties>
</file>