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96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6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4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6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4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9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2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54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5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9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A3810-F1BA-43DC-9256-15A08C5590EE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0B563-CBAD-4A7A-A6F7-24B5B7536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98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Integrado (ALFA)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Gómez, Nacho Calomarde y Pedro Segura </a:t>
            </a:r>
          </a:p>
        </p:txBody>
      </p:sp>
    </p:spTree>
    <p:extLst>
      <p:ext uri="{BB962C8B-B14F-4D97-AF65-F5344CB8AC3E}">
        <p14:creationId xmlns:p14="http://schemas.microsoft.com/office/powerpoint/2010/main" val="2612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Idea de proyecto</a:t>
            </a:r>
          </a:p>
          <a:p>
            <a:r>
              <a:rPr lang="es-ES" dirty="0" err="1"/>
              <a:t>Jorney</a:t>
            </a:r>
            <a:r>
              <a:rPr lang="es-ES" dirty="0"/>
              <a:t> </a:t>
            </a:r>
            <a:r>
              <a:rPr lang="es-ES" dirty="0" err="1"/>
              <a:t>Map</a:t>
            </a:r>
            <a:endParaRPr lang="es-ES" dirty="0"/>
          </a:p>
          <a:p>
            <a:r>
              <a:rPr lang="es-ES" dirty="0" err="1"/>
              <a:t>EmpathyMap</a:t>
            </a:r>
            <a:endParaRPr lang="es-ES" dirty="0"/>
          </a:p>
          <a:p>
            <a:r>
              <a:rPr lang="es-ES" dirty="0" err="1"/>
              <a:t>Strategy</a:t>
            </a:r>
            <a:r>
              <a:rPr lang="es-ES" dirty="0"/>
              <a:t> </a:t>
            </a:r>
            <a:r>
              <a:rPr lang="es-ES" dirty="0" err="1"/>
              <a:t>Document</a:t>
            </a:r>
            <a:endParaRPr lang="es-ES" dirty="0"/>
          </a:p>
          <a:p>
            <a:r>
              <a:rPr lang="es-ES" dirty="0"/>
              <a:t>Bocetos </a:t>
            </a:r>
          </a:p>
          <a:p>
            <a:pPr lvl="1"/>
            <a:r>
              <a:rPr lang="es-ES" dirty="0"/>
              <a:t>Pagina de Registro</a:t>
            </a:r>
          </a:p>
          <a:p>
            <a:pPr lvl="1"/>
            <a:r>
              <a:rPr lang="es-ES" dirty="0"/>
              <a:t>Pagina de </a:t>
            </a:r>
            <a:r>
              <a:rPr lang="es-ES" dirty="0" err="1"/>
              <a:t>Login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Pagina Principal</a:t>
            </a:r>
          </a:p>
          <a:p>
            <a:pPr lvl="1"/>
            <a:r>
              <a:rPr lang="es-ES" dirty="0"/>
              <a:t>Pagina de Perfil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5AB7-112F-41A4-993A-496DE06D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Jorney Map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283E38E-D7A3-41F4-98D2-611306D8C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539" y="2557463"/>
            <a:ext cx="4988921" cy="3317875"/>
          </a:xfrm>
        </p:spPr>
      </p:pic>
    </p:spTree>
    <p:extLst>
      <p:ext uri="{BB962C8B-B14F-4D97-AF65-F5344CB8AC3E}">
        <p14:creationId xmlns:p14="http://schemas.microsoft.com/office/powerpoint/2010/main" val="12052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3B6B-7D1E-48E9-A5B7-66C79AEF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EmpathyMap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AFE95A-2D21-45A0-A023-22CC7B482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1" y="2557463"/>
            <a:ext cx="5144617" cy="3317875"/>
          </a:xfrm>
        </p:spPr>
      </p:pic>
    </p:spTree>
    <p:extLst>
      <p:ext uri="{BB962C8B-B14F-4D97-AF65-F5344CB8AC3E}">
        <p14:creationId xmlns:p14="http://schemas.microsoft.com/office/powerpoint/2010/main" val="64311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1A812-DCAF-4F65-8117-31BFD25D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Strategy</a:t>
            </a:r>
            <a:r>
              <a:rPr lang="es-ES" dirty="0"/>
              <a:t> </a:t>
            </a:r>
            <a:r>
              <a:rPr lang="es-ES" dirty="0" err="1"/>
              <a:t>Document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42CB30-7703-4345-AE22-514B5F56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703" y="2557463"/>
            <a:ext cx="5444594" cy="3317875"/>
          </a:xfrm>
        </p:spPr>
      </p:pic>
    </p:spTree>
    <p:extLst>
      <p:ext uri="{BB962C8B-B14F-4D97-AF65-F5344CB8AC3E}">
        <p14:creationId xmlns:p14="http://schemas.microsoft.com/office/powerpoint/2010/main" val="369241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de registro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1" y="2557463"/>
            <a:ext cx="7880997" cy="3317875"/>
          </a:xfrm>
        </p:spPr>
      </p:pic>
    </p:spTree>
    <p:extLst>
      <p:ext uri="{BB962C8B-B14F-4D97-AF65-F5344CB8AC3E}">
        <p14:creationId xmlns:p14="http://schemas.microsoft.com/office/powerpoint/2010/main" val="15834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de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1" y="2557463"/>
            <a:ext cx="7880997" cy="3317875"/>
          </a:xfrm>
        </p:spPr>
      </p:pic>
    </p:spTree>
    <p:extLst>
      <p:ext uri="{BB962C8B-B14F-4D97-AF65-F5344CB8AC3E}">
        <p14:creationId xmlns:p14="http://schemas.microsoft.com/office/powerpoint/2010/main" val="37164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Principal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98" r="19096" b="2363"/>
          <a:stretch/>
        </p:blipFill>
        <p:spPr>
          <a:xfrm>
            <a:off x="4149306" y="2613803"/>
            <a:ext cx="4382220" cy="3183147"/>
          </a:xfrm>
        </p:spPr>
      </p:pic>
    </p:spTree>
    <p:extLst>
      <p:ext uri="{BB962C8B-B14F-4D97-AF65-F5344CB8AC3E}">
        <p14:creationId xmlns:p14="http://schemas.microsoft.com/office/powerpoint/2010/main" val="37848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 de Perfil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5" t="2479" r="18988" b="7302"/>
          <a:stretch/>
        </p:blipFill>
        <p:spPr>
          <a:xfrm>
            <a:off x="4037162" y="2639684"/>
            <a:ext cx="4502989" cy="2993366"/>
          </a:xfrm>
        </p:spPr>
      </p:pic>
    </p:spTree>
    <p:extLst>
      <p:ext uri="{BB962C8B-B14F-4D97-AF65-F5344CB8AC3E}">
        <p14:creationId xmlns:p14="http://schemas.microsoft.com/office/powerpoint/2010/main" val="278071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50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Proyecto Integrado (ALFA)</vt:lpstr>
      <vt:lpstr>Índice</vt:lpstr>
      <vt:lpstr>Jorney Map</vt:lpstr>
      <vt:lpstr>EmpathyMap</vt:lpstr>
      <vt:lpstr>Strategy Document</vt:lpstr>
      <vt:lpstr>Pagina de registro</vt:lpstr>
      <vt:lpstr>Pagina de Login</vt:lpstr>
      <vt:lpstr>Pagina Principal</vt:lpstr>
      <vt:lpstr>Pagina de Perfil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 (ALFA)</dc:title>
  <dc:creator>MARIO GOMEZ PEREZ</dc:creator>
  <cp:lastModifiedBy>Nacho Calomarde</cp:lastModifiedBy>
  <cp:revision>5</cp:revision>
  <dcterms:created xsi:type="dcterms:W3CDTF">2021-04-20T10:28:44Z</dcterms:created>
  <dcterms:modified xsi:type="dcterms:W3CDTF">2021-04-21T08:56:50Z</dcterms:modified>
</cp:coreProperties>
</file>