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58" r:id="rId5"/>
    <p:sldId id="262" r:id="rId6"/>
    <p:sldId id="270" r:id="rId7"/>
    <p:sldId id="265" r:id="rId8"/>
    <p:sldId id="271" r:id="rId9"/>
    <p:sldId id="272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06C4-693A-4920-A89D-B5F0AFA8F120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88EFA-6A93-47DE-97DB-9DA512182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3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678A2-BD22-4158-A113-9E8F493B0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90BDD-7C8E-4A4F-AC02-714DA3BF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E6F4C-22A0-40EA-83A0-BED56C86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BAFC-2CAC-40F3-A03A-45264D5C5F04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D78FA-F5C2-4AF8-9E0A-F013B783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B0C78-3346-4C44-9A1D-60473298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C3F4C-E024-4703-955B-F0865E9C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CBA8AB-117F-48E3-88A8-BA7A3FAC8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5A70E-AF89-43D2-AE2E-7EDC258D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537-75D9-4457-A656-5FE0BDA4F819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DB486-BAAA-4C39-B113-5D32940E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21A47-DFE8-4957-8AE6-9F533895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5188B0-79F1-48FB-881C-7C4B8AF1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BDBFE1-D0EC-46C0-8082-0151FC13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E9C3B-846A-4396-AA7C-87A5B1F9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63F-A249-461F-A53A-D26BB5AF0224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0E355-064E-4693-8CBE-EDD6DE49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70E66-87E7-467B-9A4F-EA3F260B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108A7-209D-45E5-BEF8-55194ABF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2B01-8BD3-414D-ACBD-EE8B9434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555C9-B90F-4105-B6AD-1123500F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CD95-B514-45D8-B8DE-365949715A2F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E6027-883D-4288-9B65-0A4FD453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CEA15-E8EB-4309-89F1-D3CAEB2E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3653-E93A-4895-9FE4-DCDF266D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906BB-18CF-4BF3-9E46-1552E378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6EDCD-EA39-44E6-815A-4E0D47BD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72D3-5C10-4AE6-9A56-8A056D90B8A2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376D-AE83-481B-B609-E06AD436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0BECD-528E-4FAF-9725-9F61ECF6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23B90-AD2A-46E5-BB7C-36F7F8F6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372EB-3E6D-41A3-B6EA-C2EEA4937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BD179-6986-4A35-A3E0-4E9678D1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6ACAD-16BA-4426-B658-53C14961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757-137E-44BD-AD7E-E69EAED0CCA9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DC5B2-295D-466B-8C23-E25C395B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B65AF-BF31-4777-8055-DE04223D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8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DB84C-7182-4F2F-9E58-1E23D583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CAF531-151A-4FB9-963A-9EB45E73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CCD8C-F8F9-48F3-A916-50B252675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C0433-219E-46F5-A320-1A33B35DE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4578DF-66AE-4B13-9866-1F560CDE3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25A6A4-C796-4268-BCC5-8C7D9170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1190-76AB-462B-92F4-D7DDCBEA6E35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FBA107-CD2E-4706-AA30-1DD74885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7E2D5C-B079-4C37-986D-41F0255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3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91AC4-0F91-4DC1-B5C2-F938A041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AB9BFB-1442-4FFC-B2AF-FF441FF1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229D-3920-4785-A55B-81A1F834C93A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CCEE9-C529-4283-AF4F-7E311DDB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B3204F-2A16-454E-9CBE-34EB72D3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7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4C2CA-576A-4731-A8D3-98AE5E13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02A1-0F30-4018-B5AB-2DBEDC6D3AFC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0BAC5-AD73-49C4-BA34-99F12ADB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214E9-F1F2-4BAC-B3BF-6230AABD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57B0-0FF6-4287-A740-91D03382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E5365-255C-4F15-BFC5-50566AC0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D97A7-2CF6-4CC7-BBC9-D3300737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F7AD4-EF7B-4346-B203-A48918A4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24D8-FA8C-4DE9-B0C2-6C2BE657EE42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18000-90EA-469E-BC2F-41C834C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DF2BC-E6C9-47DC-A222-7C8B737D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3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60888-BA6C-46D4-B21D-95A2B7AD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0F7F2D-DE2F-459E-B31E-87C597877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CF8D3-FF35-4B9D-9E2C-4C09CF5A6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217D1-8FE4-4BB7-8F25-49341118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B182-9FD6-4DB4-B726-22DEE9357EF5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5FD15-D032-4A4D-84AA-639612D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62B6D-CE57-426F-905D-92D27887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6A4B50-93A4-45C5-ADE2-6A51BD85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5769A-BB8F-4D51-A121-3D386EC0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E3E4D-FEBA-47F5-AF29-CEAD4D4AD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ADC3-77F3-4469-A1A5-72FA6C64731B}" type="datetime1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DF9D3-5CAC-4587-B8F0-D861B4644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138C3-BDD8-47AF-86E2-BA61AC537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DFA32-44CA-4285-B078-48804D5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3089"/>
            <a:ext cx="9144000" cy="2387600"/>
          </a:xfrm>
        </p:spPr>
        <p:txBody>
          <a:bodyPr/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머니샐러드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MoneySalad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F8F8F-83BF-4F35-AEF5-6F0F68921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통합계좌 관리시스템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2C405-B01E-4568-AADF-80BAA11983E0}"/>
              </a:ext>
            </a:extLst>
          </p:cNvPr>
          <p:cNvSpPr txBox="1"/>
          <p:nvPr/>
        </p:nvSpPr>
        <p:spPr>
          <a:xfrm>
            <a:off x="9263270" y="605624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2060340014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나성주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6DAE5-9B57-4A6E-B8B4-563A4428A8FC}"/>
              </a:ext>
            </a:extLst>
          </p:cNvPr>
          <p:cNvSpPr txBox="1"/>
          <p:nvPr/>
        </p:nvSpPr>
        <p:spPr>
          <a:xfrm>
            <a:off x="424070" y="605624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2020.08.07</a:t>
            </a:r>
            <a:endParaRPr lang="ko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DB496A7-9F3E-4654-8ECD-EF85028E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9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C7B0F-3F78-4F57-8D5E-E0D81DBAC3A2}"/>
              </a:ext>
            </a:extLst>
          </p:cNvPr>
          <p:cNvSpPr txBox="1"/>
          <p:nvPr/>
        </p:nvSpPr>
        <p:spPr>
          <a:xfrm>
            <a:off x="4531309" y="3044280"/>
            <a:ext cx="3129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751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4D4C6-575E-4D51-9177-C27A5886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24E34-1FF6-47A6-9B81-B1F867F7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과제 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 환경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요구사항 명세서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소감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F9F3314-1984-4036-A69C-12802AE3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60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59C2C-0F93-4280-9497-DFD2190A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139838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3F1A-2C85-475C-99CD-78B16005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프로젝트는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한국폴리텍대학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광명융합기술교육원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데이터분석과의    프로젝트 과제입니다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캐슬은행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은행의 통합계좌 관리시스템에서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비대면식의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은행 업무를 진행할 수 있도록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구현하였습니다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수행가능한 비즈니스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 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회사정보 조회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535862B-292D-4E6C-A453-5C1A22DD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01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B3BEC-B8AD-4F95-B444-80333151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OS: Windows 10</a:t>
            </a:r>
          </a:p>
          <a:p>
            <a:r>
              <a:rPr lang="en-US" altLang="ko-KR" dirty="0"/>
              <a:t>Language: Java, HTML/CSS/JavaScript, SQL</a:t>
            </a:r>
          </a:p>
          <a:p>
            <a:r>
              <a:rPr lang="en-US" altLang="ko-KR" dirty="0"/>
              <a:t>DBMS: Oracle12</a:t>
            </a:r>
          </a:p>
          <a:p>
            <a:r>
              <a:rPr lang="en-US" altLang="ko-KR" dirty="0"/>
              <a:t>Server: Tomcat9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D0AA953-D300-4970-8B9F-198BC4B2C74C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개발 환경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126BD21-B0F2-4A0C-ABC8-509F9D25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2BD1D-3386-4289-9B1F-C6CB4B3B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52" y="1197059"/>
            <a:ext cx="1112023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로그인 후 통합계좌 관리시스템의 서비스를 사용할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정보는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계좌주명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잔액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별칭으로 구성된다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계좌등록은 통합계좌 관리시스템에서 제공하는 은행에 한해서만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국민은행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신한은행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기업은행 중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계좌번호의 별칭을 수정할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통합계좌 관리에서 계좌를 생성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계좌번호로 계좌 정보를 검색할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전체 계좌정보 리스트를 검색할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계좌들은 입금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 시 이체금액이 잔액보다 적은 경우 이체가 취소된다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계좌를 생성할 수 있고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생성 시 입금액은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이상 입금되어야 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 작업 중 출금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 업무에서 문제가 발생하는 경우 모든 작업이 취소된다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시 중복체크가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입출금내역의 조회가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8C62947-CF86-4BE8-B3D5-2C51674E9ECE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명세서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BE5D0-E06D-459C-8907-35F001F0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85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B872242-D144-4682-A4A8-57E72E6F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6" y="1308684"/>
            <a:ext cx="10342069" cy="552414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7640FC0-FDEF-4CFF-A786-9761CFCBD102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모델링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898A7-6A12-4311-8037-3CDDB9C9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DEDED878-BEA2-47D2-93DF-3C51038D9522}"/>
              </a:ext>
            </a:extLst>
          </p:cNvPr>
          <p:cNvSpPr txBox="1">
            <a:spLocks/>
          </p:cNvSpPr>
          <p:nvPr/>
        </p:nvSpPr>
        <p:spPr>
          <a:xfrm>
            <a:off x="4876800" y="62128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48653E-D093-45E5-862B-9F80FB9E2AB8}"/>
              </a:ext>
            </a:extLst>
          </p:cNvPr>
          <p:cNvSpPr/>
          <p:nvPr/>
        </p:nvSpPr>
        <p:spPr>
          <a:xfrm>
            <a:off x="8461062" y="2547220"/>
            <a:ext cx="2687907" cy="1345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CB983-4A26-4FA2-9A67-536CB89AF0DA}"/>
              </a:ext>
            </a:extLst>
          </p:cNvPr>
          <p:cNvSpPr txBox="1"/>
          <p:nvPr/>
        </p:nvSpPr>
        <p:spPr>
          <a:xfrm>
            <a:off x="8461062" y="3892492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이력성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엔터티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t_transaction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입출금내역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A2AE67-78D4-472D-A11E-AE4C9A988A88}"/>
              </a:ext>
            </a:extLst>
          </p:cNvPr>
          <p:cNvSpPr/>
          <p:nvPr/>
        </p:nvSpPr>
        <p:spPr>
          <a:xfrm>
            <a:off x="3867325" y="4186106"/>
            <a:ext cx="1258348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19F94-F470-4754-B1E8-171D98FA5E66}"/>
              </a:ext>
            </a:extLst>
          </p:cNvPr>
          <p:cNvSpPr txBox="1"/>
          <p:nvPr/>
        </p:nvSpPr>
        <p:spPr>
          <a:xfrm>
            <a:off x="3470691" y="4643132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답글 기능을 위한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게시글 계층 구조 구현</a:t>
            </a:r>
          </a:p>
        </p:txBody>
      </p:sp>
    </p:spTree>
    <p:extLst>
      <p:ext uri="{BB962C8B-B14F-4D97-AF65-F5344CB8AC3E}">
        <p14:creationId xmlns:p14="http://schemas.microsoft.com/office/powerpoint/2010/main" val="178876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2B579-20F6-4CD0-B286-7E8DFBFD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프로젝트는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 모델 방식으로 구현해보았다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패턴은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Model, View, Controller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의미하는 것으로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클래스들이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접근하여 데이터를 제어하고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보여질 정보들을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VO(Model)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담아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담긴 데이터들을 </a:t>
            </a:r>
            <a:r>
              <a:rPr lang="en-US" altLang="ko-KR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파일로써 보여주는 방식이다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Request: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(View) =&gt; VO(Model) =&gt; Controller =&gt; DB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Response: DB =&gt; VO(Model) =&gt; Controller =&gt;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(View)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A533E92-90DF-4E8A-B6F5-7A2E443BC034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MVC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9E3AD-2896-47AD-B690-6B6D171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94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611C98-8593-4F2D-973A-8C66855A9074}"/>
              </a:ext>
            </a:extLst>
          </p:cNvPr>
          <p:cNvSpPr/>
          <p:nvPr/>
        </p:nvSpPr>
        <p:spPr>
          <a:xfrm>
            <a:off x="1962326" y="1014719"/>
            <a:ext cx="1870745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VIEW</a:t>
            </a:r>
          </a:p>
          <a:p>
            <a:pPr algn="ctr"/>
            <a:r>
              <a:rPr lang="en-US" altLang="ko-KR" dirty="0"/>
              <a:t>(ex.  LoginForm.do)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373292-2649-4E24-AF27-9A2DD680AB8A}"/>
              </a:ext>
            </a:extLst>
          </p:cNvPr>
          <p:cNvSpPr/>
          <p:nvPr/>
        </p:nvSpPr>
        <p:spPr>
          <a:xfrm>
            <a:off x="6009314" y="894477"/>
            <a:ext cx="2558642" cy="2097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CONTROLLER</a:t>
            </a:r>
          </a:p>
          <a:p>
            <a:pPr algn="ctr"/>
            <a:r>
              <a:rPr lang="en-US" altLang="ko-KR" sz="1400" dirty="0"/>
              <a:t>(ex. LoginProcessController.java)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4B5F4D-E7CB-40D5-9E14-8731651B1BF6}"/>
              </a:ext>
            </a:extLst>
          </p:cNvPr>
          <p:cNvSpPr/>
          <p:nvPr/>
        </p:nvSpPr>
        <p:spPr>
          <a:xfrm>
            <a:off x="10125513" y="1533787"/>
            <a:ext cx="1907097" cy="39204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</a:t>
            </a:r>
          </a:p>
          <a:p>
            <a:pPr algn="ctr"/>
            <a:r>
              <a:rPr lang="en-US" altLang="ko-KR" dirty="0"/>
              <a:t>(ex. </a:t>
            </a:r>
            <a:r>
              <a:rPr lang="en-US" altLang="ko-KR" dirty="0" err="1"/>
              <a:t>t_member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B90B04-1A08-4F8E-BA20-21D67B577112}"/>
              </a:ext>
            </a:extLst>
          </p:cNvPr>
          <p:cNvSpPr/>
          <p:nvPr/>
        </p:nvSpPr>
        <p:spPr>
          <a:xfrm>
            <a:off x="6009314" y="3778193"/>
            <a:ext cx="2558642" cy="2097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CONTROLLER</a:t>
            </a:r>
          </a:p>
          <a:p>
            <a:pPr algn="ctr"/>
            <a:r>
              <a:rPr lang="en-US" altLang="ko-KR" sz="1400" dirty="0"/>
              <a:t>(ex. LoginProcessController.java)</a:t>
            </a:r>
            <a:endParaRPr lang="ko-KR" altLang="en-US" sz="1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0831FF-2944-4B5C-9ABE-72D5C379A34E}"/>
              </a:ext>
            </a:extLst>
          </p:cNvPr>
          <p:cNvSpPr/>
          <p:nvPr/>
        </p:nvSpPr>
        <p:spPr>
          <a:xfrm>
            <a:off x="4056428" y="3762815"/>
            <a:ext cx="1729528" cy="10577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  <a:endParaRPr lang="en-US" altLang="ko-KR" dirty="0"/>
          </a:p>
          <a:p>
            <a:pPr algn="ctr"/>
            <a:r>
              <a:rPr lang="en-US" altLang="ko-KR" sz="1400" dirty="0"/>
              <a:t>(ex.</a:t>
            </a:r>
          </a:p>
          <a:p>
            <a:pPr algn="ctr"/>
            <a:r>
              <a:rPr lang="en-US" altLang="ko-KR" sz="1400" dirty="0"/>
              <a:t>LoginVO.java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098649-7562-4907-AC1A-9B524CCCBC69}"/>
              </a:ext>
            </a:extLst>
          </p:cNvPr>
          <p:cNvSpPr/>
          <p:nvPr/>
        </p:nvSpPr>
        <p:spPr>
          <a:xfrm>
            <a:off x="2039549" y="3895639"/>
            <a:ext cx="1870745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VIEW</a:t>
            </a:r>
          </a:p>
          <a:p>
            <a:pPr algn="ctr"/>
            <a:r>
              <a:rPr lang="en-US" altLang="ko-KR" dirty="0"/>
              <a:t>(ex.</a:t>
            </a:r>
          </a:p>
          <a:p>
            <a:pPr algn="ctr"/>
            <a:r>
              <a:rPr lang="en-US" altLang="ko-KR" dirty="0" err="1"/>
              <a:t>index.jsp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F5110D-E53E-4C0F-B8CB-A0214DF5C2E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33071" y="1943101"/>
            <a:ext cx="2176243" cy="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BDD59B-919F-4D54-8618-8856CBF3EA0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567956" y="1943101"/>
            <a:ext cx="1557557" cy="33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AFEA059-7274-461F-8482-56638259917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567956" y="4160939"/>
            <a:ext cx="1557558" cy="66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B162DD1-2B8E-4077-8B14-E1602591D7F0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>
            <a:off x="3910294" y="4826817"/>
            <a:ext cx="209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DD1E49-7995-4D5C-B66F-6C7CEA35162E}"/>
              </a:ext>
            </a:extLst>
          </p:cNvPr>
          <p:cNvSpPr txBox="1"/>
          <p:nvPr/>
        </p:nvSpPr>
        <p:spPr>
          <a:xfrm>
            <a:off x="391157" y="17675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REQUEST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053CC4-0B92-4506-9F1A-0D80F352D3F2}"/>
              </a:ext>
            </a:extLst>
          </p:cNvPr>
          <p:cNvSpPr txBox="1"/>
          <p:nvPr/>
        </p:nvSpPr>
        <p:spPr>
          <a:xfrm>
            <a:off x="314213" y="463586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RESPONSE</a:t>
            </a:r>
            <a:endParaRPr lang="ko-KR" altLang="en-US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4BE6F3-3644-425C-AE7A-C9785BD5A7FF}"/>
              </a:ext>
            </a:extLst>
          </p:cNvPr>
          <p:cNvSpPr/>
          <p:nvPr/>
        </p:nvSpPr>
        <p:spPr>
          <a:xfrm>
            <a:off x="3997705" y="894477"/>
            <a:ext cx="1846974" cy="10577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MODEL</a:t>
            </a:r>
          </a:p>
          <a:p>
            <a:pPr algn="ctr"/>
            <a:r>
              <a:rPr lang="en-US" altLang="ko-KR" sz="1400" dirty="0"/>
              <a:t>(ex.</a:t>
            </a:r>
          </a:p>
          <a:p>
            <a:pPr algn="ctr"/>
            <a:r>
              <a:rPr lang="en-US" altLang="ko-KR" sz="1400" dirty="0"/>
              <a:t>LoginVO.java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878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D1C6-F99A-46AE-86BB-ED6A9E4E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프로젝트 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0402D-A8DE-4F4F-993A-104B3ADF1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6686"/>
            <a:ext cx="10515600" cy="4351338"/>
          </a:xfrm>
        </p:spPr>
        <p:txBody>
          <a:bodyPr/>
          <a:lstStyle/>
          <a:p>
            <a:r>
              <a:rPr lang="ko-KR" altLang="en-US" dirty="0"/>
              <a:t>흥미 </a:t>
            </a:r>
            <a:r>
              <a:rPr lang="en-US" altLang="ko-KR" dirty="0"/>
              <a:t>: ajax-</a:t>
            </a:r>
            <a:r>
              <a:rPr lang="en-US" altLang="ko-KR" dirty="0" err="1"/>
              <a:t>keyup</a:t>
            </a:r>
            <a:r>
              <a:rPr lang="en-US" altLang="ko-KR" dirty="0"/>
              <a:t> </a:t>
            </a:r>
            <a:r>
              <a:rPr lang="ko-KR" altLang="ko-KR" dirty="0"/>
              <a:t>중복체크</a:t>
            </a:r>
            <a:r>
              <a:rPr lang="en-US" altLang="ko-KR" dirty="0"/>
              <a:t> </a:t>
            </a:r>
            <a:r>
              <a:rPr lang="ko-KR" altLang="ko-KR" dirty="0"/>
              <a:t>이벤트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고난 </a:t>
            </a:r>
            <a:r>
              <a:rPr lang="en-US" altLang="ko-KR" dirty="0"/>
              <a:t>: </a:t>
            </a:r>
            <a:r>
              <a:rPr lang="ko-KR" altLang="ko-KR" dirty="0" err="1"/>
              <a:t>페이징</a:t>
            </a:r>
            <a:r>
              <a:rPr lang="en-US" altLang="ko-KR" dirty="0"/>
              <a:t> </a:t>
            </a:r>
            <a:r>
              <a:rPr lang="ko-KR" altLang="ko-KR" dirty="0"/>
              <a:t>알고리즘</a:t>
            </a:r>
            <a:r>
              <a:rPr lang="en-US" altLang="ko-KR" dirty="0"/>
              <a:t>, </a:t>
            </a:r>
            <a:r>
              <a:rPr lang="ko-KR" altLang="ko-KR" dirty="0"/>
              <a:t>답글</a:t>
            </a:r>
            <a:r>
              <a:rPr lang="en-US" altLang="ko-KR" dirty="0"/>
              <a:t> </a:t>
            </a:r>
            <a:r>
              <a:rPr lang="ko-KR" altLang="ko-KR" dirty="0"/>
              <a:t>계층</a:t>
            </a:r>
            <a:r>
              <a:rPr lang="en-US" altLang="ko-KR" dirty="0"/>
              <a:t> </a:t>
            </a:r>
            <a:r>
              <a:rPr lang="ko-KR" altLang="ko-KR" dirty="0"/>
              <a:t>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아쉬움</a:t>
            </a:r>
            <a:r>
              <a:rPr lang="en-US" altLang="ko-KR" dirty="0"/>
              <a:t> : </a:t>
            </a:r>
            <a:r>
              <a:rPr lang="ko-KR" altLang="ko-KR" dirty="0"/>
              <a:t>카카오</a:t>
            </a:r>
            <a:r>
              <a:rPr lang="en-US" altLang="ko-KR" dirty="0"/>
              <a:t> </a:t>
            </a:r>
            <a:r>
              <a:rPr lang="ko-KR" altLang="ko-KR" dirty="0"/>
              <a:t>로그인</a:t>
            </a:r>
            <a:r>
              <a:rPr lang="en-US" altLang="ko-KR" dirty="0"/>
              <a:t>,  UI </a:t>
            </a:r>
            <a:r>
              <a:rPr lang="ko-KR" altLang="ko-KR" dirty="0"/>
              <a:t>꾸미기</a:t>
            </a:r>
            <a:r>
              <a:rPr lang="en-US" altLang="ko-KR" dirty="0"/>
              <a:t> </a:t>
            </a:r>
            <a:r>
              <a:rPr lang="ko-KR" altLang="ko-KR" dirty="0"/>
              <a:t>완성도</a:t>
            </a:r>
            <a:r>
              <a:rPr lang="en-US" altLang="ko-KR" dirty="0"/>
              <a:t>, </a:t>
            </a:r>
            <a:r>
              <a:rPr lang="ko-KR" altLang="en-US"/>
              <a:t>간편 디버깅 구현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EFF6F-7482-454F-9112-7D438866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324" y="2672202"/>
            <a:ext cx="1008699" cy="9517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9033B1-CAD6-4827-B6CE-E12E3751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812" y="3786625"/>
            <a:ext cx="982211" cy="951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6431B2-F195-4391-8A7C-9EE26D362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604" y="5012554"/>
            <a:ext cx="1086419" cy="11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9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490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나눔바른고딕</vt:lpstr>
      <vt:lpstr>맑은 고딕</vt:lpstr>
      <vt:lpstr>Arial</vt:lpstr>
      <vt:lpstr>Wingdings</vt:lpstr>
      <vt:lpstr>Office 테마</vt:lpstr>
      <vt:lpstr>머니샐러드(MoneySalad) </vt:lpstr>
      <vt:lpstr>목차</vt:lpstr>
      <vt:lpstr>1. 과제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프로젝트 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통합계좌 관리시스템</dc:title>
  <dc:creator>나 성주</dc:creator>
  <cp:lastModifiedBy>나 성주</cp:lastModifiedBy>
  <cp:revision>54</cp:revision>
  <dcterms:created xsi:type="dcterms:W3CDTF">2020-05-27T19:49:10Z</dcterms:created>
  <dcterms:modified xsi:type="dcterms:W3CDTF">2020-08-09T19:37:15Z</dcterms:modified>
</cp:coreProperties>
</file>