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62" r:id="rId6"/>
    <p:sldId id="270" r:id="rId7"/>
    <p:sldId id="265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06C4-693A-4920-A89D-B5F0AFA8F120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8EFA-6A93-47DE-97DB-9DA512182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78A2-BD22-4158-A113-9E8F493B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0BDD-7C8E-4A4F-AC02-714DA3BF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6F4C-22A0-40EA-83A0-BED56C8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AFC-2CAC-40F3-A03A-45264D5C5F04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D78FA-F5C2-4AF8-9E0A-F013B78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0C78-3346-4C44-9A1D-60473298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3F4C-E024-4703-955B-F0865E9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BA8AB-117F-48E3-88A8-BA7A3FAC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5A70E-AF89-43D2-AE2E-7EDC258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537-75D9-4457-A656-5FE0BDA4F819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B486-BAAA-4C39-B113-5D32940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1A47-DFE8-4957-8AE6-9F53389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188B0-79F1-48FB-881C-7C4B8AF1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DBFE1-D0EC-46C0-8082-0151FC1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9C3B-846A-4396-AA7C-87A5B1F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63F-A249-461F-A53A-D26BB5AF0224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E355-064E-4693-8CBE-EDD6DE49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0E66-87E7-467B-9A4F-EA3F260B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8A7-209D-45E5-BEF8-55194AB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B01-8BD3-414D-ACBD-EE8B943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55C9-B90F-4105-B6AD-1123500F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D95-B514-45D8-B8DE-365949715A2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E6027-883D-4288-9B65-0A4FD45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A15-E8EB-4309-89F1-D3CAEB2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653-E93A-4895-9FE4-DCDF26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906BB-18CF-4BF3-9E46-1552E37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EDCD-EA39-44E6-815A-4E0D47B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72D3-5C10-4AE6-9A56-8A056D90B8A2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376D-AE83-481B-B609-E06AD43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BECD-528E-4FAF-9725-9F61EC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3B90-AD2A-46E5-BB7C-36F7F8F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372EB-3E6D-41A3-B6EA-C2EEA49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D179-6986-4A35-A3E0-4E9678D1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6ACAD-16BA-4426-B658-53C1496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757-137E-44BD-AD7E-E69EAED0CCA9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DC5B2-295D-466B-8C23-E25C395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65AF-BF31-4777-8055-DE04223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84C-7182-4F2F-9E58-1E23D5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AF531-151A-4FB9-963A-9EB45E73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CD8C-F8F9-48F3-A916-50B2526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0433-219E-46F5-A320-1A33B35D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578DF-66AE-4B13-9866-1F560CDE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5A6A4-C796-4268-BCC5-8C7D91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190-76AB-462B-92F4-D7DDCBEA6E35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BA107-CD2E-4706-AA30-1DD748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2D5C-B079-4C37-986D-41F0255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1AC4-0F91-4DC1-B5C2-F938A04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B9BFB-1442-4FFC-B2AF-FF441FF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229D-3920-4785-A55B-81A1F834C93A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CCEE9-C529-4283-AF4F-7E311DD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204F-2A16-454E-9CBE-34EB72D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4C2CA-576A-4731-A8D3-98AE5E1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02A1-0F30-4018-B5AB-2DBEDC6D3AFC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0BAC5-AD73-49C4-BA34-99F12AD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14E9-F1F2-4BAC-B3BF-6230AAB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57B0-0FF6-4287-A740-91D0338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5365-255C-4F15-BFC5-50566AC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D97A7-2CF6-4CC7-BBC9-D330073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F7AD4-EF7B-4346-B203-A48918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24D8-FA8C-4DE9-B0C2-6C2BE657EE42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8000-90EA-469E-BC2F-41C834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DF2BC-E6C9-47DC-A222-7C8B737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0888-BA6C-46D4-B21D-95A2B7A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0F7F2D-DE2F-459E-B31E-87C59787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CF8D3-FF35-4B9D-9E2C-4C09CF5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7D1-8FE4-4BB7-8F25-4934111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B182-9FD6-4DB4-B726-22DEE9357EF5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FD15-D032-4A4D-84AA-639612D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62B6D-CE57-426F-905D-92D2788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A4B50-93A4-45C5-ADE2-6A51BD8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5769A-BB8F-4D51-A121-3D386EC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3E4D-FEBA-47F5-AF29-CEAD4D4A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DC3-77F3-4469-A1A5-72FA6C64731B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F9D3-5CAC-4587-B8F0-D861B464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138C3-BDD8-47AF-86E2-BA61AC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FA32-44CA-4285-B078-48804D5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089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MoneySalad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F8F8F-83BF-4F35-AEF5-6F0F68921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C405-B01E-4568-AADF-80BAA11983E0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DAE5-9B57-4A6E-B8B4-563A4428A8FC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2020.08.07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DB496A7-9F3E-4654-8ECD-EF8502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C7B0F-3F78-4F57-8D5E-E0D81DBAC3A2}"/>
              </a:ext>
            </a:extLst>
          </p:cNvPr>
          <p:cNvSpPr txBox="1"/>
          <p:nvPr/>
        </p:nvSpPr>
        <p:spPr>
          <a:xfrm>
            <a:off x="4531309" y="3044280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75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D4C6-575E-4D51-9177-C27A588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4E34-1FF6-47A6-9B81-B1F867F7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명세서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소감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9F3314-1984-4036-A69C-12802AE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C2C-0F93-4280-9497-DFD219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3F1A-2C85-475C-99CD-78B1600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한국폴리텍대학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광명융합기술교육원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데이터분석과의    프로젝트 과제입니다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은행의 통합계좌 관리시스템에서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업무를 진행할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수행가능한 비즈니스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535862B-292D-4E6C-A453-5C1A22D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3BEC-B8AD-4F95-B444-8033315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Java, HTML/CSS/JavaScript, SQL</a:t>
            </a:r>
          </a:p>
          <a:p>
            <a:r>
              <a:rPr lang="en-US" altLang="ko-KR" dirty="0"/>
              <a:t>DBMS: Oracle12</a:t>
            </a:r>
          </a:p>
          <a:p>
            <a:r>
              <a:rPr lang="en-US" altLang="ko-KR" dirty="0"/>
              <a:t>Server: Tomcat9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0AA953-D300-4970-8B9F-198BC4B2C74C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126BD21-B0F2-4A0C-ABC8-509F9D2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BD1D-3386-4289-9B1F-C6CB4B3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" y="1197059"/>
            <a:ext cx="111202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로그인 후 통합계좌 관리시스템의 서비스를 사용할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계좌주명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별칭으로 구성된다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계좌등록은 통합계좌 관리시스템에서 제공하는 은행에 한해서만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 중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계좌번호의 별칭을 수정할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통합계좌 관리에서 계좌를 생성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계좌번호로 계좌 정보를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전체 계좌정보 리스트를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계좌들은 입금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시 이체금액이 잔액보다 적은 경우 이체가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계좌를 생성할 수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생성 시 입금액은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이상 입금되어야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작업 중 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 업무에서 문제가 발생하는 경우 모든 작업이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중복체크가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입출금내역의 조회가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62947-CF86-4BE8-B3D5-2C51674E9ECE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E5D0-E06D-459C-8907-35F001F0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B872242-D144-4682-A4A8-57E72E6F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" y="1308684"/>
            <a:ext cx="10342069" cy="5524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640FC0-FDEF-4CFF-A786-9761CFCBD102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98A7-6A12-4311-8037-3CDDB9C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EDED878-BEA2-47D2-93DF-3C51038D9522}"/>
              </a:ext>
            </a:extLst>
          </p:cNvPr>
          <p:cNvSpPr txBox="1">
            <a:spLocks/>
          </p:cNvSpPr>
          <p:nvPr/>
        </p:nvSpPr>
        <p:spPr>
          <a:xfrm>
            <a:off x="4876800" y="621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8653E-D093-45E5-862B-9F80FB9E2AB8}"/>
              </a:ext>
            </a:extLst>
          </p:cNvPr>
          <p:cNvSpPr/>
          <p:nvPr/>
        </p:nvSpPr>
        <p:spPr>
          <a:xfrm>
            <a:off x="8461062" y="2547220"/>
            <a:ext cx="2687907" cy="134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B983-4A26-4FA2-9A67-536CB89AF0DA}"/>
              </a:ext>
            </a:extLst>
          </p:cNvPr>
          <p:cNvSpPr txBox="1"/>
          <p:nvPr/>
        </p:nvSpPr>
        <p:spPr>
          <a:xfrm>
            <a:off x="8461062" y="3892492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이력성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엔터티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t_transaction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입출금내역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2AE67-78D4-472D-A11E-AE4C9A988A88}"/>
              </a:ext>
            </a:extLst>
          </p:cNvPr>
          <p:cNvSpPr/>
          <p:nvPr/>
        </p:nvSpPr>
        <p:spPr>
          <a:xfrm>
            <a:off x="3867325" y="4186106"/>
            <a:ext cx="125834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19F94-F470-4754-B1E8-171D98FA5E66}"/>
              </a:ext>
            </a:extLst>
          </p:cNvPr>
          <p:cNvSpPr txBox="1"/>
          <p:nvPr/>
        </p:nvSpPr>
        <p:spPr>
          <a:xfrm>
            <a:off x="3470691" y="464313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답글 기능을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게시글 계층 구조 구현</a:t>
            </a:r>
          </a:p>
        </p:txBody>
      </p:sp>
    </p:spTree>
    <p:extLst>
      <p:ext uri="{BB962C8B-B14F-4D97-AF65-F5344CB8AC3E}">
        <p14:creationId xmlns:p14="http://schemas.microsoft.com/office/powerpoint/2010/main" val="17887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B579-20F6-4CD0-B286-7E8DFBFD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프로젝트는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모델 방식으로 구현해보았다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Model, View, Controller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의미하는 것으로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데이터를 제어하고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보여질 정보들을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VO(Model)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담긴 데이터들을 </a:t>
            </a: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파일로써 보여주는 방식이다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Request: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 =&gt; VO(Model) =&gt; Controller =&gt; DB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Response: DB =&gt; VO(Model) =&gt; Controller =&gt;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533E92-90DF-4E8A-B6F5-7A2E443BC034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E3AD-2896-47AD-B690-6B6D171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611C98-8593-4F2D-973A-8C66855A9074}"/>
              </a:ext>
            </a:extLst>
          </p:cNvPr>
          <p:cNvSpPr/>
          <p:nvPr/>
        </p:nvSpPr>
        <p:spPr>
          <a:xfrm>
            <a:off x="1962326" y="101471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  LoginForm.do)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73292-2649-4E24-AF27-9A2DD680AB8A}"/>
              </a:ext>
            </a:extLst>
          </p:cNvPr>
          <p:cNvSpPr/>
          <p:nvPr/>
        </p:nvSpPr>
        <p:spPr>
          <a:xfrm>
            <a:off x="6009314" y="894477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B5F4D-E7CB-40D5-9E14-8731651B1BF6}"/>
              </a:ext>
            </a:extLst>
          </p:cNvPr>
          <p:cNvSpPr/>
          <p:nvPr/>
        </p:nvSpPr>
        <p:spPr>
          <a:xfrm>
            <a:off x="10125513" y="1533787"/>
            <a:ext cx="1907097" cy="39204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  <a:p>
            <a:pPr algn="ctr"/>
            <a:r>
              <a:rPr lang="en-US" altLang="ko-KR" dirty="0"/>
              <a:t>(ex. </a:t>
            </a:r>
            <a:r>
              <a:rPr lang="en-US" altLang="ko-KR" dirty="0" err="1"/>
              <a:t>t_member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0B04-1A08-4F8E-BA20-21D67B577112}"/>
              </a:ext>
            </a:extLst>
          </p:cNvPr>
          <p:cNvSpPr/>
          <p:nvPr/>
        </p:nvSpPr>
        <p:spPr>
          <a:xfrm>
            <a:off x="6009314" y="3778193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0831FF-2944-4B5C-9ABE-72D5C379A34E}"/>
              </a:ext>
            </a:extLst>
          </p:cNvPr>
          <p:cNvSpPr/>
          <p:nvPr/>
        </p:nvSpPr>
        <p:spPr>
          <a:xfrm>
            <a:off x="4056428" y="3762815"/>
            <a:ext cx="1729528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en-US" altLang="ko-KR" dirty="0"/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98649-7562-4907-AC1A-9B524CCCBC69}"/>
              </a:ext>
            </a:extLst>
          </p:cNvPr>
          <p:cNvSpPr/>
          <p:nvPr/>
        </p:nvSpPr>
        <p:spPr>
          <a:xfrm>
            <a:off x="2039549" y="389563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</a:t>
            </a:r>
          </a:p>
          <a:p>
            <a:pPr algn="ctr"/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F5110D-E53E-4C0F-B8CB-A0214DF5C2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33071" y="1943101"/>
            <a:ext cx="2176243" cy="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BDD59B-919F-4D54-8618-8856CBF3EA0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67956" y="1943101"/>
            <a:ext cx="1557557" cy="3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FEA059-7274-461F-8482-5663825991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567956" y="4160939"/>
            <a:ext cx="1557558" cy="6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62DD1-2B8E-4077-8B14-E1602591D7F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3910294" y="4826817"/>
            <a:ext cx="209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DD1E49-7995-4D5C-B66F-6C7CEA35162E}"/>
              </a:ext>
            </a:extLst>
          </p:cNvPr>
          <p:cNvSpPr txBox="1"/>
          <p:nvPr/>
        </p:nvSpPr>
        <p:spPr>
          <a:xfrm>
            <a:off x="391157" y="1767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53CC4-0B92-4506-9F1A-0D80F352D3F2}"/>
              </a:ext>
            </a:extLst>
          </p:cNvPr>
          <p:cNvSpPr txBox="1"/>
          <p:nvPr/>
        </p:nvSpPr>
        <p:spPr>
          <a:xfrm>
            <a:off x="314213" y="4635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RESPONSE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4BE6F3-3644-425C-AE7A-C9785BD5A7FF}"/>
              </a:ext>
            </a:extLst>
          </p:cNvPr>
          <p:cNvSpPr/>
          <p:nvPr/>
        </p:nvSpPr>
        <p:spPr>
          <a:xfrm>
            <a:off x="3997705" y="894477"/>
            <a:ext cx="1846974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8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1C6-F99A-46AE-86BB-ED6A9E4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0402D-A8DE-4F4F-993A-104B3ADF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686"/>
            <a:ext cx="10515600" cy="4351338"/>
          </a:xfrm>
        </p:spPr>
        <p:txBody>
          <a:bodyPr/>
          <a:lstStyle/>
          <a:p>
            <a:r>
              <a:rPr lang="ko-KR" altLang="en-US" dirty="0"/>
              <a:t>흥미 </a:t>
            </a:r>
            <a:r>
              <a:rPr lang="en-US" altLang="ko-KR" dirty="0"/>
              <a:t>: ajax-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ko-KR" dirty="0"/>
              <a:t>중복체크</a:t>
            </a:r>
            <a:r>
              <a:rPr lang="en-US" altLang="ko-KR" dirty="0"/>
              <a:t> </a:t>
            </a:r>
            <a:r>
              <a:rPr lang="ko-KR" altLang="ko-KR" dirty="0"/>
              <a:t>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고난 </a:t>
            </a:r>
            <a:r>
              <a:rPr lang="en-US" altLang="ko-KR" dirty="0"/>
              <a:t>: </a:t>
            </a:r>
            <a:r>
              <a:rPr lang="ko-KR" altLang="ko-KR" dirty="0" err="1"/>
              <a:t>페이징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r>
              <a:rPr lang="en-US" altLang="ko-KR" dirty="0"/>
              <a:t>, </a:t>
            </a:r>
            <a:r>
              <a:rPr lang="ko-KR" altLang="ko-KR" dirty="0"/>
              <a:t>답글</a:t>
            </a:r>
            <a:r>
              <a:rPr lang="en-US" altLang="ko-KR" dirty="0"/>
              <a:t> </a:t>
            </a:r>
            <a:r>
              <a:rPr lang="ko-KR" altLang="ko-KR" dirty="0"/>
              <a:t>계층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아쉬움</a:t>
            </a:r>
            <a:r>
              <a:rPr lang="en-US" altLang="ko-KR" dirty="0"/>
              <a:t> : </a:t>
            </a:r>
            <a:r>
              <a:rPr lang="ko-KR" altLang="ko-KR" dirty="0"/>
              <a:t>카카오</a:t>
            </a:r>
            <a:r>
              <a:rPr lang="en-US" altLang="ko-KR" dirty="0"/>
              <a:t> </a:t>
            </a:r>
            <a:r>
              <a:rPr lang="ko-KR" altLang="ko-KR" dirty="0"/>
              <a:t>로그인</a:t>
            </a:r>
            <a:r>
              <a:rPr lang="en-US" altLang="ko-KR" dirty="0"/>
              <a:t>,  UI </a:t>
            </a:r>
            <a:r>
              <a:rPr lang="ko-KR" altLang="ko-KR" dirty="0"/>
              <a:t>꾸미기</a:t>
            </a:r>
            <a:r>
              <a:rPr lang="en-US" altLang="ko-KR" dirty="0"/>
              <a:t> </a:t>
            </a:r>
            <a:r>
              <a:rPr lang="ko-KR" altLang="ko-KR" dirty="0"/>
              <a:t>완성도</a:t>
            </a:r>
            <a:r>
              <a:rPr lang="en-US" altLang="ko-KR" dirty="0"/>
              <a:t>, </a:t>
            </a:r>
            <a:r>
              <a:rPr lang="ko-KR" altLang="en-US"/>
              <a:t>간편 디버깅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EFF6F-7482-454F-9112-7D438866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324" y="2672202"/>
            <a:ext cx="1008699" cy="951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033B1-CAD6-4827-B6CE-E12E3751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12" y="3786625"/>
            <a:ext cx="982211" cy="951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431B2-F195-4391-8A7C-9EE26D36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604" y="5012554"/>
            <a:ext cx="1086419" cy="11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491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Arial</vt:lpstr>
      <vt:lpstr>Wingdings</vt:lpstr>
      <vt:lpstr>Office 테마</vt:lpstr>
      <vt:lpstr>머니샐러드(MoneySalad) </vt:lpstr>
      <vt:lpstr>목차</vt:lpstr>
      <vt:lpstr>1.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프로젝트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통합계좌 관리시스템</dc:title>
  <dc:creator>나 성주</dc:creator>
  <cp:lastModifiedBy>나 성주</cp:lastModifiedBy>
  <cp:revision>52</cp:revision>
  <dcterms:created xsi:type="dcterms:W3CDTF">2020-05-27T19:49:10Z</dcterms:created>
  <dcterms:modified xsi:type="dcterms:W3CDTF">2020-08-07T05:02:22Z</dcterms:modified>
</cp:coreProperties>
</file>